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3" r:id="rId4"/>
    <p:sldId id="264" r:id="rId5"/>
    <p:sldId id="257" r:id="rId6"/>
    <p:sldId id="261" r:id="rId7"/>
    <p:sldId id="262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120FB-F1A5-8D4D-A9DB-8809753753B3}" v="27" dt="2019-12-31T10:00:17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/>
    <p:restoredTop sz="94762"/>
  </p:normalViewPr>
  <p:slideViewPr>
    <p:cSldViewPr snapToGrid="0" snapToObjects="1">
      <p:cViewPr varScale="1">
        <p:scale>
          <a:sx n="129" d="100"/>
          <a:sy n="129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m Julsing" userId="afbba404db61c980" providerId="LiveId" clId="{248120FB-F1A5-8D4D-A9DB-8809753753B3}"/>
    <pc:docChg chg="undo custSel addSld modSld">
      <pc:chgData name="Bram Julsing" userId="afbba404db61c980" providerId="LiveId" clId="{248120FB-F1A5-8D4D-A9DB-8809753753B3}" dt="2019-12-31T10:00:38.814" v="79" actId="1037"/>
      <pc:docMkLst>
        <pc:docMk/>
      </pc:docMkLst>
      <pc:sldChg chg="addSp delSp modSp add">
        <pc:chgData name="Bram Julsing" userId="afbba404db61c980" providerId="LiveId" clId="{248120FB-F1A5-8D4D-A9DB-8809753753B3}" dt="2019-12-31T10:00:38.814" v="79" actId="1037"/>
        <pc:sldMkLst>
          <pc:docMk/>
          <pc:sldMk cId="3298552441" sldId="264"/>
        </pc:sldMkLst>
        <pc:spChg chg="del">
          <ac:chgData name="Bram Julsing" userId="afbba404db61c980" providerId="LiveId" clId="{248120FB-F1A5-8D4D-A9DB-8809753753B3}" dt="2019-12-31T09:07:54.307" v="1"/>
          <ac:spMkLst>
            <pc:docMk/>
            <pc:sldMk cId="3298552441" sldId="264"/>
            <ac:spMk id="2" creationId="{28604DC0-27F8-7049-B1EF-FD2E1532163E}"/>
          </ac:spMkLst>
        </pc:spChg>
        <pc:spChg chg="add del mod">
          <ac:chgData name="Bram Julsing" userId="afbba404db61c980" providerId="LiveId" clId="{248120FB-F1A5-8D4D-A9DB-8809753753B3}" dt="2019-12-31T09:59:07.478" v="38" actId="11529"/>
          <ac:spMkLst>
            <pc:docMk/>
            <pc:sldMk cId="3298552441" sldId="264"/>
            <ac:spMk id="2" creationId="{FC5344DA-CD77-5348-8B00-5CCF4A6A489A}"/>
          </ac:spMkLst>
        </pc:spChg>
        <pc:spChg chg="add del mod">
          <ac:chgData name="Bram Julsing" userId="afbba404db61c980" providerId="LiveId" clId="{248120FB-F1A5-8D4D-A9DB-8809753753B3}" dt="2019-12-31T10:00:05.812" v="58" actId="11529"/>
          <ac:spMkLst>
            <pc:docMk/>
            <pc:sldMk cId="3298552441" sldId="264"/>
            <ac:spMk id="3" creationId="{6361DB24-525B-FB4C-9D75-47F57E3343F3}"/>
          </ac:spMkLst>
        </pc:spChg>
        <pc:spChg chg="del">
          <ac:chgData name="Bram Julsing" userId="afbba404db61c980" providerId="LiveId" clId="{248120FB-F1A5-8D4D-A9DB-8809753753B3}" dt="2019-12-31T09:07:54.307" v="1"/>
          <ac:spMkLst>
            <pc:docMk/>
            <pc:sldMk cId="3298552441" sldId="264"/>
            <ac:spMk id="3" creationId="{B164DCAF-7AD1-CB49-916C-DB6F938FA529}"/>
          </ac:spMkLst>
        </pc:spChg>
        <pc:spChg chg="add mod">
          <ac:chgData name="Bram Julsing" userId="afbba404db61c980" providerId="LiveId" clId="{248120FB-F1A5-8D4D-A9DB-8809753753B3}" dt="2019-12-31T10:00:38.814" v="79" actId="1037"/>
          <ac:spMkLst>
            <pc:docMk/>
            <pc:sldMk cId="3298552441" sldId="264"/>
            <ac:spMk id="7" creationId="{F8D4C551-3371-DE45-BACC-F69BB2FE09FD}"/>
          </ac:spMkLst>
        </pc:spChg>
        <pc:picChg chg="add mod">
          <ac:chgData name="Bram Julsing" userId="afbba404db61c980" providerId="LiveId" clId="{248120FB-F1A5-8D4D-A9DB-8809753753B3}" dt="2019-12-31T09:59:06.224" v="37" actId="1076"/>
          <ac:picMkLst>
            <pc:docMk/>
            <pc:sldMk cId="3298552441" sldId="264"/>
            <ac:picMk id="4" creationId="{B34E04D1-A998-5246-B868-46C35A3B2B04}"/>
          </ac:picMkLst>
        </pc:picChg>
        <pc:cxnChg chg="add del mod">
          <ac:chgData name="Bram Julsing" userId="afbba404db61c980" providerId="LiveId" clId="{248120FB-F1A5-8D4D-A9DB-8809753753B3}" dt="2019-12-31T10:00:06.180" v="59" actId="478"/>
          <ac:cxnSpMkLst>
            <pc:docMk/>
            <pc:sldMk cId="3298552441" sldId="264"/>
            <ac:cxnSpMk id="6" creationId="{6254B57E-314D-3941-945A-F7C4D0651D59}"/>
          </ac:cxnSpMkLst>
        </pc:cxnChg>
      </pc:sldChg>
      <pc:sldChg chg="addSp modSp add">
        <pc:chgData name="Bram Julsing" userId="afbba404db61c980" providerId="LiveId" clId="{248120FB-F1A5-8D4D-A9DB-8809753753B3}" dt="2019-12-31T09:24:01.063" v="33" actId="1037"/>
        <pc:sldMkLst>
          <pc:docMk/>
          <pc:sldMk cId="3376336345" sldId="265"/>
        </pc:sldMkLst>
        <pc:spChg chg="add mod">
          <ac:chgData name="Bram Julsing" userId="afbba404db61c980" providerId="LiveId" clId="{248120FB-F1A5-8D4D-A9DB-8809753753B3}" dt="2019-12-31T09:24:01.063" v="33" actId="1037"/>
          <ac:spMkLst>
            <pc:docMk/>
            <pc:sldMk cId="3376336345" sldId="265"/>
            <ac:spMk id="2" creationId="{0427B62C-40AC-0048-A770-18556F0572E4}"/>
          </ac:spMkLst>
        </pc:spChg>
        <pc:picChg chg="mod modCrop">
          <ac:chgData name="Bram Julsing" userId="afbba404db61c980" providerId="LiveId" clId="{248120FB-F1A5-8D4D-A9DB-8809753753B3}" dt="2019-12-31T09:21:01.986" v="13" actId="1076"/>
          <ac:picMkLst>
            <pc:docMk/>
            <pc:sldMk cId="3376336345" sldId="265"/>
            <ac:picMk id="6" creationId="{0430DE31-9AEC-CA4B-B4DE-C3622EAED5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5641-4B7E-2B4A-A2E6-24FBC06E6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0BB9D-5068-FB4A-AC43-3FBBA6A90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CBDF-37D6-E34E-8FD0-05D0E299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90BA-DAEA-E846-ACDD-EB5EBAC1A1B4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473A-AAA7-2645-BD4F-025FA3D0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DAE3-4961-0746-B0D1-DCD05FD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8098-121C-764F-AE0A-38BB9C1F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8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A78F-A46B-7944-AB48-4E368681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B34B4-BA27-EC4D-B87F-F3FCB6497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B10D2-C9A1-7F43-A8F4-D9C060A8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90BA-DAEA-E846-ACDD-EB5EBAC1A1B4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FD8B-EA59-E94C-B520-445CBB66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9D56F-E499-584D-9E97-C49392AD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8098-121C-764F-AE0A-38BB9C1F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1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48250-9E78-DB4B-BFD1-CE1508E9C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085A6-2742-1E48-BE87-C3F661CC9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B050-F0FF-104A-B251-7F783EF0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90BA-DAEA-E846-ACDD-EB5EBAC1A1B4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B8686-2DB7-0F4C-BC84-A8D0957A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970A-167A-8546-8823-0C83988F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8098-121C-764F-AE0A-38BB9C1F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8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C634-1002-1648-B71A-B7FFA60B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20CB-56C0-B74A-AF1C-0627A9925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B3E3-50C0-9449-AAF2-82AA1F94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90BA-DAEA-E846-ACDD-EB5EBAC1A1B4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917-0E7B-AC48-8B8B-85EBAF24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69ECA-1287-AE4C-B461-A2B554D7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8098-121C-764F-AE0A-38BB9C1F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0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EEBD-C6E2-1740-9B6F-74A64EAB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E036-CD6A-734F-8277-BD1354569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A4844-1186-3B47-B1B9-812BE04E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90BA-DAEA-E846-ACDD-EB5EBAC1A1B4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B702-611F-164C-8DF7-E4558762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01E0-AAC8-9641-9A77-D0C16E5E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8098-121C-764F-AE0A-38BB9C1F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9627-1F73-BA48-B597-8ECA8696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6346-E4DC-E348-9A01-0EEEC34A5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1E292-AC88-3541-A477-0FD82F7EA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2DD96-9329-6646-960A-B2037105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90BA-DAEA-E846-ACDD-EB5EBAC1A1B4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27DEA-6079-9144-AC4B-C6A997A8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6FEEB-433B-5840-8851-E3D268BD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8098-121C-764F-AE0A-38BB9C1F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0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E983-69E7-864E-AF66-76B78ECC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2CD97-A58D-4142-A850-FB8AA321E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2E5CB-6C8C-8940-8307-DC0FD8E48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422BA-5150-DE4C-A999-4CA9BF301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CA8EF-5E86-464D-AA0E-341BFFC53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9D4F5-DF04-924E-B779-C23799FD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90BA-DAEA-E846-ACDD-EB5EBAC1A1B4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FA7EE-C984-8F4C-87C0-F4081B75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27CD8-0D1A-8340-A102-7787C44E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8098-121C-764F-AE0A-38BB9C1F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F281-744E-0D42-B08C-CC58F4C3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AC632-319F-8D45-92A2-7CE7BEAB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90BA-DAEA-E846-ACDD-EB5EBAC1A1B4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3BD9B-3288-5B46-9642-B9E866F5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A14A7-022B-5747-BDD2-B2CCC711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8098-121C-764F-AE0A-38BB9C1F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93DAE-6C1A-2047-8F09-0AAA2FE4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90BA-DAEA-E846-ACDD-EB5EBAC1A1B4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F6AE2-AF58-5041-A512-DCCCF403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8B8A7-7D78-454A-9693-7D836788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8098-121C-764F-AE0A-38BB9C1F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EEA0-9E0C-CD40-B5FD-EE939396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95BE-40B3-E146-996D-8BD9015B9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C2DA0-25FF-D346-A359-4CD4ED845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675E7-AB0C-C64B-B7CB-CA084BFB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90BA-DAEA-E846-ACDD-EB5EBAC1A1B4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723CD-5734-C945-9659-181213AC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66A5E-B345-B540-B67C-9A0001D6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8098-121C-764F-AE0A-38BB9C1F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48AB-04BD-3B41-AAFD-027A223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F6408-7FAA-484D-9360-9B7A5F07B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25238-758A-784E-8181-DB64B2017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CBE83-918B-D14D-AF6D-DAB27E33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90BA-DAEA-E846-ACDD-EB5EBAC1A1B4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2030-C5AB-AF46-8E2A-EF388E77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BB298-DED5-AD4F-9DFC-336C37A8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8098-121C-764F-AE0A-38BB9C1F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9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D55A6-378F-094A-88C0-24027C3D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78F4-595A-274C-B0A7-4F483D0D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0A3F-003A-0245-830D-9779E1507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990BA-DAEA-E846-ACDD-EB5EBAC1A1B4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62A3-C6E8-194A-B510-018A6EFC3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59047-758D-454B-827E-686A8C4E0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8098-121C-764F-AE0A-38BB9C1F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5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30DE31-9AEC-CA4B-B4DE-C3622EAED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40"/>
          <a:stretch/>
        </p:blipFill>
        <p:spPr>
          <a:xfrm>
            <a:off x="1688507" y="820954"/>
            <a:ext cx="8814985" cy="52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4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7C4827-5468-664A-8EA9-E59690A76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5" t="24044" r="21526" b="33223"/>
          <a:stretch/>
        </p:blipFill>
        <p:spPr>
          <a:xfrm>
            <a:off x="3322819" y="1963711"/>
            <a:ext cx="5546361" cy="293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30DE31-9AEC-CA4B-B4DE-C3622EAED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84" b="86415"/>
          <a:stretch/>
        </p:blipFill>
        <p:spPr>
          <a:xfrm>
            <a:off x="2060193" y="2844077"/>
            <a:ext cx="8071613" cy="11698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27B62C-40AC-0048-A770-18556F0572E4}"/>
              </a:ext>
            </a:extLst>
          </p:cNvPr>
          <p:cNvSpPr/>
          <p:nvPr/>
        </p:nvSpPr>
        <p:spPr>
          <a:xfrm>
            <a:off x="2176670" y="3478695"/>
            <a:ext cx="1411356" cy="417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3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C944AA-FEE4-FB4F-872B-B2DD0666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533400"/>
            <a:ext cx="98933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2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4E04D1-A998-5246-B868-46C35A3B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89000"/>
            <a:ext cx="7620000" cy="5080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54B57E-314D-3941-945A-F7C4D0651D59}"/>
              </a:ext>
            </a:extLst>
          </p:cNvPr>
          <p:cNvCxnSpPr/>
          <p:nvPr/>
        </p:nvCxnSpPr>
        <p:spPr>
          <a:xfrm>
            <a:off x="2623930" y="4899991"/>
            <a:ext cx="1888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>
            <a:extLst>
              <a:ext uri="{FF2B5EF4-FFF2-40B4-BE49-F238E27FC236}">
                <a16:creationId xmlns:a16="http://schemas.microsoft.com/office/drawing/2014/main" id="{F8D4C551-3371-DE45-BACC-F69BB2FE09FD}"/>
              </a:ext>
            </a:extLst>
          </p:cNvPr>
          <p:cNvSpPr/>
          <p:nvPr/>
        </p:nvSpPr>
        <p:spPr>
          <a:xfrm rot="10800000">
            <a:off x="2564296" y="4939746"/>
            <a:ext cx="318053" cy="526773"/>
          </a:xfrm>
          <a:prstGeom prst="downArrow">
            <a:avLst>
              <a:gd name="adj1" fmla="val 23585"/>
              <a:gd name="adj2" fmla="val 520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5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A56BE8-3BB7-5E43-8F91-8BD17B48F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6" t="13705" r="24980" b="22593"/>
          <a:stretch/>
        </p:blipFill>
        <p:spPr>
          <a:xfrm>
            <a:off x="3657600" y="939800"/>
            <a:ext cx="4859867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5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ED454B-E4F4-C343-885E-27C5D694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86" y="0"/>
            <a:ext cx="9678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6B7C0-E5A5-0B42-94F4-FDEF3888F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366"/>
          <a:stretch/>
        </p:blipFill>
        <p:spPr>
          <a:xfrm>
            <a:off x="1300369" y="0"/>
            <a:ext cx="9591261" cy="56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9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0C440C-6BE5-7C44-9143-968EBE5D9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3" t="23935" r="21449" b="33333"/>
          <a:stretch/>
        </p:blipFill>
        <p:spPr>
          <a:xfrm>
            <a:off x="3322819" y="1963711"/>
            <a:ext cx="5546361" cy="293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51C2D5-7343-CA49-9851-41B2BBE16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5" t="7322" r="25012" b="53552"/>
          <a:stretch/>
        </p:blipFill>
        <p:spPr>
          <a:xfrm>
            <a:off x="3657600" y="502170"/>
            <a:ext cx="4856813" cy="2683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325E17-C425-9C4E-8CFC-EB08E7314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5" t="7322" r="25012" b="53552"/>
          <a:stretch/>
        </p:blipFill>
        <p:spPr>
          <a:xfrm>
            <a:off x="3667593" y="517160"/>
            <a:ext cx="4856813" cy="268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1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Bram Julsing</dc:creator>
  <cp:lastModifiedBy>Bram Julsing</cp:lastModifiedBy>
  <cp:revision>1</cp:revision>
  <dcterms:created xsi:type="dcterms:W3CDTF">2019-12-29T15:52:54Z</dcterms:created>
  <dcterms:modified xsi:type="dcterms:W3CDTF">2019-12-31T10:00:47Z</dcterms:modified>
</cp:coreProperties>
</file>