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727-4FEB-49FC-B568-05AC79D4A650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10EC-6E0F-4E43-99BD-B75D518C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8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727-4FEB-49FC-B568-05AC79D4A650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10EC-6E0F-4E43-99BD-B75D518C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7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727-4FEB-49FC-B568-05AC79D4A650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10EC-6E0F-4E43-99BD-B75D518C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0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727-4FEB-49FC-B568-05AC79D4A650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10EC-6E0F-4E43-99BD-B75D518C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7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727-4FEB-49FC-B568-05AC79D4A650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10EC-6E0F-4E43-99BD-B75D518C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727-4FEB-49FC-B568-05AC79D4A650}" type="datetimeFigureOut">
              <a:rPr lang="en-US" smtClean="0"/>
              <a:t>7/22/20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10EC-6E0F-4E43-99BD-B75D518C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5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727-4FEB-49FC-B568-05AC79D4A650}" type="datetimeFigureOut">
              <a:rPr lang="en-US" smtClean="0"/>
              <a:t>7/22/20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10EC-6E0F-4E43-99BD-B75D518C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9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727-4FEB-49FC-B568-05AC79D4A650}" type="datetimeFigureOut">
              <a:rPr lang="en-US" smtClean="0"/>
              <a:t>7/22/20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10EC-6E0F-4E43-99BD-B75D518C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4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727-4FEB-49FC-B568-05AC79D4A650}" type="datetimeFigureOut">
              <a:rPr lang="en-US" smtClean="0"/>
              <a:t>7/22/20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10EC-6E0F-4E43-99BD-B75D518C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9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727-4FEB-49FC-B568-05AC79D4A650}" type="datetimeFigureOut">
              <a:rPr lang="en-US" smtClean="0"/>
              <a:t>7/22/20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10EC-6E0F-4E43-99BD-B75D518C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2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727-4FEB-49FC-B568-05AC79D4A650}" type="datetimeFigureOut">
              <a:rPr lang="en-US" smtClean="0"/>
              <a:t>7/22/20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10EC-6E0F-4E43-99BD-B75D518C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0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BE727-4FEB-49FC-B568-05AC79D4A650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E10EC-6E0F-4E43-99BD-B75D518C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2699657" y="73191"/>
            <a:ext cx="9492343" cy="45673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9266" y="476238"/>
            <a:ext cx="220435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2018</a:t>
            </a:r>
          </a:p>
          <a:p>
            <a:pPr algn="ctr"/>
            <a:r>
              <a:rPr lang="en-US" altLang="zh-CN" dirty="0"/>
              <a:t>Table of Papers</a:t>
            </a:r>
          </a:p>
          <a:p>
            <a:pPr algn="ctr"/>
            <a:r>
              <a:rPr lang="en-US" altLang="zh-CN" dirty="0"/>
              <a:t>&lt;file name .</a:t>
            </a:r>
            <a:r>
              <a:rPr lang="en-US" altLang="zh-CN" dirty="0" err="1"/>
              <a:t>xlsx</a:t>
            </a:r>
            <a:r>
              <a:rPr lang="en-US" altLang="zh-CN" dirty="0"/>
              <a:t>&gt;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111" y="3450372"/>
            <a:ext cx="220435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Table of Authors</a:t>
            </a:r>
          </a:p>
          <a:p>
            <a:pPr algn="ctr"/>
            <a:r>
              <a:rPr lang="en-US" altLang="zh-CN" dirty="0"/>
              <a:t>&lt;file name .</a:t>
            </a:r>
            <a:r>
              <a:rPr lang="en-US" altLang="zh-CN" dirty="0" err="1"/>
              <a:t>xlsx</a:t>
            </a:r>
            <a:r>
              <a:rPr lang="en-US" altLang="zh-CN" dirty="0"/>
              <a:t>&gt;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374576" y="308225"/>
            <a:ext cx="2139043" cy="3883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Zhou’s Program of</a:t>
            </a:r>
          </a:p>
          <a:p>
            <a:pPr algn="ctr"/>
            <a:r>
              <a:rPr lang="en-US" altLang="zh-CN" dirty="0"/>
              <a:t>Producing </a:t>
            </a:r>
            <a:r>
              <a:rPr lang="en-US" altLang="zh-CN" dirty="0" err="1"/>
              <a:t>Dept</a:t>
            </a:r>
            <a:r>
              <a:rPr lang="en-US" altLang="zh-CN" dirty="0"/>
              <a:t> Tables</a:t>
            </a:r>
          </a:p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93622" y="1562065"/>
            <a:ext cx="4880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2539468" y="2447368"/>
            <a:ext cx="594831" cy="201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74575" y="4181342"/>
            <a:ext cx="213904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algn="ctr"/>
            <a:r>
              <a:rPr lang="en-US" altLang="zh-CN" dirty="0"/>
              <a:t>Request Interface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202660" y="5029784"/>
            <a:ext cx="1955591" cy="1477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algn="ctr"/>
            <a:r>
              <a:rPr lang="en-US" altLang="zh-CN" dirty="0"/>
              <a:t>2018</a:t>
            </a:r>
            <a:r>
              <a:rPr lang="zh-CN" altLang="en-US" dirty="0"/>
              <a:t> </a:t>
            </a:r>
            <a:r>
              <a:rPr lang="en-US" altLang="zh-CN" dirty="0" err="1"/>
              <a:t>Dept</a:t>
            </a:r>
            <a:r>
              <a:rPr lang="en-US" altLang="zh-CN" dirty="0"/>
              <a:t> Table</a:t>
            </a:r>
          </a:p>
          <a:p>
            <a:pPr algn="ctr"/>
            <a:r>
              <a:rPr lang="en-US" altLang="zh-CN" dirty="0"/>
              <a:t>&lt;file name .</a:t>
            </a:r>
            <a:r>
              <a:rPr lang="en-US" altLang="zh-CN" dirty="0" err="1"/>
              <a:t>xlsx</a:t>
            </a:r>
            <a:r>
              <a:rPr lang="en-US" altLang="zh-CN" dirty="0"/>
              <a:t>&gt;</a:t>
            </a:r>
          </a:p>
          <a:p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9" name="Straight Arrow Connector 18"/>
          <p:cNvCxnSpPr>
            <a:endCxn id="23" idx="1"/>
          </p:cNvCxnSpPr>
          <p:nvPr/>
        </p:nvCxnSpPr>
        <p:spPr>
          <a:xfrm flipV="1">
            <a:off x="8269474" y="1325267"/>
            <a:ext cx="1233976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964183" y="604912"/>
            <a:ext cx="1607817" cy="1832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en-US" dirty="0"/>
              <a:t>Pre-Processing Program</a:t>
            </a:r>
          </a:p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939526" y="604911"/>
            <a:ext cx="1771517" cy="18424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Standardized Table of Papers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&lt;file name .</a:t>
            </a:r>
            <a:r>
              <a:rPr lang="en-US" dirty="0" err="1">
                <a:solidFill>
                  <a:schemeClr val="tx1"/>
                </a:solidFill>
              </a:rPr>
              <a:t>accdb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03450" y="725102"/>
            <a:ext cx="141752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algn="ctr"/>
            <a:r>
              <a:rPr lang="en-US" altLang="zh-CN" dirty="0"/>
              <a:t>Output Interface</a:t>
            </a:r>
          </a:p>
          <a:p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0636031" y="2447368"/>
            <a:ext cx="1364186" cy="1951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en-US" dirty="0"/>
              <a:t>Post-processing Program</a:t>
            </a:r>
          </a:p>
          <a:p>
            <a:pPr algn="ctr"/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1439938" y="1606353"/>
            <a:ext cx="0" cy="84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 rot="16200000">
            <a:off x="8169696" y="3930094"/>
            <a:ext cx="353901" cy="502495"/>
          </a:xfrm>
          <a:prstGeom prst="rightArrow">
            <a:avLst>
              <a:gd name="adj1" fmla="val 50000"/>
              <a:gd name="adj2" fmla="val 5220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/>
          <p:cNvSpPr/>
          <p:nvPr/>
        </p:nvSpPr>
        <p:spPr>
          <a:xfrm>
            <a:off x="9222313" y="1071916"/>
            <a:ext cx="524999" cy="337177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20975" y="1630399"/>
            <a:ext cx="518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11318124" y="4392603"/>
            <a:ext cx="19652" cy="63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95399" y="3290168"/>
            <a:ext cx="60785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V1.0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581540" y="5345815"/>
            <a:ext cx="1692258" cy="1385174"/>
            <a:chOff x="3434241" y="5288250"/>
            <a:chExt cx="1692258" cy="1385174"/>
          </a:xfrm>
        </p:grpSpPr>
        <p:sp>
          <p:nvSpPr>
            <p:cNvPr id="29" name="Snip Diagonal Corner Rectangle 28"/>
            <p:cNvSpPr/>
            <p:nvPr/>
          </p:nvSpPr>
          <p:spPr>
            <a:xfrm>
              <a:off x="3434241" y="5288250"/>
              <a:ext cx="1692258" cy="1385174"/>
            </a:xfrm>
            <a:prstGeom prst="snip2Diag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Instructions of Usage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976440" y="5363549"/>
              <a:ext cx="607859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V1.0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464161" y="697747"/>
            <a:ext cx="60785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V1.0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951320" y="2599896"/>
            <a:ext cx="59824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V?.0</a:t>
            </a:r>
          </a:p>
        </p:txBody>
      </p:sp>
      <p:sp>
        <p:nvSpPr>
          <p:cNvPr id="46" name="Snip Diagonal Corner Rectangle 45"/>
          <p:cNvSpPr/>
          <p:nvPr/>
        </p:nvSpPr>
        <p:spPr>
          <a:xfrm>
            <a:off x="3443149" y="5345815"/>
            <a:ext cx="1837768" cy="1385174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I/O File Templets</a:t>
            </a:r>
          </a:p>
        </p:txBody>
      </p:sp>
    </p:spTree>
    <p:extLst>
      <p:ext uri="{BB962C8B-B14F-4D97-AF65-F5344CB8AC3E}">
        <p14:creationId xmlns:p14="http://schemas.microsoft.com/office/powerpoint/2010/main" val="1961262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66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Zhao</dc:creator>
  <cp:lastModifiedBy>周 黄荆</cp:lastModifiedBy>
  <cp:revision>11</cp:revision>
  <dcterms:created xsi:type="dcterms:W3CDTF">2020-06-30T04:30:33Z</dcterms:created>
  <dcterms:modified xsi:type="dcterms:W3CDTF">2020-07-22T05:38:44Z</dcterms:modified>
</cp:coreProperties>
</file>