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2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0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7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2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E727-4FEB-49FC-B568-05AC79D4A65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665908" y="118619"/>
            <a:ext cx="9492343" cy="45673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3356" y="6038402"/>
            <a:ext cx="2240097" cy="684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9371" y="5906947"/>
            <a:ext cx="2240097" cy="684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5313" y="5790446"/>
            <a:ext cx="2251881" cy="716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Journal table of index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(j title, SSCI..)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371" y="679467"/>
            <a:ext cx="2204357" cy="258532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2018</a:t>
            </a:r>
          </a:p>
          <a:p>
            <a:pPr algn="ctr"/>
            <a:r>
              <a:rPr lang="en-US" altLang="zh-CN" dirty="0" smtClean="0"/>
              <a:t>Table of Papers</a:t>
            </a:r>
          </a:p>
          <a:p>
            <a:pPr algn="ctr"/>
            <a:r>
              <a:rPr lang="en-US" altLang="zh-CN" dirty="0" smtClean="0"/>
              <a:t>&lt;file name .</a:t>
            </a:r>
            <a:r>
              <a:rPr lang="en-US" altLang="zh-CN" dirty="0" err="1" smtClean="0"/>
              <a:t>xlsx</a:t>
            </a:r>
            <a:r>
              <a:rPr lang="en-US" altLang="zh-CN" dirty="0" smtClean="0"/>
              <a:t>&gt;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(j name, p title, author names)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111" y="3450372"/>
            <a:ext cx="2204357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Table of Authors</a:t>
            </a:r>
          </a:p>
          <a:p>
            <a:pPr algn="ctr"/>
            <a:r>
              <a:rPr lang="en-US" altLang="zh-CN" dirty="0" smtClean="0"/>
              <a:t>&lt;file name .</a:t>
            </a:r>
            <a:r>
              <a:rPr lang="en-US" altLang="zh-CN" dirty="0" err="1" smtClean="0"/>
              <a:t>xlsx</a:t>
            </a:r>
            <a:r>
              <a:rPr lang="en-US" altLang="zh-CN" dirty="0" smtClean="0"/>
              <a:t>&gt;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(name, position, </a:t>
            </a:r>
            <a:r>
              <a:rPr lang="en-US" dirty="0" err="1" smtClean="0">
                <a:solidFill>
                  <a:schemeClr val="bg1"/>
                </a:solidFill>
              </a:rPr>
              <a:t>dept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7374576" y="308225"/>
            <a:ext cx="2139043" cy="388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Zhou’s Program of</a:t>
            </a:r>
          </a:p>
          <a:p>
            <a:pPr algn="ctr"/>
            <a:r>
              <a:rPr lang="en-US" altLang="zh-CN" dirty="0" smtClean="0"/>
              <a:t>Producing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 Tables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83453" y="1623041"/>
            <a:ext cx="480730" cy="44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2539468" y="2402270"/>
            <a:ext cx="589214" cy="206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02660" y="5029784"/>
            <a:ext cx="1955591" cy="175432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en-US" altLang="zh-CN" dirty="0" smtClean="0"/>
              <a:t>2018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 Table</a:t>
            </a:r>
          </a:p>
          <a:p>
            <a:pPr algn="ctr"/>
            <a:r>
              <a:rPr lang="en-US" altLang="zh-CN" dirty="0" smtClean="0"/>
              <a:t>&lt;file name .</a:t>
            </a:r>
            <a:r>
              <a:rPr lang="en-US" altLang="zh-CN" dirty="0" err="1" smtClean="0"/>
              <a:t>xlsx</a:t>
            </a:r>
            <a:r>
              <a:rPr lang="en-US" altLang="zh-CN" dirty="0" smtClean="0"/>
              <a:t>&gt;</a:t>
            </a:r>
          </a:p>
          <a:p>
            <a:endParaRPr lang="en-US" dirty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(name, position, w#, a#, SSCI, SCI)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23" idx="1"/>
          </p:cNvCxnSpPr>
          <p:nvPr/>
        </p:nvCxnSpPr>
        <p:spPr>
          <a:xfrm flipV="1">
            <a:off x="8269474" y="1325267"/>
            <a:ext cx="1233976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964183" y="604912"/>
            <a:ext cx="1607817" cy="1832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dirty="0" smtClean="0"/>
              <a:t>Pre-Processing Program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39526" y="604911"/>
            <a:ext cx="1771517" cy="18424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Standardized Table of Papers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&lt;file name .</a:t>
            </a:r>
            <a:r>
              <a:rPr lang="en-US" dirty="0" err="1" smtClean="0">
                <a:solidFill>
                  <a:schemeClr val="tx1"/>
                </a:solidFill>
              </a:rPr>
              <a:t>accdb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03450" y="725102"/>
            <a:ext cx="14175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algn="ctr"/>
            <a:r>
              <a:rPr lang="en-US" altLang="zh-CN" dirty="0" smtClean="0"/>
              <a:t>Output Interface</a:t>
            </a:r>
          </a:p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636031" y="2447368"/>
            <a:ext cx="1364186" cy="1951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dirty="0" smtClean="0"/>
              <a:t>Post-processing Program</a:t>
            </a:r>
          </a:p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439938" y="1606353"/>
            <a:ext cx="0" cy="84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-Right Arrow 31"/>
          <p:cNvSpPr/>
          <p:nvPr/>
        </p:nvSpPr>
        <p:spPr>
          <a:xfrm>
            <a:off x="9222313" y="1071916"/>
            <a:ext cx="524999" cy="337177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20975" y="1630399"/>
            <a:ext cx="518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1318124" y="4392603"/>
            <a:ext cx="19652" cy="63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95399" y="3290168"/>
            <a:ext cx="6078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V1.0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018785" y="5464331"/>
            <a:ext cx="1692258" cy="1385174"/>
            <a:chOff x="2871486" y="5406766"/>
            <a:chExt cx="1692258" cy="1385174"/>
          </a:xfrm>
        </p:grpSpPr>
        <p:sp>
          <p:nvSpPr>
            <p:cNvPr id="29" name="Snip Diagonal Corner Rectangle 28"/>
            <p:cNvSpPr/>
            <p:nvPr/>
          </p:nvSpPr>
          <p:spPr>
            <a:xfrm>
              <a:off x="2871486" y="5406766"/>
              <a:ext cx="1692258" cy="1385174"/>
            </a:xfrm>
            <a:prstGeom prst="snip2Diag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Instructions of Usage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13685" y="5424209"/>
              <a:ext cx="60785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V1.0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464161" y="697747"/>
            <a:ext cx="6078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951320" y="2599896"/>
            <a:ext cx="5982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V?.0</a:t>
            </a:r>
            <a:endParaRPr lang="en-US" dirty="0"/>
          </a:p>
        </p:txBody>
      </p:sp>
      <p:sp>
        <p:nvSpPr>
          <p:cNvPr id="46" name="Snip Diagonal Corner Rectangle 45"/>
          <p:cNvSpPr/>
          <p:nvPr/>
        </p:nvSpPr>
        <p:spPr>
          <a:xfrm>
            <a:off x="2964183" y="5421114"/>
            <a:ext cx="1837768" cy="1385174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File </a:t>
            </a:r>
            <a:r>
              <a:rPr lang="en-US" dirty="0"/>
              <a:t>T</a:t>
            </a:r>
            <a:r>
              <a:rPr lang="en-US" dirty="0" smtClean="0"/>
              <a:t>emplets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627194" y="2447368"/>
            <a:ext cx="1139588" cy="334307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82957" y="1521332"/>
            <a:ext cx="435509" cy="2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31115" y="1514466"/>
            <a:ext cx="643460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1827" y="4562999"/>
            <a:ext cx="21390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Request Interface</a:t>
            </a:r>
          </a:p>
        </p:txBody>
      </p:sp>
      <p:sp>
        <p:nvSpPr>
          <p:cNvPr id="31" name="Right Arrow 30"/>
          <p:cNvSpPr/>
          <p:nvPr/>
        </p:nvSpPr>
        <p:spPr>
          <a:xfrm rot="16200000">
            <a:off x="4553311" y="4148017"/>
            <a:ext cx="353901" cy="502495"/>
          </a:xfrm>
          <a:prstGeom prst="rightArrow">
            <a:avLst>
              <a:gd name="adj1" fmla="val 50000"/>
              <a:gd name="adj2" fmla="val 5220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33" idx="0"/>
          </p:cNvCxnSpPr>
          <p:nvPr/>
        </p:nvCxnSpPr>
        <p:spPr>
          <a:xfrm>
            <a:off x="4479014" y="2364054"/>
            <a:ext cx="3470519" cy="25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60833" y="5029784"/>
            <a:ext cx="1955591" cy="1754326"/>
          </a:xfrm>
          <a:prstGeom prst="rect">
            <a:avLst/>
          </a:prstGeom>
          <a:solidFill>
            <a:srgbClr val="FF99FF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en-US" altLang="zh-CN" dirty="0" smtClean="0"/>
              <a:t>Table of AUS authors unidentified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(name, position, paper title)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1737" y="4877909"/>
            <a:ext cx="1955591" cy="1477328"/>
          </a:xfrm>
          <a:prstGeom prst="rect">
            <a:avLst/>
          </a:prstGeom>
          <a:solidFill>
            <a:srgbClr val="FF99FF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en-US" altLang="zh-CN" dirty="0" smtClean="0"/>
              <a:t>Table of Journals unidentified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J </a:t>
            </a:r>
            <a:r>
              <a:rPr lang="en-US" dirty="0" smtClean="0">
                <a:solidFill>
                  <a:schemeClr val="bg1"/>
                </a:solidFill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, paper title)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6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128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Zhao</dc:creator>
  <cp:lastModifiedBy>Profile</cp:lastModifiedBy>
  <cp:revision>21</cp:revision>
  <dcterms:created xsi:type="dcterms:W3CDTF">2020-06-30T04:30:33Z</dcterms:created>
  <dcterms:modified xsi:type="dcterms:W3CDTF">2020-07-29T11:15:09Z</dcterms:modified>
</cp:coreProperties>
</file>