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Relationship Id="rId47" Type="http://schemas.openxmlformats.org/officeDocument/2006/relationships/image" Target="../media/image46.png"/><Relationship Id="rId48" Type="http://schemas.openxmlformats.org/officeDocument/2006/relationships/image" Target="../media/image47.png"/><Relationship Id="rId49" Type="http://schemas.openxmlformats.org/officeDocument/2006/relationships/image" Target="../media/image48.png"/><Relationship Id="rId50" Type="http://schemas.openxmlformats.org/officeDocument/2006/relationships/image" Target="../media/image49.png"/><Relationship Id="rId51" Type="http://schemas.openxmlformats.org/officeDocument/2006/relationships/image" Target="../media/image50.png"/><Relationship Id="rId52" Type="http://schemas.openxmlformats.org/officeDocument/2006/relationships/image" Target="../media/image51.png"/><Relationship Id="rId53" Type="http://schemas.openxmlformats.org/officeDocument/2006/relationships/image" Target="../media/image52.png"/><Relationship Id="rId54" Type="http://schemas.openxmlformats.org/officeDocument/2006/relationships/image" Target="../media/image53.png"/><Relationship Id="rId55" Type="http://schemas.openxmlformats.org/officeDocument/2006/relationships/image" Target="../media/image54.png"/><Relationship Id="rId56" Type="http://schemas.openxmlformats.org/officeDocument/2006/relationships/image" Target="../media/image55.png"/><Relationship Id="rId57" Type="http://schemas.openxmlformats.org/officeDocument/2006/relationships/image" Target="../media/image56.png"/><Relationship Id="rId58" Type="http://schemas.openxmlformats.org/officeDocument/2006/relationships/image" Target="../media/image57.png"/><Relationship Id="rId59" Type="http://schemas.openxmlformats.org/officeDocument/2006/relationships/image" Target="../media/image58.png"/><Relationship Id="rId60" Type="http://schemas.openxmlformats.org/officeDocument/2006/relationships/image" Target="../media/image59.png"/><Relationship Id="rId61" Type="http://schemas.openxmlformats.org/officeDocument/2006/relationships/image" Target="../media/image60.png"/><Relationship Id="rId62" Type="http://schemas.openxmlformats.org/officeDocument/2006/relationships/image" Target="../media/image61.png"/><Relationship Id="rId63" Type="http://schemas.openxmlformats.org/officeDocument/2006/relationships/image" Target="../media/image62.png"/><Relationship Id="rId64" Type="http://schemas.openxmlformats.org/officeDocument/2006/relationships/image" Target="../media/image63.png"/><Relationship Id="rId65" Type="http://schemas.openxmlformats.org/officeDocument/2006/relationships/image" Target="../media/image64.png"/><Relationship Id="rId66" Type="http://schemas.openxmlformats.org/officeDocument/2006/relationships/image" Target="../media/image65.png"/><Relationship Id="rId67" Type="http://schemas.openxmlformats.org/officeDocument/2006/relationships/image" Target="../media/image66.png"/><Relationship Id="rId68" Type="http://schemas.openxmlformats.org/officeDocument/2006/relationships/image" Target="../media/image67.png"/><Relationship Id="rId69" Type="http://schemas.openxmlformats.org/officeDocument/2006/relationships/image" Target="../media/image68.png"/><Relationship Id="rId70" Type="http://schemas.openxmlformats.org/officeDocument/2006/relationships/image" Target="../media/image69.png"/><Relationship Id="rId71" Type="http://schemas.openxmlformats.org/officeDocument/2006/relationships/image" Target="../media/image70.png"/><Relationship Id="rId72" Type="http://schemas.openxmlformats.org/officeDocument/2006/relationships/image" Target="../media/image71.png"/><Relationship Id="rId73" Type="http://schemas.openxmlformats.org/officeDocument/2006/relationships/image" Target="../media/image72.png"/><Relationship Id="rId74" Type="http://schemas.openxmlformats.org/officeDocument/2006/relationships/image" Target="../media/image73.png"/><Relationship Id="rId75" Type="http://schemas.openxmlformats.org/officeDocument/2006/relationships/image" Target="../media/image74.png"/><Relationship Id="rId76" Type="http://schemas.openxmlformats.org/officeDocument/2006/relationships/image" Target="../media/image75.png"/><Relationship Id="rId77" Type="http://schemas.openxmlformats.org/officeDocument/2006/relationships/image" Target="../media/image76.png"/><Relationship Id="rId78" Type="http://schemas.openxmlformats.org/officeDocument/2006/relationships/image" Target="../media/image77.png"/><Relationship Id="rId79" Type="http://schemas.openxmlformats.org/officeDocument/2006/relationships/image" Target="../media/image78.png"/><Relationship Id="rId80" Type="http://schemas.openxmlformats.org/officeDocument/2006/relationships/image" Target="../media/image79.png"/><Relationship Id="rId81" Type="http://schemas.openxmlformats.org/officeDocument/2006/relationships/image" Target="../media/image80.png"/><Relationship Id="rId82" Type="http://schemas.openxmlformats.org/officeDocument/2006/relationships/image" Target="../media/image81.png"/><Relationship Id="rId83" Type="http://schemas.openxmlformats.org/officeDocument/2006/relationships/image" Target="../media/image82.png"/><Relationship Id="rId84" Type="http://schemas.openxmlformats.org/officeDocument/2006/relationships/image" Target="../media/image83.png"/><Relationship Id="rId85" Type="http://schemas.openxmlformats.org/officeDocument/2006/relationships/image" Target="../media/image84.png"/><Relationship Id="rId86" Type="http://schemas.openxmlformats.org/officeDocument/2006/relationships/image" Target="../media/image85.png"/><Relationship Id="rId87" Type="http://schemas.openxmlformats.org/officeDocument/2006/relationships/image" Target="../media/image86.png"/><Relationship Id="rId88" Type="http://schemas.openxmlformats.org/officeDocument/2006/relationships/image" Target="../media/image87.png"/><Relationship Id="rId89" Type="http://schemas.openxmlformats.org/officeDocument/2006/relationships/image" Target="../media/image88.png"/><Relationship Id="rId90" Type="http://schemas.openxmlformats.org/officeDocument/2006/relationships/image" Target="../media/image89.png"/><Relationship Id="rId91" Type="http://schemas.openxmlformats.org/officeDocument/2006/relationships/image" Target="../media/image90.png"/><Relationship Id="rId92" Type="http://schemas.openxmlformats.org/officeDocument/2006/relationships/image" Target="../media/image91.png"/><Relationship Id="rId93" Type="http://schemas.openxmlformats.org/officeDocument/2006/relationships/image" Target="../media/image92.png"/><Relationship Id="rId94" Type="http://schemas.openxmlformats.org/officeDocument/2006/relationships/image" Target="../media/image93.png"/><Relationship Id="rId95" Type="http://schemas.openxmlformats.org/officeDocument/2006/relationships/image" Target="../media/image94.png"/><Relationship Id="rId96" Type="http://schemas.openxmlformats.org/officeDocument/2006/relationships/image" Target="../media/image95.png"/><Relationship Id="rId97" Type="http://schemas.openxmlformats.org/officeDocument/2006/relationships/image" Target="../media/image96.png"/><Relationship Id="rId98" Type="http://schemas.openxmlformats.org/officeDocument/2006/relationships/image" Target="../media/image97.png"/><Relationship Id="rId99" Type="http://schemas.openxmlformats.org/officeDocument/2006/relationships/image" Target="../media/image98.png"/><Relationship Id="rId100" Type="http://schemas.openxmlformats.org/officeDocument/2006/relationships/image" Target="../media/image99.png"/><Relationship Id="rId101" Type="http://schemas.openxmlformats.org/officeDocument/2006/relationships/image" Target="../media/image100.png"/><Relationship Id="rId102" Type="http://schemas.openxmlformats.org/officeDocument/2006/relationships/image" Target="../media/image101.png"/><Relationship Id="rId103" Type="http://schemas.openxmlformats.org/officeDocument/2006/relationships/image" Target="../media/image102.png"/><Relationship Id="rId104" Type="http://schemas.openxmlformats.org/officeDocument/2006/relationships/image" Target="../media/image103.png"/><Relationship Id="rId105" Type="http://schemas.openxmlformats.org/officeDocument/2006/relationships/image" Target="../media/image104.png"/><Relationship Id="rId106" Type="http://schemas.openxmlformats.org/officeDocument/2006/relationships/image" Target="../media/image105.png"/><Relationship Id="rId107" Type="http://schemas.openxmlformats.org/officeDocument/2006/relationships/image" Target="../media/image106.png"/><Relationship Id="rId108" Type="http://schemas.openxmlformats.org/officeDocument/2006/relationships/image" Target="../media/image107.png"/><Relationship Id="rId109" Type="http://schemas.openxmlformats.org/officeDocument/2006/relationships/image" Target="../media/image108.png"/><Relationship Id="rId110" Type="http://schemas.openxmlformats.org/officeDocument/2006/relationships/image" Target="../media/image109.png"/><Relationship Id="rId111" Type="http://schemas.openxmlformats.org/officeDocument/2006/relationships/image" Target="../media/image110.png"/><Relationship Id="rId112" Type="http://schemas.openxmlformats.org/officeDocument/2006/relationships/image" Target="../media/image111.png"/><Relationship Id="rId113" Type="http://schemas.openxmlformats.org/officeDocument/2006/relationships/image" Target="../media/image112.png"/><Relationship Id="rId114" Type="http://schemas.openxmlformats.org/officeDocument/2006/relationships/image" Target="../media/image113.png"/><Relationship Id="rId115" Type="http://schemas.openxmlformats.org/officeDocument/2006/relationships/image" Target="../media/image114.png"/><Relationship Id="rId116" Type="http://schemas.openxmlformats.org/officeDocument/2006/relationships/image" Target="../media/image115.png"/><Relationship Id="rId117" Type="http://schemas.openxmlformats.org/officeDocument/2006/relationships/image" Target="../media/image116.png"/><Relationship Id="rId118" Type="http://schemas.openxmlformats.org/officeDocument/2006/relationships/image" Target="../media/image117.png"/><Relationship Id="rId119" Type="http://schemas.openxmlformats.org/officeDocument/2006/relationships/image" Target="../media/image118.png"/><Relationship Id="rId120" Type="http://schemas.openxmlformats.org/officeDocument/2006/relationships/image" Target="../media/image119.png"/><Relationship Id="rId121" Type="http://schemas.openxmlformats.org/officeDocument/2006/relationships/image" Target="../media/image120.png"/><Relationship Id="rId122" Type="http://schemas.openxmlformats.org/officeDocument/2006/relationships/image" Target="../media/image121.png"/><Relationship Id="rId123" Type="http://schemas.openxmlformats.org/officeDocument/2006/relationships/image" Target="../media/image122.png"/><Relationship Id="rId124" Type="http://schemas.openxmlformats.org/officeDocument/2006/relationships/image" Target="../media/image123.png"/><Relationship Id="rId125" Type="http://schemas.openxmlformats.org/officeDocument/2006/relationships/image" Target="../media/image124.png"/><Relationship Id="rId126" Type="http://schemas.openxmlformats.org/officeDocument/2006/relationships/image" Target="../media/image125.png"/><Relationship Id="rId127" Type="http://schemas.openxmlformats.org/officeDocument/2006/relationships/image" Target="../media/image126.png"/><Relationship Id="rId128" Type="http://schemas.openxmlformats.org/officeDocument/2006/relationships/image" Target="../media/image127.png"/><Relationship Id="rId129" Type="http://schemas.openxmlformats.org/officeDocument/2006/relationships/image" Target="../media/image128.png"/><Relationship Id="rId130" Type="http://schemas.openxmlformats.org/officeDocument/2006/relationships/image" Target="../media/image129.png"/><Relationship Id="rId131" Type="http://schemas.openxmlformats.org/officeDocument/2006/relationships/image" Target="../media/image130.png"/><Relationship Id="rId132" Type="http://schemas.openxmlformats.org/officeDocument/2006/relationships/image" Target="../media/image131.png"/><Relationship Id="rId133" Type="http://schemas.openxmlformats.org/officeDocument/2006/relationships/image" Target="../media/image132.png"/><Relationship Id="rId134" Type="http://schemas.openxmlformats.org/officeDocument/2006/relationships/image" Target="../media/image133.png"/><Relationship Id="rId135" Type="http://schemas.openxmlformats.org/officeDocument/2006/relationships/image" Target="../media/image134.png"/><Relationship Id="rId136" Type="http://schemas.openxmlformats.org/officeDocument/2006/relationships/image" Target="../media/image135.png"/><Relationship Id="rId137" Type="http://schemas.openxmlformats.org/officeDocument/2006/relationships/image" Target="../media/image136.png"/><Relationship Id="rId138" Type="http://schemas.openxmlformats.org/officeDocument/2006/relationships/image" Target="../media/image137.png"/><Relationship Id="rId139" Type="http://schemas.openxmlformats.org/officeDocument/2006/relationships/image" Target="../media/image138.png"/><Relationship Id="rId140" Type="http://schemas.openxmlformats.org/officeDocument/2006/relationships/image" Target="../media/image139.png"/><Relationship Id="rId141" Type="http://schemas.openxmlformats.org/officeDocument/2006/relationships/image" Target="../media/image140.png"/><Relationship Id="rId142" Type="http://schemas.openxmlformats.org/officeDocument/2006/relationships/image" Target="../media/image141.png"/><Relationship Id="rId143" Type="http://schemas.openxmlformats.org/officeDocument/2006/relationships/image" Target="../media/image142.png"/><Relationship Id="rId144" Type="http://schemas.openxmlformats.org/officeDocument/2006/relationships/image" Target="../media/image143.png"/><Relationship Id="rId145" Type="http://schemas.openxmlformats.org/officeDocument/2006/relationships/image" Target="../media/image144.png"/><Relationship Id="rId146" Type="http://schemas.openxmlformats.org/officeDocument/2006/relationships/image" Target="../media/image145.png"/><Relationship Id="rId147" Type="http://schemas.openxmlformats.org/officeDocument/2006/relationships/image" Target="../media/image146.png"/><Relationship Id="rId148" Type="http://schemas.openxmlformats.org/officeDocument/2006/relationships/image" Target="../media/image147.png"/><Relationship Id="rId149" Type="http://schemas.openxmlformats.org/officeDocument/2006/relationships/image" Target="../media/image148.png"/><Relationship Id="rId150" Type="http://schemas.openxmlformats.org/officeDocument/2006/relationships/image" Target="../media/image149.png"/><Relationship Id="rId151" Type="http://schemas.openxmlformats.org/officeDocument/2006/relationships/image" Target="../media/image150.png"/><Relationship Id="rId152" Type="http://schemas.openxmlformats.org/officeDocument/2006/relationships/image" Target="../media/image151.png"/><Relationship Id="rId153" Type="http://schemas.openxmlformats.org/officeDocument/2006/relationships/image" Target="../media/image152.png"/><Relationship Id="rId154" Type="http://schemas.openxmlformats.org/officeDocument/2006/relationships/image" Target="../media/image15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image" Target="../media/image158.png"/><Relationship Id="rId7" Type="http://schemas.openxmlformats.org/officeDocument/2006/relationships/image" Target="../media/image159.png"/><Relationship Id="rId8" Type="http://schemas.openxmlformats.org/officeDocument/2006/relationships/image" Target="../media/image160.png"/><Relationship Id="rId9" Type="http://schemas.openxmlformats.org/officeDocument/2006/relationships/image" Target="../media/image161.png"/><Relationship Id="rId10" Type="http://schemas.openxmlformats.org/officeDocument/2006/relationships/image" Target="../media/image162.png"/><Relationship Id="rId11" Type="http://schemas.openxmlformats.org/officeDocument/2006/relationships/image" Target="../media/image163.png"/><Relationship Id="rId12" Type="http://schemas.openxmlformats.org/officeDocument/2006/relationships/image" Target="../media/image164.png"/><Relationship Id="rId13" Type="http://schemas.openxmlformats.org/officeDocument/2006/relationships/image" Target="../media/image16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66.png"/><Relationship Id="rId3" Type="http://schemas.openxmlformats.org/officeDocument/2006/relationships/image" Target="../media/image167.png"/><Relationship Id="rId4" Type="http://schemas.openxmlformats.org/officeDocument/2006/relationships/image" Target="../media/image168.png"/><Relationship Id="rId5" Type="http://schemas.openxmlformats.org/officeDocument/2006/relationships/image" Target="../media/image169.png"/><Relationship Id="rId6" Type="http://schemas.openxmlformats.org/officeDocument/2006/relationships/image" Target="../media/image170.png"/><Relationship Id="rId7" Type="http://schemas.openxmlformats.org/officeDocument/2006/relationships/image" Target="../media/image171.png"/><Relationship Id="rId8" Type="http://schemas.openxmlformats.org/officeDocument/2006/relationships/image" Target="../media/image172.png"/><Relationship Id="rId9" Type="http://schemas.openxmlformats.org/officeDocument/2006/relationships/image" Target="../media/image173.png"/><Relationship Id="rId10" Type="http://schemas.openxmlformats.org/officeDocument/2006/relationships/image" Target="../media/image174.png"/><Relationship Id="rId11" Type="http://schemas.openxmlformats.org/officeDocument/2006/relationships/image" Target="../media/image175.png"/><Relationship Id="rId12" Type="http://schemas.openxmlformats.org/officeDocument/2006/relationships/image" Target="../media/image176.png"/><Relationship Id="rId13" Type="http://schemas.openxmlformats.org/officeDocument/2006/relationships/image" Target="../media/image177.png"/><Relationship Id="rId14" Type="http://schemas.openxmlformats.org/officeDocument/2006/relationships/image" Target="../media/image178.png"/><Relationship Id="rId15" Type="http://schemas.openxmlformats.org/officeDocument/2006/relationships/image" Target="../media/image179.png"/><Relationship Id="rId16" Type="http://schemas.openxmlformats.org/officeDocument/2006/relationships/image" Target="../media/image180.png"/><Relationship Id="rId17" Type="http://schemas.openxmlformats.org/officeDocument/2006/relationships/image" Target="../media/image181.png"/><Relationship Id="rId18" Type="http://schemas.openxmlformats.org/officeDocument/2006/relationships/image" Target="../media/image182.png"/><Relationship Id="rId19" Type="http://schemas.openxmlformats.org/officeDocument/2006/relationships/image" Target="../media/image183.png"/><Relationship Id="rId20" Type="http://schemas.openxmlformats.org/officeDocument/2006/relationships/image" Target="../media/image184.png"/><Relationship Id="rId21" Type="http://schemas.openxmlformats.org/officeDocument/2006/relationships/image" Target="../media/image185.png"/><Relationship Id="rId22" Type="http://schemas.openxmlformats.org/officeDocument/2006/relationships/image" Target="../media/image186.png"/><Relationship Id="rId23" Type="http://schemas.openxmlformats.org/officeDocument/2006/relationships/image" Target="../media/image187.png"/><Relationship Id="rId24" Type="http://schemas.openxmlformats.org/officeDocument/2006/relationships/image" Target="../media/image188.png"/><Relationship Id="rId25" Type="http://schemas.openxmlformats.org/officeDocument/2006/relationships/image" Target="../media/image189.png"/><Relationship Id="rId26" Type="http://schemas.openxmlformats.org/officeDocument/2006/relationships/image" Target="../media/image190.png"/><Relationship Id="rId27" Type="http://schemas.openxmlformats.org/officeDocument/2006/relationships/image" Target="../media/image191.png"/><Relationship Id="rId28" Type="http://schemas.openxmlformats.org/officeDocument/2006/relationships/image" Target="../media/image192.png"/><Relationship Id="rId29" Type="http://schemas.openxmlformats.org/officeDocument/2006/relationships/image" Target="../media/image193.png"/><Relationship Id="rId30" Type="http://schemas.openxmlformats.org/officeDocument/2006/relationships/image" Target="../media/image194.png"/><Relationship Id="rId31" Type="http://schemas.openxmlformats.org/officeDocument/2006/relationships/image" Target="../media/image195.png"/><Relationship Id="rId32" Type="http://schemas.openxmlformats.org/officeDocument/2006/relationships/image" Target="../media/image196.png"/><Relationship Id="rId33" Type="http://schemas.openxmlformats.org/officeDocument/2006/relationships/image" Target="../media/image197.png"/><Relationship Id="rId34" Type="http://schemas.openxmlformats.org/officeDocument/2006/relationships/image" Target="../media/image198.png"/><Relationship Id="rId35" Type="http://schemas.openxmlformats.org/officeDocument/2006/relationships/image" Target="../media/image199.png"/><Relationship Id="rId36" Type="http://schemas.openxmlformats.org/officeDocument/2006/relationships/image" Target="../media/image200.png"/><Relationship Id="rId37" Type="http://schemas.openxmlformats.org/officeDocument/2006/relationships/image" Target="../media/image201.png"/><Relationship Id="rId38" Type="http://schemas.openxmlformats.org/officeDocument/2006/relationships/image" Target="../media/image202.png"/><Relationship Id="rId39" Type="http://schemas.openxmlformats.org/officeDocument/2006/relationships/image" Target="../media/image203.png"/><Relationship Id="rId40" Type="http://schemas.openxmlformats.org/officeDocument/2006/relationships/image" Target="../media/image204.png"/><Relationship Id="rId41" Type="http://schemas.openxmlformats.org/officeDocument/2006/relationships/image" Target="../media/image205.png"/><Relationship Id="rId42" Type="http://schemas.openxmlformats.org/officeDocument/2006/relationships/image" Target="../media/image206.png"/><Relationship Id="rId43" Type="http://schemas.openxmlformats.org/officeDocument/2006/relationships/image" Target="../media/image207.png"/><Relationship Id="rId44" Type="http://schemas.openxmlformats.org/officeDocument/2006/relationships/image" Target="../media/image208.png"/><Relationship Id="rId45" Type="http://schemas.openxmlformats.org/officeDocument/2006/relationships/image" Target="../media/image209.png"/><Relationship Id="rId46" Type="http://schemas.openxmlformats.org/officeDocument/2006/relationships/image" Target="../media/image210.png"/><Relationship Id="rId47" Type="http://schemas.openxmlformats.org/officeDocument/2006/relationships/image" Target="../media/image211.png"/><Relationship Id="rId48" Type="http://schemas.openxmlformats.org/officeDocument/2006/relationships/image" Target="../media/image212.png"/><Relationship Id="rId49" Type="http://schemas.openxmlformats.org/officeDocument/2006/relationships/image" Target="../media/image213.png"/><Relationship Id="rId50" Type="http://schemas.openxmlformats.org/officeDocument/2006/relationships/image" Target="../media/image214.png"/><Relationship Id="rId51" Type="http://schemas.openxmlformats.org/officeDocument/2006/relationships/image" Target="../media/image215.png"/><Relationship Id="rId52" Type="http://schemas.openxmlformats.org/officeDocument/2006/relationships/image" Target="../media/image216.png"/><Relationship Id="rId53" Type="http://schemas.openxmlformats.org/officeDocument/2006/relationships/image" Target="../media/image217.png"/><Relationship Id="rId54" Type="http://schemas.openxmlformats.org/officeDocument/2006/relationships/image" Target="../media/image218.png"/><Relationship Id="rId55" Type="http://schemas.openxmlformats.org/officeDocument/2006/relationships/image" Target="../media/image219.png"/><Relationship Id="rId56" Type="http://schemas.openxmlformats.org/officeDocument/2006/relationships/image" Target="../media/image220.png"/><Relationship Id="rId57" Type="http://schemas.openxmlformats.org/officeDocument/2006/relationships/image" Target="../media/image221.png"/><Relationship Id="rId58" Type="http://schemas.openxmlformats.org/officeDocument/2006/relationships/image" Target="../media/image222.png"/><Relationship Id="rId59" Type="http://schemas.openxmlformats.org/officeDocument/2006/relationships/image" Target="../media/image223.png"/><Relationship Id="rId60" Type="http://schemas.openxmlformats.org/officeDocument/2006/relationships/image" Target="../media/image224.png"/><Relationship Id="rId61" Type="http://schemas.openxmlformats.org/officeDocument/2006/relationships/image" Target="../media/image225.png"/><Relationship Id="rId62" Type="http://schemas.openxmlformats.org/officeDocument/2006/relationships/image" Target="../media/image226.png"/><Relationship Id="rId63" Type="http://schemas.openxmlformats.org/officeDocument/2006/relationships/image" Target="../media/image227.png"/><Relationship Id="rId64" Type="http://schemas.openxmlformats.org/officeDocument/2006/relationships/image" Target="../media/image228.png"/><Relationship Id="rId65" Type="http://schemas.openxmlformats.org/officeDocument/2006/relationships/image" Target="../media/image229.png"/><Relationship Id="rId66" Type="http://schemas.openxmlformats.org/officeDocument/2006/relationships/image" Target="../media/image230.png"/><Relationship Id="rId67" Type="http://schemas.openxmlformats.org/officeDocument/2006/relationships/image" Target="../media/image231.png"/><Relationship Id="rId68" Type="http://schemas.openxmlformats.org/officeDocument/2006/relationships/image" Target="../media/image232.png"/><Relationship Id="rId69" Type="http://schemas.openxmlformats.org/officeDocument/2006/relationships/image" Target="../media/image233.png"/><Relationship Id="rId70" Type="http://schemas.openxmlformats.org/officeDocument/2006/relationships/image" Target="../media/image234.png"/><Relationship Id="rId71" Type="http://schemas.openxmlformats.org/officeDocument/2006/relationships/image" Target="../media/image235.png"/><Relationship Id="rId72" Type="http://schemas.openxmlformats.org/officeDocument/2006/relationships/image" Target="../media/image236.png"/><Relationship Id="rId73" Type="http://schemas.openxmlformats.org/officeDocument/2006/relationships/image" Target="../media/image237.png"/><Relationship Id="rId74" Type="http://schemas.openxmlformats.org/officeDocument/2006/relationships/image" Target="../media/image238.png"/><Relationship Id="rId75" Type="http://schemas.openxmlformats.org/officeDocument/2006/relationships/image" Target="../media/image239.png"/><Relationship Id="rId76" Type="http://schemas.openxmlformats.org/officeDocument/2006/relationships/image" Target="../media/image240.png"/><Relationship Id="rId77" Type="http://schemas.openxmlformats.org/officeDocument/2006/relationships/image" Target="../media/image241.png"/><Relationship Id="rId78" Type="http://schemas.openxmlformats.org/officeDocument/2006/relationships/image" Target="../media/image242.png"/><Relationship Id="rId79" Type="http://schemas.openxmlformats.org/officeDocument/2006/relationships/image" Target="../media/image243.png"/><Relationship Id="rId80" Type="http://schemas.openxmlformats.org/officeDocument/2006/relationships/image" Target="../media/image244.png"/><Relationship Id="rId81" Type="http://schemas.openxmlformats.org/officeDocument/2006/relationships/image" Target="../media/image245.png"/><Relationship Id="rId82" Type="http://schemas.openxmlformats.org/officeDocument/2006/relationships/image" Target="../media/image246.png"/><Relationship Id="rId83" Type="http://schemas.openxmlformats.org/officeDocument/2006/relationships/image" Target="../media/image247.png"/><Relationship Id="rId84" Type="http://schemas.openxmlformats.org/officeDocument/2006/relationships/image" Target="../media/image248.png"/><Relationship Id="rId85" Type="http://schemas.openxmlformats.org/officeDocument/2006/relationships/image" Target="../media/image249.png"/><Relationship Id="rId86" Type="http://schemas.openxmlformats.org/officeDocument/2006/relationships/image" Target="../media/image250.png"/><Relationship Id="rId87" Type="http://schemas.openxmlformats.org/officeDocument/2006/relationships/image" Target="../media/image251.png"/><Relationship Id="rId88" Type="http://schemas.openxmlformats.org/officeDocument/2006/relationships/image" Target="../media/image252.png"/><Relationship Id="rId89" Type="http://schemas.openxmlformats.org/officeDocument/2006/relationships/image" Target="../media/image253.png"/><Relationship Id="rId90" Type="http://schemas.openxmlformats.org/officeDocument/2006/relationships/image" Target="../media/image254.png"/><Relationship Id="rId91" Type="http://schemas.openxmlformats.org/officeDocument/2006/relationships/image" Target="../media/image255.png"/><Relationship Id="rId92" Type="http://schemas.openxmlformats.org/officeDocument/2006/relationships/image" Target="../media/image256.png"/><Relationship Id="rId93" Type="http://schemas.openxmlformats.org/officeDocument/2006/relationships/image" Target="../media/image257.png"/><Relationship Id="rId94" Type="http://schemas.openxmlformats.org/officeDocument/2006/relationships/image" Target="../media/image258.png"/><Relationship Id="rId95" Type="http://schemas.openxmlformats.org/officeDocument/2006/relationships/image" Target="../media/image259.png"/><Relationship Id="rId96" Type="http://schemas.openxmlformats.org/officeDocument/2006/relationships/image" Target="../media/image260.png"/><Relationship Id="rId97" Type="http://schemas.openxmlformats.org/officeDocument/2006/relationships/image" Target="../media/image261.png"/><Relationship Id="rId98" Type="http://schemas.openxmlformats.org/officeDocument/2006/relationships/image" Target="../media/image262.png"/><Relationship Id="rId99" Type="http://schemas.openxmlformats.org/officeDocument/2006/relationships/image" Target="../media/image263.png"/><Relationship Id="rId100" Type="http://schemas.openxmlformats.org/officeDocument/2006/relationships/image" Target="../media/image264.png"/><Relationship Id="rId101" Type="http://schemas.openxmlformats.org/officeDocument/2006/relationships/image" Target="../media/image265.png"/><Relationship Id="rId102" Type="http://schemas.openxmlformats.org/officeDocument/2006/relationships/image" Target="../media/image266.png"/><Relationship Id="rId103" Type="http://schemas.openxmlformats.org/officeDocument/2006/relationships/image" Target="../media/image267.png"/><Relationship Id="rId104" Type="http://schemas.openxmlformats.org/officeDocument/2006/relationships/image" Target="../media/image268.png"/><Relationship Id="rId105" Type="http://schemas.openxmlformats.org/officeDocument/2006/relationships/image" Target="../media/image269.png"/><Relationship Id="rId106" Type="http://schemas.openxmlformats.org/officeDocument/2006/relationships/image" Target="../media/image270.png"/><Relationship Id="rId107" Type="http://schemas.openxmlformats.org/officeDocument/2006/relationships/image" Target="../media/image271.png"/><Relationship Id="rId108" Type="http://schemas.openxmlformats.org/officeDocument/2006/relationships/image" Target="../media/image272.png"/><Relationship Id="rId109" Type="http://schemas.openxmlformats.org/officeDocument/2006/relationships/image" Target="../media/image273.png"/><Relationship Id="rId110" Type="http://schemas.openxmlformats.org/officeDocument/2006/relationships/image" Target="../media/image274.png"/><Relationship Id="rId111" Type="http://schemas.openxmlformats.org/officeDocument/2006/relationships/image" Target="../media/image275.png"/><Relationship Id="rId112" Type="http://schemas.openxmlformats.org/officeDocument/2006/relationships/image" Target="../media/image276.png"/><Relationship Id="rId113" Type="http://schemas.openxmlformats.org/officeDocument/2006/relationships/image" Target="../media/image277.png"/><Relationship Id="rId114" Type="http://schemas.openxmlformats.org/officeDocument/2006/relationships/image" Target="../media/image278.png"/><Relationship Id="rId115" Type="http://schemas.openxmlformats.org/officeDocument/2006/relationships/image" Target="../media/image279.png"/><Relationship Id="rId116" Type="http://schemas.openxmlformats.org/officeDocument/2006/relationships/image" Target="../media/image280.png"/><Relationship Id="rId117" Type="http://schemas.openxmlformats.org/officeDocument/2006/relationships/image" Target="../media/image281.png"/><Relationship Id="rId118" Type="http://schemas.openxmlformats.org/officeDocument/2006/relationships/image" Target="../media/image282.png"/><Relationship Id="rId119" Type="http://schemas.openxmlformats.org/officeDocument/2006/relationships/image" Target="../media/image283.png"/><Relationship Id="rId120" Type="http://schemas.openxmlformats.org/officeDocument/2006/relationships/image" Target="../media/image284.png"/><Relationship Id="rId121" Type="http://schemas.openxmlformats.org/officeDocument/2006/relationships/image" Target="../media/image285.png"/><Relationship Id="rId122" Type="http://schemas.openxmlformats.org/officeDocument/2006/relationships/image" Target="../media/image286.png"/><Relationship Id="rId123" Type="http://schemas.openxmlformats.org/officeDocument/2006/relationships/image" Target="../media/image287.png"/><Relationship Id="rId124" Type="http://schemas.openxmlformats.org/officeDocument/2006/relationships/image" Target="../media/image288.png"/><Relationship Id="rId125" Type="http://schemas.openxmlformats.org/officeDocument/2006/relationships/image" Target="../media/image289.png"/><Relationship Id="rId126" Type="http://schemas.openxmlformats.org/officeDocument/2006/relationships/image" Target="../media/image290.png"/><Relationship Id="rId127" Type="http://schemas.openxmlformats.org/officeDocument/2006/relationships/image" Target="../media/image291.png"/><Relationship Id="rId128" Type="http://schemas.openxmlformats.org/officeDocument/2006/relationships/image" Target="../media/image292.png"/><Relationship Id="rId129" Type="http://schemas.openxmlformats.org/officeDocument/2006/relationships/image" Target="../media/image293.png"/><Relationship Id="rId130" Type="http://schemas.openxmlformats.org/officeDocument/2006/relationships/image" Target="../media/image294.png"/><Relationship Id="rId131" Type="http://schemas.openxmlformats.org/officeDocument/2006/relationships/image" Target="../media/image295.png"/><Relationship Id="rId132" Type="http://schemas.openxmlformats.org/officeDocument/2006/relationships/image" Target="../media/image296.png"/><Relationship Id="rId133" Type="http://schemas.openxmlformats.org/officeDocument/2006/relationships/image" Target="../media/image297.png"/><Relationship Id="rId134" Type="http://schemas.openxmlformats.org/officeDocument/2006/relationships/image" Target="../media/image298.png"/><Relationship Id="rId135" Type="http://schemas.openxmlformats.org/officeDocument/2006/relationships/image" Target="../media/image299.png"/><Relationship Id="rId136" Type="http://schemas.openxmlformats.org/officeDocument/2006/relationships/image" Target="../media/image300.png"/><Relationship Id="rId137" Type="http://schemas.openxmlformats.org/officeDocument/2006/relationships/image" Target="../media/image301.png"/><Relationship Id="rId138" Type="http://schemas.openxmlformats.org/officeDocument/2006/relationships/image" Target="../media/image302.png"/><Relationship Id="rId139" Type="http://schemas.openxmlformats.org/officeDocument/2006/relationships/image" Target="../media/image303.png"/><Relationship Id="rId140" Type="http://schemas.openxmlformats.org/officeDocument/2006/relationships/image" Target="../media/image304.png"/><Relationship Id="rId141" Type="http://schemas.openxmlformats.org/officeDocument/2006/relationships/image" Target="../media/image305.png"/><Relationship Id="rId142" Type="http://schemas.openxmlformats.org/officeDocument/2006/relationships/image" Target="../media/image306.png"/><Relationship Id="rId143" Type="http://schemas.openxmlformats.org/officeDocument/2006/relationships/image" Target="../media/image307.png"/><Relationship Id="rId144" Type="http://schemas.openxmlformats.org/officeDocument/2006/relationships/image" Target="../media/image308.png"/><Relationship Id="rId145" Type="http://schemas.openxmlformats.org/officeDocument/2006/relationships/image" Target="../media/image309.png"/><Relationship Id="rId146" Type="http://schemas.openxmlformats.org/officeDocument/2006/relationships/image" Target="../media/image310.png"/><Relationship Id="rId147" Type="http://schemas.openxmlformats.org/officeDocument/2006/relationships/image" Target="../media/image311.png"/><Relationship Id="rId148" Type="http://schemas.openxmlformats.org/officeDocument/2006/relationships/image" Target="../media/image312.png"/><Relationship Id="rId149" Type="http://schemas.openxmlformats.org/officeDocument/2006/relationships/image" Target="../media/image313.png"/><Relationship Id="rId150" Type="http://schemas.openxmlformats.org/officeDocument/2006/relationships/image" Target="../media/image314.png"/><Relationship Id="rId151" Type="http://schemas.openxmlformats.org/officeDocument/2006/relationships/image" Target="../media/image315.png"/><Relationship Id="rId152" Type="http://schemas.openxmlformats.org/officeDocument/2006/relationships/image" Target="../media/image316.png"/><Relationship Id="rId153" Type="http://schemas.openxmlformats.org/officeDocument/2006/relationships/image" Target="../media/image317.png"/><Relationship Id="rId154" Type="http://schemas.openxmlformats.org/officeDocument/2006/relationships/image" Target="../media/image318.png"/><Relationship Id="rId155" Type="http://schemas.openxmlformats.org/officeDocument/2006/relationships/image" Target="../media/image319.png"/><Relationship Id="rId156" Type="http://schemas.openxmlformats.org/officeDocument/2006/relationships/image" Target="../media/image320.png"/><Relationship Id="rId157" Type="http://schemas.openxmlformats.org/officeDocument/2006/relationships/image" Target="../media/image321.png"/><Relationship Id="rId158" Type="http://schemas.openxmlformats.org/officeDocument/2006/relationships/image" Target="../media/image322.png"/><Relationship Id="rId159" Type="http://schemas.openxmlformats.org/officeDocument/2006/relationships/image" Target="../media/image323.png"/><Relationship Id="rId160" Type="http://schemas.openxmlformats.org/officeDocument/2006/relationships/image" Target="../media/image324.png"/><Relationship Id="rId161" Type="http://schemas.openxmlformats.org/officeDocument/2006/relationships/image" Target="../media/image325.png"/><Relationship Id="rId162" Type="http://schemas.openxmlformats.org/officeDocument/2006/relationships/image" Target="../media/image326.png"/><Relationship Id="rId163" Type="http://schemas.openxmlformats.org/officeDocument/2006/relationships/image" Target="../media/image327.png"/><Relationship Id="rId164" Type="http://schemas.openxmlformats.org/officeDocument/2006/relationships/image" Target="../media/image328.png"/><Relationship Id="rId165" Type="http://schemas.openxmlformats.org/officeDocument/2006/relationships/image" Target="../media/image329.png"/><Relationship Id="rId166" Type="http://schemas.openxmlformats.org/officeDocument/2006/relationships/image" Target="../media/image330.png"/><Relationship Id="rId167" Type="http://schemas.openxmlformats.org/officeDocument/2006/relationships/image" Target="../media/image331.png"/><Relationship Id="rId168" Type="http://schemas.openxmlformats.org/officeDocument/2006/relationships/image" Target="../media/image332.png"/><Relationship Id="rId169" Type="http://schemas.openxmlformats.org/officeDocument/2006/relationships/image" Target="../media/image333.png"/><Relationship Id="rId170" Type="http://schemas.openxmlformats.org/officeDocument/2006/relationships/image" Target="../media/image334.png"/><Relationship Id="rId171" Type="http://schemas.openxmlformats.org/officeDocument/2006/relationships/image" Target="../media/image335.png"/><Relationship Id="rId172" Type="http://schemas.openxmlformats.org/officeDocument/2006/relationships/image" Target="../media/image336.png"/><Relationship Id="rId173" Type="http://schemas.openxmlformats.org/officeDocument/2006/relationships/image" Target="../media/image337.png"/><Relationship Id="rId174" Type="http://schemas.openxmlformats.org/officeDocument/2006/relationships/image" Target="../media/image338.png"/><Relationship Id="rId175" Type="http://schemas.openxmlformats.org/officeDocument/2006/relationships/image" Target="../media/image339.png"/><Relationship Id="rId176" Type="http://schemas.openxmlformats.org/officeDocument/2006/relationships/image" Target="../media/image340.png"/><Relationship Id="rId177" Type="http://schemas.openxmlformats.org/officeDocument/2006/relationships/image" Target="../media/image341.png"/><Relationship Id="rId178" Type="http://schemas.openxmlformats.org/officeDocument/2006/relationships/image" Target="../media/image342.png"/><Relationship Id="rId179" Type="http://schemas.openxmlformats.org/officeDocument/2006/relationships/image" Target="../media/image343.png"/><Relationship Id="rId180" Type="http://schemas.openxmlformats.org/officeDocument/2006/relationships/image" Target="../media/image344.png"/><Relationship Id="rId181" Type="http://schemas.openxmlformats.org/officeDocument/2006/relationships/image" Target="../media/image345.png"/><Relationship Id="rId182" Type="http://schemas.openxmlformats.org/officeDocument/2006/relationships/image" Target="../media/image346.png"/><Relationship Id="rId183" Type="http://schemas.openxmlformats.org/officeDocument/2006/relationships/image" Target="../media/image347.png"/><Relationship Id="rId184" Type="http://schemas.openxmlformats.org/officeDocument/2006/relationships/image" Target="../media/image348.png"/><Relationship Id="rId185" Type="http://schemas.openxmlformats.org/officeDocument/2006/relationships/image" Target="../media/image349.png"/><Relationship Id="rId186" Type="http://schemas.openxmlformats.org/officeDocument/2006/relationships/image" Target="../media/image350.png"/><Relationship Id="rId187" Type="http://schemas.openxmlformats.org/officeDocument/2006/relationships/image" Target="../media/image351.png"/><Relationship Id="rId188" Type="http://schemas.openxmlformats.org/officeDocument/2006/relationships/image" Target="../media/image352.png"/><Relationship Id="rId189" Type="http://schemas.openxmlformats.org/officeDocument/2006/relationships/image" Target="../media/image353.png"/><Relationship Id="rId190" Type="http://schemas.openxmlformats.org/officeDocument/2006/relationships/image" Target="../media/image354.png"/><Relationship Id="rId191" Type="http://schemas.openxmlformats.org/officeDocument/2006/relationships/image" Target="../media/image355.png"/><Relationship Id="rId192" Type="http://schemas.openxmlformats.org/officeDocument/2006/relationships/image" Target="../media/image356.png"/><Relationship Id="rId193" Type="http://schemas.openxmlformats.org/officeDocument/2006/relationships/image" Target="../media/image357.png"/><Relationship Id="rId194" Type="http://schemas.openxmlformats.org/officeDocument/2006/relationships/image" Target="../media/image358.png"/><Relationship Id="rId195" Type="http://schemas.openxmlformats.org/officeDocument/2006/relationships/image" Target="../media/image359.png"/><Relationship Id="rId196" Type="http://schemas.openxmlformats.org/officeDocument/2006/relationships/image" Target="../media/image360.png"/><Relationship Id="rId197" Type="http://schemas.openxmlformats.org/officeDocument/2006/relationships/image" Target="../media/image361.png"/><Relationship Id="rId198" Type="http://schemas.openxmlformats.org/officeDocument/2006/relationships/image" Target="../media/image362.png"/><Relationship Id="rId199" Type="http://schemas.openxmlformats.org/officeDocument/2006/relationships/image" Target="../media/image363.png"/><Relationship Id="rId200" Type="http://schemas.openxmlformats.org/officeDocument/2006/relationships/image" Target="../media/image364.png"/><Relationship Id="rId201" Type="http://schemas.openxmlformats.org/officeDocument/2006/relationships/image" Target="../media/image365.png"/><Relationship Id="rId202" Type="http://schemas.openxmlformats.org/officeDocument/2006/relationships/image" Target="../media/image366.png"/><Relationship Id="rId203" Type="http://schemas.openxmlformats.org/officeDocument/2006/relationships/image" Target="../media/image367.png"/><Relationship Id="rId204" Type="http://schemas.openxmlformats.org/officeDocument/2006/relationships/image" Target="../media/image368.png"/><Relationship Id="rId205" Type="http://schemas.openxmlformats.org/officeDocument/2006/relationships/image" Target="../media/image369.png"/><Relationship Id="rId206" Type="http://schemas.openxmlformats.org/officeDocument/2006/relationships/image" Target="../media/image370.png"/><Relationship Id="rId207" Type="http://schemas.openxmlformats.org/officeDocument/2006/relationships/image" Target="../media/image371.png"/><Relationship Id="rId208" Type="http://schemas.openxmlformats.org/officeDocument/2006/relationships/image" Target="../media/image372.png"/><Relationship Id="rId209" Type="http://schemas.openxmlformats.org/officeDocument/2006/relationships/image" Target="../media/image373.png"/><Relationship Id="rId210" Type="http://schemas.openxmlformats.org/officeDocument/2006/relationships/image" Target="../media/image374.png"/><Relationship Id="rId211" Type="http://schemas.openxmlformats.org/officeDocument/2006/relationships/image" Target="../media/image375.png"/><Relationship Id="rId212" Type="http://schemas.openxmlformats.org/officeDocument/2006/relationships/image" Target="../media/image376.png"/><Relationship Id="rId213" Type="http://schemas.openxmlformats.org/officeDocument/2006/relationships/image" Target="../media/image377.png"/><Relationship Id="rId214" Type="http://schemas.openxmlformats.org/officeDocument/2006/relationships/image" Target="../media/image378.png"/><Relationship Id="rId215" Type="http://schemas.openxmlformats.org/officeDocument/2006/relationships/image" Target="../media/image379.png"/><Relationship Id="rId216" Type="http://schemas.openxmlformats.org/officeDocument/2006/relationships/image" Target="../media/image380.png"/><Relationship Id="rId217" Type="http://schemas.openxmlformats.org/officeDocument/2006/relationships/image" Target="../media/image381.png"/><Relationship Id="rId218" Type="http://schemas.openxmlformats.org/officeDocument/2006/relationships/image" Target="../media/image382.png"/><Relationship Id="rId219" Type="http://schemas.openxmlformats.org/officeDocument/2006/relationships/image" Target="../media/image383.png"/><Relationship Id="rId220" Type="http://schemas.openxmlformats.org/officeDocument/2006/relationships/image" Target="../media/image384.png"/><Relationship Id="rId221" Type="http://schemas.openxmlformats.org/officeDocument/2006/relationships/image" Target="../media/image385.png"/><Relationship Id="rId222" Type="http://schemas.openxmlformats.org/officeDocument/2006/relationships/image" Target="../media/image386.png"/><Relationship Id="rId223" Type="http://schemas.openxmlformats.org/officeDocument/2006/relationships/image" Target="../media/image387.png"/><Relationship Id="rId224" Type="http://schemas.openxmlformats.org/officeDocument/2006/relationships/image" Target="../media/image388.png"/><Relationship Id="rId225" Type="http://schemas.openxmlformats.org/officeDocument/2006/relationships/image" Target="../media/image389.png"/><Relationship Id="rId226" Type="http://schemas.openxmlformats.org/officeDocument/2006/relationships/image" Target="../media/image390.png"/><Relationship Id="rId227" Type="http://schemas.openxmlformats.org/officeDocument/2006/relationships/image" Target="../media/image391.png"/><Relationship Id="rId228" Type="http://schemas.openxmlformats.org/officeDocument/2006/relationships/image" Target="../media/image392.png"/><Relationship Id="rId229" Type="http://schemas.openxmlformats.org/officeDocument/2006/relationships/image" Target="../media/image393.png"/><Relationship Id="rId230" Type="http://schemas.openxmlformats.org/officeDocument/2006/relationships/image" Target="../media/image394.png"/><Relationship Id="rId231" Type="http://schemas.openxmlformats.org/officeDocument/2006/relationships/image" Target="../media/image395.png"/><Relationship Id="rId232" Type="http://schemas.openxmlformats.org/officeDocument/2006/relationships/image" Target="../media/image396.png"/><Relationship Id="rId233" Type="http://schemas.openxmlformats.org/officeDocument/2006/relationships/image" Target="../media/image397.png"/><Relationship Id="rId234" Type="http://schemas.openxmlformats.org/officeDocument/2006/relationships/image" Target="../media/image398.png"/><Relationship Id="rId235" Type="http://schemas.openxmlformats.org/officeDocument/2006/relationships/image" Target="../media/image399.png"/><Relationship Id="rId236" Type="http://schemas.openxmlformats.org/officeDocument/2006/relationships/image" Target="../media/image400.png"/><Relationship Id="rId237" Type="http://schemas.openxmlformats.org/officeDocument/2006/relationships/image" Target="../media/image401.png"/><Relationship Id="rId238" Type="http://schemas.openxmlformats.org/officeDocument/2006/relationships/image" Target="../media/image402.png"/><Relationship Id="rId239" Type="http://schemas.openxmlformats.org/officeDocument/2006/relationships/image" Target="../media/image403.png"/><Relationship Id="rId240" Type="http://schemas.openxmlformats.org/officeDocument/2006/relationships/image" Target="../media/image404.png"/><Relationship Id="rId241" Type="http://schemas.openxmlformats.org/officeDocument/2006/relationships/image" Target="../media/image405.png"/><Relationship Id="rId242" Type="http://schemas.openxmlformats.org/officeDocument/2006/relationships/image" Target="../media/image406.png"/><Relationship Id="rId243" Type="http://schemas.openxmlformats.org/officeDocument/2006/relationships/image" Target="../media/image407.png"/><Relationship Id="rId244" Type="http://schemas.openxmlformats.org/officeDocument/2006/relationships/image" Target="../media/image408.png"/><Relationship Id="rId245" Type="http://schemas.openxmlformats.org/officeDocument/2006/relationships/image" Target="../media/image409.png"/><Relationship Id="rId246" Type="http://schemas.openxmlformats.org/officeDocument/2006/relationships/image" Target="../media/image410.png"/><Relationship Id="rId247" Type="http://schemas.openxmlformats.org/officeDocument/2006/relationships/image" Target="../media/image411.png"/><Relationship Id="rId248" Type="http://schemas.openxmlformats.org/officeDocument/2006/relationships/image" Target="../media/image156.png"/><Relationship Id="rId249" Type="http://schemas.openxmlformats.org/officeDocument/2006/relationships/image" Target="../media/image412.png"/><Relationship Id="rId250" Type="http://schemas.openxmlformats.org/officeDocument/2006/relationships/image" Target="../media/image413.png"/><Relationship Id="rId251" Type="http://schemas.openxmlformats.org/officeDocument/2006/relationships/image" Target="../media/image414.png"/><Relationship Id="rId252" Type="http://schemas.openxmlformats.org/officeDocument/2006/relationships/image" Target="../media/image415.png"/><Relationship Id="rId253" Type="http://schemas.openxmlformats.org/officeDocument/2006/relationships/image" Target="../media/image416.png"/><Relationship Id="rId254" Type="http://schemas.openxmlformats.org/officeDocument/2006/relationships/image" Target="../media/image417.png"/><Relationship Id="rId255" Type="http://schemas.openxmlformats.org/officeDocument/2006/relationships/image" Target="../media/image418.png"/><Relationship Id="rId256" Type="http://schemas.openxmlformats.org/officeDocument/2006/relationships/image" Target="../media/image419.png"/><Relationship Id="rId257" Type="http://schemas.openxmlformats.org/officeDocument/2006/relationships/image" Target="../media/image420.png"/><Relationship Id="rId258" Type="http://schemas.openxmlformats.org/officeDocument/2006/relationships/image" Target="../media/image421.png"/><Relationship Id="rId259" Type="http://schemas.openxmlformats.org/officeDocument/2006/relationships/image" Target="../media/image422.png"/><Relationship Id="rId260" Type="http://schemas.openxmlformats.org/officeDocument/2006/relationships/image" Target="../media/image423.png"/><Relationship Id="rId261" Type="http://schemas.openxmlformats.org/officeDocument/2006/relationships/image" Target="../media/image424.png"/><Relationship Id="rId262" Type="http://schemas.openxmlformats.org/officeDocument/2006/relationships/image" Target="../media/image425.png"/><Relationship Id="rId263" Type="http://schemas.openxmlformats.org/officeDocument/2006/relationships/image" Target="../media/image426.png"/><Relationship Id="rId264" Type="http://schemas.openxmlformats.org/officeDocument/2006/relationships/image" Target="../media/image427.png"/><Relationship Id="rId265" Type="http://schemas.openxmlformats.org/officeDocument/2006/relationships/image" Target="../media/image428.png"/><Relationship Id="rId266" Type="http://schemas.openxmlformats.org/officeDocument/2006/relationships/image" Target="../media/image429.png"/><Relationship Id="rId267" Type="http://schemas.openxmlformats.org/officeDocument/2006/relationships/image" Target="../media/image430.png"/><Relationship Id="rId268" Type="http://schemas.openxmlformats.org/officeDocument/2006/relationships/image" Target="../media/image431.png"/><Relationship Id="rId269" Type="http://schemas.openxmlformats.org/officeDocument/2006/relationships/image" Target="../media/image432.png"/><Relationship Id="rId270" Type="http://schemas.openxmlformats.org/officeDocument/2006/relationships/image" Target="../media/image433.png"/><Relationship Id="rId271" Type="http://schemas.openxmlformats.org/officeDocument/2006/relationships/image" Target="../media/image434.png"/><Relationship Id="rId272" Type="http://schemas.openxmlformats.org/officeDocument/2006/relationships/image" Target="../media/image435.png"/><Relationship Id="rId273" Type="http://schemas.openxmlformats.org/officeDocument/2006/relationships/image" Target="../media/image436.png"/><Relationship Id="rId274" Type="http://schemas.openxmlformats.org/officeDocument/2006/relationships/image" Target="../media/image437.png"/><Relationship Id="rId275" Type="http://schemas.openxmlformats.org/officeDocument/2006/relationships/image" Target="../media/image438.png"/><Relationship Id="rId276" Type="http://schemas.openxmlformats.org/officeDocument/2006/relationships/image" Target="../media/image439.png"/><Relationship Id="rId277" Type="http://schemas.openxmlformats.org/officeDocument/2006/relationships/image" Target="../media/image440.png"/><Relationship Id="rId278" Type="http://schemas.openxmlformats.org/officeDocument/2006/relationships/image" Target="../media/image441.png"/><Relationship Id="rId279" Type="http://schemas.openxmlformats.org/officeDocument/2006/relationships/image" Target="../media/image442.png"/><Relationship Id="rId280" Type="http://schemas.openxmlformats.org/officeDocument/2006/relationships/image" Target="../media/image443.png"/><Relationship Id="rId281" Type="http://schemas.openxmlformats.org/officeDocument/2006/relationships/image" Target="../media/image444.png"/><Relationship Id="rId282" Type="http://schemas.openxmlformats.org/officeDocument/2006/relationships/image" Target="../media/image445.png"/><Relationship Id="rId283" Type="http://schemas.openxmlformats.org/officeDocument/2006/relationships/image" Target="../media/image446.png"/><Relationship Id="rId284" Type="http://schemas.openxmlformats.org/officeDocument/2006/relationships/image" Target="../media/image447.png"/><Relationship Id="rId285" Type="http://schemas.openxmlformats.org/officeDocument/2006/relationships/image" Target="../media/image448.png"/><Relationship Id="rId286" Type="http://schemas.openxmlformats.org/officeDocument/2006/relationships/image" Target="../media/image449.png"/><Relationship Id="rId287" Type="http://schemas.openxmlformats.org/officeDocument/2006/relationships/image" Target="../media/image450.png"/><Relationship Id="rId288" Type="http://schemas.openxmlformats.org/officeDocument/2006/relationships/image" Target="../media/image451.png"/><Relationship Id="rId289" Type="http://schemas.openxmlformats.org/officeDocument/2006/relationships/image" Target="../media/image452.png"/><Relationship Id="rId290" Type="http://schemas.openxmlformats.org/officeDocument/2006/relationships/image" Target="../media/image453.png"/><Relationship Id="rId291" Type="http://schemas.openxmlformats.org/officeDocument/2006/relationships/image" Target="../media/image454.png"/><Relationship Id="rId292" Type="http://schemas.openxmlformats.org/officeDocument/2006/relationships/image" Target="../media/image455.png"/><Relationship Id="rId293" Type="http://schemas.openxmlformats.org/officeDocument/2006/relationships/image" Target="../media/image456.png"/><Relationship Id="rId294" Type="http://schemas.openxmlformats.org/officeDocument/2006/relationships/image" Target="../media/image457.png"/><Relationship Id="rId295" Type="http://schemas.openxmlformats.org/officeDocument/2006/relationships/image" Target="../media/image458.png"/><Relationship Id="rId296" Type="http://schemas.openxmlformats.org/officeDocument/2006/relationships/image" Target="../media/image459.png"/><Relationship Id="rId297" Type="http://schemas.openxmlformats.org/officeDocument/2006/relationships/image" Target="../media/image460.png"/><Relationship Id="rId298" Type="http://schemas.openxmlformats.org/officeDocument/2006/relationships/image" Target="../media/image461.png"/><Relationship Id="rId299" Type="http://schemas.openxmlformats.org/officeDocument/2006/relationships/image" Target="../media/image462.png"/><Relationship Id="rId300" Type="http://schemas.openxmlformats.org/officeDocument/2006/relationships/image" Target="../media/image463.png"/><Relationship Id="rId301" Type="http://schemas.openxmlformats.org/officeDocument/2006/relationships/image" Target="../media/image464.png"/><Relationship Id="rId302" Type="http://schemas.openxmlformats.org/officeDocument/2006/relationships/image" Target="../media/image465.png"/><Relationship Id="rId303" Type="http://schemas.openxmlformats.org/officeDocument/2006/relationships/image" Target="../media/image466.png"/><Relationship Id="rId304" Type="http://schemas.openxmlformats.org/officeDocument/2006/relationships/image" Target="../media/image467.png"/><Relationship Id="rId305" Type="http://schemas.openxmlformats.org/officeDocument/2006/relationships/image" Target="../media/image468.png"/><Relationship Id="rId306" Type="http://schemas.openxmlformats.org/officeDocument/2006/relationships/image" Target="../media/image469.png"/><Relationship Id="rId307" Type="http://schemas.openxmlformats.org/officeDocument/2006/relationships/image" Target="../media/image470.png"/><Relationship Id="rId308" Type="http://schemas.openxmlformats.org/officeDocument/2006/relationships/image" Target="../media/image471.png"/><Relationship Id="rId309" Type="http://schemas.openxmlformats.org/officeDocument/2006/relationships/image" Target="../media/image472.png"/><Relationship Id="rId310" Type="http://schemas.openxmlformats.org/officeDocument/2006/relationships/image" Target="../media/image473.png"/><Relationship Id="rId311" Type="http://schemas.openxmlformats.org/officeDocument/2006/relationships/image" Target="../media/image474.png"/><Relationship Id="rId312" Type="http://schemas.openxmlformats.org/officeDocument/2006/relationships/image" Target="../media/image475.png"/><Relationship Id="rId313" Type="http://schemas.openxmlformats.org/officeDocument/2006/relationships/image" Target="../media/image47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77.png"/><Relationship Id="rId3" Type="http://schemas.openxmlformats.org/officeDocument/2006/relationships/image" Target="../media/image478.png"/><Relationship Id="rId4" Type="http://schemas.openxmlformats.org/officeDocument/2006/relationships/image" Target="../media/image479.png"/><Relationship Id="rId5" Type="http://schemas.openxmlformats.org/officeDocument/2006/relationships/image" Target="../media/image480.png"/><Relationship Id="rId6" Type="http://schemas.openxmlformats.org/officeDocument/2006/relationships/image" Target="../media/image481.png"/><Relationship Id="rId7" Type="http://schemas.openxmlformats.org/officeDocument/2006/relationships/image" Target="../media/image482.png"/><Relationship Id="rId8" Type="http://schemas.openxmlformats.org/officeDocument/2006/relationships/image" Target="../media/image483.png"/><Relationship Id="rId9" Type="http://schemas.openxmlformats.org/officeDocument/2006/relationships/image" Target="../media/image484.png"/><Relationship Id="rId10" Type="http://schemas.openxmlformats.org/officeDocument/2006/relationships/image" Target="../media/image485.png"/><Relationship Id="rId11" Type="http://schemas.openxmlformats.org/officeDocument/2006/relationships/image" Target="../media/image486.png"/><Relationship Id="rId12" Type="http://schemas.openxmlformats.org/officeDocument/2006/relationships/image" Target="../media/image487.png"/><Relationship Id="rId13" Type="http://schemas.openxmlformats.org/officeDocument/2006/relationships/image" Target="../media/image488.png"/><Relationship Id="rId14" Type="http://schemas.openxmlformats.org/officeDocument/2006/relationships/image" Target="../media/image489.png"/><Relationship Id="rId15" Type="http://schemas.openxmlformats.org/officeDocument/2006/relationships/image" Target="../media/image490.png"/><Relationship Id="rId16" Type="http://schemas.openxmlformats.org/officeDocument/2006/relationships/image" Target="../media/image491.png"/><Relationship Id="rId17" Type="http://schemas.openxmlformats.org/officeDocument/2006/relationships/image" Target="../media/image492.png"/><Relationship Id="rId18" Type="http://schemas.openxmlformats.org/officeDocument/2006/relationships/image" Target="../media/image493.png"/><Relationship Id="rId19" Type="http://schemas.openxmlformats.org/officeDocument/2006/relationships/image" Target="../media/image494.png"/><Relationship Id="rId20" Type="http://schemas.openxmlformats.org/officeDocument/2006/relationships/image" Target="../media/image495.png"/><Relationship Id="rId21" Type="http://schemas.openxmlformats.org/officeDocument/2006/relationships/image" Target="../media/image496.png"/><Relationship Id="rId22" Type="http://schemas.openxmlformats.org/officeDocument/2006/relationships/image" Target="../media/image497.png"/><Relationship Id="rId23" Type="http://schemas.openxmlformats.org/officeDocument/2006/relationships/image" Target="../media/image498.png"/><Relationship Id="rId24" Type="http://schemas.openxmlformats.org/officeDocument/2006/relationships/image" Target="../media/image499.png"/><Relationship Id="rId25" Type="http://schemas.openxmlformats.org/officeDocument/2006/relationships/image" Target="../media/image500.png"/><Relationship Id="rId26" Type="http://schemas.openxmlformats.org/officeDocument/2006/relationships/image" Target="../media/image501.png"/><Relationship Id="rId27" Type="http://schemas.openxmlformats.org/officeDocument/2006/relationships/image" Target="../media/image502.png"/><Relationship Id="rId28" Type="http://schemas.openxmlformats.org/officeDocument/2006/relationships/image" Target="../media/image503.png"/><Relationship Id="rId29" Type="http://schemas.openxmlformats.org/officeDocument/2006/relationships/image" Target="../media/image504.png"/><Relationship Id="rId30" Type="http://schemas.openxmlformats.org/officeDocument/2006/relationships/image" Target="../media/image505.png"/><Relationship Id="rId31" Type="http://schemas.openxmlformats.org/officeDocument/2006/relationships/image" Target="../media/image506.png"/><Relationship Id="rId32" Type="http://schemas.openxmlformats.org/officeDocument/2006/relationships/image" Target="../media/image507.png"/><Relationship Id="rId33" Type="http://schemas.openxmlformats.org/officeDocument/2006/relationships/image" Target="../media/image508.png"/><Relationship Id="rId34" Type="http://schemas.openxmlformats.org/officeDocument/2006/relationships/image" Target="../media/image509.png"/><Relationship Id="rId35" Type="http://schemas.openxmlformats.org/officeDocument/2006/relationships/image" Target="../media/image510.png"/><Relationship Id="rId36" Type="http://schemas.openxmlformats.org/officeDocument/2006/relationships/image" Target="../media/image511.png"/><Relationship Id="rId37" Type="http://schemas.openxmlformats.org/officeDocument/2006/relationships/image" Target="../media/image512.png"/><Relationship Id="rId38" Type="http://schemas.openxmlformats.org/officeDocument/2006/relationships/image" Target="../media/image513.png"/><Relationship Id="rId39" Type="http://schemas.openxmlformats.org/officeDocument/2006/relationships/image" Target="../media/image514.png"/><Relationship Id="rId40" Type="http://schemas.openxmlformats.org/officeDocument/2006/relationships/image" Target="../media/image515.png"/><Relationship Id="rId41" Type="http://schemas.openxmlformats.org/officeDocument/2006/relationships/image" Target="../media/image313.png"/><Relationship Id="rId42" Type="http://schemas.openxmlformats.org/officeDocument/2006/relationships/image" Target="../media/image516.png"/><Relationship Id="rId43" Type="http://schemas.openxmlformats.org/officeDocument/2006/relationships/image" Target="../media/image517.png"/><Relationship Id="rId44" Type="http://schemas.openxmlformats.org/officeDocument/2006/relationships/image" Target="../media/image518.png"/><Relationship Id="rId45" Type="http://schemas.openxmlformats.org/officeDocument/2006/relationships/image" Target="../media/image519.png"/><Relationship Id="rId46" Type="http://schemas.openxmlformats.org/officeDocument/2006/relationships/image" Target="../media/image520.png"/><Relationship Id="rId47" Type="http://schemas.openxmlformats.org/officeDocument/2006/relationships/image" Target="../media/image521.png"/><Relationship Id="rId48" Type="http://schemas.openxmlformats.org/officeDocument/2006/relationships/image" Target="../media/image522.png"/><Relationship Id="rId49" Type="http://schemas.openxmlformats.org/officeDocument/2006/relationships/image" Target="../media/image523.png"/><Relationship Id="rId50" Type="http://schemas.openxmlformats.org/officeDocument/2006/relationships/image" Target="../media/image524.png"/><Relationship Id="rId51" Type="http://schemas.openxmlformats.org/officeDocument/2006/relationships/image" Target="../media/image525.png"/><Relationship Id="rId52" Type="http://schemas.openxmlformats.org/officeDocument/2006/relationships/image" Target="../media/image526.png"/><Relationship Id="rId53" Type="http://schemas.openxmlformats.org/officeDocument/2006/relationships/image" Target="../media/image527.png"/><Relationship Id="rId54" Type="http://schemas.openxmlformats.org/officeDocument/2006/relationships/image" Target="../media/image528.png"/><Relationship Id="rId55" Type="http://schemas.openxmlformats.org/officeDocument/2006/relationships/image" Target="../media/image529.png"/><Relationship Id="rId56" Type="http://schemas.openxmlformats.org/officeDocument/2006/relationships/image" Target="../media/image530.png"/><Relationship Id="rId57" Type="http://schemas.openxmlformats.org/officeDocument/2006/relationships/image" Target="../media/image531.png"/><Relationship Id="rId58" Type="http://schemas.openxmlformats.org/officeDocument/2006/relationships/image" Target="../media/image532.png"/><Relationship Id="rId59" Type="http://schemas.openxmlformats.org/officeDocument/2006/relationships/image" Target="../media/image533.png"/><Relationship Id="rId60" Type="http://schemas.openxmlformats.org/officeDocument/2006/relationships/image" Target="../media/image534.png"/><Relationship Id="rId61" Type="http://schemas.openxmlformats.org/officeDocument/2006/relationships/image" Target="../media/image535.png"/><Relationship Id="rId62" Type="http://schemas.openxmlformats.org/officeDocument/2006/relationships/image" Target="../media/image536.png"/><Relationship Id="rId63" Type="http://schemas.openxmlformats.org/officeDocument/2006/relationships/image" Target="../media/image537.png"/><Relationship Id="rId64" Type="http://schemas.openxmlformats.org/officeDocument/2006/relationships/image" Target="../media/image538.png"/><Relationship Id="rId65" Type="http://schemas.openxmlformats.org/officeDocument/2006/relationships/image" Target="../media/image539.png"/><Relationship Id="rId66" Type="http://schemas.openxmlformats.org/officeDocument/2006/relationships/image" Target="../media/image540.png"/><Relationship Id="rId67" Type="http://schemas.openxmlformats.org/officeDocument/2006/relationships/image" Target="../media/image541.png"/><Relationship Id="rId68" Type="http://schemas.openxmlformats.org/officeDocument/2006/relationships/image" Target="../media/image542.png"/><Relationship Id="rId69" Type="http://schemas.openxmlformats.org/officeDocument/2006/relationships/image" Target="../media/image543.png"/><Relationship Id="rId70" Type="http://schemas.openxmlformats.org/officeDocument/2006/relationships/image" Target="../media/image544.png"/><Relationship Id="rId71" Type="http://schemas.openxmlformats.org/officeDocument/2006/relationships/image" Target="../media/image545.png"/><Relationship Id="rId72" Type="http://schemas.openxmlformats.org/officeDocument/2006/relationships/image" Target="../media/image546.png"/><Relationship Id="rId73" Type="http://schemas.openxmlformats.org/officeDocument/2006/relationships/image" Target="../media/image547.png"/><Relationship Id="rId74" Type="http://schemas.openxmlformats.org/officeDocument/2006/relationships/image" Target="../media/image548.png"/><Relationship Id="rId75" Type="http://schemas.openxmlformats.org/officeDocument/2006/relationships/image" Target="../media/image549.png"/><Relationship Id="rId76" Type="http://schemas.openxmlformats.org/officeDocument/2006/relationships/image" Target="../media/image550.png"/><Relationship Id="rId77" Type="http://schemas.openxmlformats.org/officeDocument/2006/relationships/image" Target="../media/image551.png"/><Relationship Id="rId78" Type="http://schemas.openxmlformats.org/officeDocument/2006/relationships/image" Target="../media/image552.png"/><Relationship Id="rId79" Type="http://schemas.openxmlformats.org/officeDocument/2006/relationships/image" Target="../media/image553.png"/><Relationship Id="rId80" Type="http://schemas.openxmlformats.org/officeDocument/2006/relationships/image" Target="../media/image554.png"/><Relationship Id="rId81" Type="http://schemas.openxmlformats.org/officeDocument/2006/relationships/image" Target="../media/image555.png"/><Relationship Id="rId82" Type="http://schemas.openxmlformats.org/officeDocument/2006/relationships/image" Target="../media/image556.png"/><Relationship Id="rId83" Type="http://schemas.openxmlformats.org/officeDocument/2006/relationships/image" Target="../media/image557.png"/><Relationship Id="rId84" Type="http://schemas.openxmlformats.org/officeDocument/2006/relationships/image" Target="../media/image558.png"/><Relationship Id="rId85" Type="http://schemas.openxmlformats.org/officeDocument/2006/relationships/image" Target="../media/image559.png"/><Relationship Id="rId86" Type="http://schemas.openxmlformats.org/officeDocument/2006/relationships/image" Target="../media/image560.png"/><Relationship Id="rId87" Type="http://schemas.openxmlformats.org/officeDocument/2006/relationships/image" Target="../media/image561.png"/><Relationship Id="rId88" Type="http://schemas.openxmlformats.org/officeDocument/2006/relationships/image" Target="../media/image562.png"/><Relationship Id="rId89" Type="http://schemas.openxmlformats.org/officeDocument/2006/relationships/image" Target="../media/image563.png"/><Relationship Id="rId90" Type="http://schemas.openxmlformats.org/officeDocument/2006/relationships/image" Target="../media/image564.png"/><Relationship Id="rId91" Type="http://schemas.openxmlformats.org/officeDocument/2006/relationships/image" Target="../media/image565.png"/><Relationship Id="rId92" Type="http://schemas.openxmlformats.org/officeDocument/2006/relationships/image" Target="../media/image566.png"/><Relationship Id="rId93" Type="http://schemas.openxmlformats.org/officeDocument/2006/relationships/image" Target="../media/image567.png"/><Relationship Id="rId94" Type="http://schemas.openxmlformats.org/officeDocument/2006/relationships/image" Target="../media/image568.png"/><Relationship Id="rId95" Type="http://schemas.openxmlformats.org/officeDocument/2006/relationships/image" Target="../media/image569.png"/><Relationship Id="rId96" Type="http://schemas.openxmlformats.org/officeDocument/2006/relationships/image" Target="../media/image570.png"/><Relationship Id="rId97" Type="http://schemas.openxmlformats.org/officeDocument/2006/relationships/image" Target="../media/image571.png"/><Relationship Id="rId98" Type="http://schemas.openxmlformats.org/officeDocument/2006/relationships/image" Target="../media/image572.png"/><Relationship Id="rId99" Type="http://schemas.openxmlformats.org/officeDocument/2006/relationships/image" Target="../media/image573.png"/><Relationship Id="rId100" Type="http://schemas.openxmlformats.org/officeDocument/2006/relationships/image" Target="../media/image574.png"/><Relationship Id="rId101" Type="http://schemas.openxmlformats.org/officeDocument/2006/relationships/image" Target="../media/image575.png"/><Relationship Id="rId102" Type="http://schemas.openxmlformats.org/officeDocument/2006/relationships/image" Target="../media/image576.png"/><Relationship Id="rId103" Type="http://schemas.openxmlformats.org/officeDocument/2006/relationships/image" Target="../media/image577.png"/><Relationship Id="rId104" Type="http://schemas.openxmlformats.org/officeDocument/2006/relationships/image" Target="../media/image578.png"/><Relationship Id="rId105" Type="http://schemas.openxmlformats.org/officeDocument/2006/relationships/image" Target="../media/image579.png"/><Relationship Id="rId106" Type="http://schemas.openxmlformats.org/officeDocument/2006/relationships/image" Target="../media/image580.png"/><Relationship Id="rId107" Type="http://schemas.openxmlformats.org/officeDocument/2006/relationships/image" Target="../media/image581.png"/><Relationship Id="rId108" Type="http://schemas.openxmlformats.org/officeDocument/2006/relationships/image" Target="../media/image582.png"/><Relationship Id="rId109" Type="http://schemas.openxmlformats.org/officeDocument/2006/relationships/image" Target="../media/image583.png"/><Relationship Id="rId110" Type="http://schemas.openxmlformats.org/officeDocument/2006/relationships/image" Target="../media/image584.png"/><Relationship Id="rId111" Type="http://schemas.openxmlformats.org/officeDocument/2006/relationships/image" Target="../media/image585.png"/><Relationship Id="rId112" Type="http://schemas.openxmlformats.org/officeDocument/2006/relationships/image" Target="../media/image586.png"/><Relationship Id="rId113" Type="http://schemas.openxmlformats.org/officeDocument/2006/relationships/image" Target="../media/image587.png"/><Relationship Id="rId114" Type="http://schemas.openxmlformats.org/officeDocument/2006/relationships/image" Target="../media/image588.png"/><Relationship Id="rId115" Type="http://schemas.openxmlformats.org/officeDocument/2006/relationships/image" Target="../media/image589.png"/><Relationship Id="rId116" Type="http://schemas.openxmlformats.org/officeDocument/2006/relationships/image" Target="../media/image590.png"/><Relationship Id="rId117" Type="http://schemas.openxmlformats.org/officeDocument/2006/relationships/image" Target="../media/image591.png"/><Relationship Id="rId118" Type="http://schemas.openxmlformats.org/officeDocument/2006/relationships/image" Target="../media/image592.png"/><Relationship Id="rId119" Type="http://schemas.openxmlformats.org/officeDocument/2006/relationships/image" Target="../media/image593.png"/><Relationship Id="rId120" Type="http://schemas.openxmlformats.org/officeDocument/2006/relationships/image" Target="../media/image594.png"/><Relationship Id="rId121" Type="http://schemas.openxmlformats.org/officeDocument/2006/relationships/image" Target="../media/image595.png"/><Relationship Id="rId122" Type="http://schemas.openxmlformats.org/officeDocument/2006/relationships/image" Target="../media/image596.png"/><Relationship Id="rId123" Type="http://schemas.openxmlformats.org/officeDocument/2006/relationships/image" Target="../media/image597.png"/><Relationship Id="rId124" Type="http://schemas.openxmlformats.org/officeDocument/2006/relationships/image" Target="../media/image598.png"/><Relationship Id="rId125" Type="http://schemas.openxmlformats.org/officeDocument/2006/relationships/image" Target="../media/image599.png"/><Relationship Id="rId126" Type="http://schemas.openxmlformats.org/officeDocument/2006/relationships/image" Target="../media/image600.png"/><Relationship Id="rId127" Type="http://schemas.openxmlformats.org/officeDocument/2006/relationships/image" Target="../media/image601.png"/><Relationship Id="rId128" Type="http://schemas.openxmlformats.org/officeDocument/2006/relationships/image" Target="../media/image602.png"/><Relationship Id="rId129" Type="http://schemas.openxmlformats.org/officeDocument/2006/relationships/image" Target="../media/image603.png"/><Relationship Id="rId130" Type="http://schemas.openxmlformats.org/officeDocument/2006/relationships/image" Target="../media/image604.png"/><Relationship Id="rId131" Type="http://schemas.openxmlformats.org/officeDocument/2006/relationships/image" Target="../media/image605.png"/><Relationship Id="rId132" Type="http://schemas.openxmlformats.org/officeDocument/2006/relationships/image" Target="../media/image606.png"/><Relationship Id="rId133" Type="http://schemas.openxmlformats.org/officeDocument/2006/relationships/image" Target="../media/image607.png"/><Relationship Id="rId134" Type="http://schemas.openxmlformats.org/officeDocument/2006/relationships/image" Target="../media/image608.png"/><Relationship Id="rId135" Type="http://schemas.openxmlformats.org/officeDocument/2006/relationships/image" Target="../media/image609.png"/><Relationship Id="rId136" Type="http://schemas.openxmlformats.org/officeDocument/2006/relationships/image" Target="../media/image610.png"/><Relationship Id="rId137" Type="http://schemas.openxmlformats.org/officeDocument/2006/relationships/image" Target="../media/image611.png"/><Relationship Id="rId138" Type="http://schemas.openxmlformats.org/officeDocument/2006/relationships/image" Target="../media/image612.png"/><Relationship Id="rId139" Type="http://schemas.openxmlformats.org/officeDocument/2006/relationships/image" Target="../media/image613.png"/><Relationship Id="rId140" Type="http://schemas.openxmlformats.org/officeDocument/2006/relationships/image" Target="../media/image614.png"/><Relationship Id="rId141" Type="http://schemas.openxmlformats.org/officeDocument/2006/relationships/image" Target="../media/image615.png"/><Relationship Id="rId142" Type="http://schemas.openxmlformats.org/officeDocument/2006/relationships/image" Target="../media/image616.png"/><Relationship Id="rId143" Type="http://schemas.openxmlformats.org/officeDocument/2006/relationships/image" Target="../media/image617.png"/><Relationship Id="rId144" Type="http://schemas.openxmlformats.org/officeDocument/2006/relationships/image" Target="../media/image618.png"/><Relationship Id="rId145" Type="http://schemas.openxmlformats.org/officeDocument/2006/relationships/image" Target="../media/image619.png"/><Relationship Id="rId146" Type="http://schemas.openxmlformats.org/officeDocument/2006/relationships/image" Target="../media/image620.png"/><Relationship Id="rId147" Type="http://schemas.openxmlformats.org/officeDocument/2006/relationships/image" Target="../media/image621.png"/><Relationship Id="rId148" Type="http://schemas.openxmlformats.org/officeDocument/2006/relationships/image" Target="../media/image622.png"/><Relationship Id="rId149" Type="http://schemas.openxmlformats.org/officeDocument/2006/relationships/image" Target="../media/image623.png"/><Relationship Id="rId150" Type="http://schemas.openxmlformats.org/officeDocument/2006/relationships/image" Target="../media/image624.png"/><Relationship Id="rId151" Type="http://schemas.openxmlformats.org/officeDocument/2006/relationships/image" Target="../media/image625.png"/><Relationship Id="rId152" Type="http://schemas.openxmlformats.org/officeDocument/2006/relationships/image" Target="../media/image626.png"/><Relationship Id="rId153" Type="http://schemas.openxmlformats.org/officeDocument/2006/relationships/image" Target="../media/image627.png"/><Relationship Id="rId154" Type="http://schemas.openxmlformats.org/officeDocument/2006/relationships/image" Target="../media/image628.png"/><Relationship Id="rId155" Type="http://schemas.openxmlformats.org/officeDocument/2006/relationships/image" Target="../media/image629.png"/><Relationship Id="rId156" Type="http://schemas.openxmlformats.org/officeDocument/2006/relationships/image" Target="../media/image630.png"/><Relationship Id="rId157" Type="http://schemas.openxmlformats.org/officeDocument/2006/relationships/image" Target="../media/image631.png"/><Relationship Id="rId158" Type="http://schemas.openxmlformats.org/officeDocument/2006/relationships/image" Target="../media/image632.png"/><Relationship Id="rId159" Type="http://schemas.openxmlformats.org/officeDocument/2006/relationships/image" Target="../media/image633.png"/><Relationship Id="rId160" Type="http://schemas.openxmlformats.org/officeDocument/2006/relationships/image" Target="../media/image634.png"/><Relationship Id="rId161" Type="http://schemas.openxmlformats.org/officeDocument/2006/relationships/image" Target="../media/image635.png"/><Relationship Id="rId162" Type="http://schemas.openxmlformats.org/officeDocument/2006/relationships/image" Target="../media/image636.png"/><Relationship Id="rId163" Type="http://schemas.openxmlformats.org/officeDocument/2006/relationships/image" Target="../media/image637.png"/><Relationship Id="rId164" Type="http://schemas.openxmlformats.org/officeDocument/2006/relationships/image" Target="../media/image638.png"/><Relationship Id="rId165" Type="http://schemas.openxmlformats.org/officeDocument/2006/relationships/image" Target="../media/image639.png"/><Relationship Id="rId166" Type="http://schemas.openxmlformats.org/officeDocument/2006/relationships/image" Target="../media/image640.png"/><Relationship Id="rId167" Type="http://schemas.openxmlformats.org/officeDocument/2006/relationships/image" Target="../media/image641.png"/><Relationship Id="rId168" Type="http://schemas.openxmlformats.org/officeDocument/2006/relationships/image" Target="../media/image642.png"/><Relationship Id="rId169" Type="http://schemas.openxmlformats.org/officeDocument/2006/relationships/image" Target="../media/image643.png"/><Relationship Id="rId170" Type="http://schemas.openxmlformats.org/officeDocument/2006/relationships/image" Target="../media/image644.png"/><Relationship Id="rId171" Type="http://schemas.openxmlformats.org/officeDocument/2006/relationships/image" Target="../media/image645.png"/><Relationship Id="rId172" Type="http://schemas.openxmlformats.org/officeDocument/2006/relationships/image" Target="../media/image646.png"/><Relationship Id="rId173" Type="http://schemas.openxmlformats.org/officeDocument/2006/relationships/image" Target="../media/image647.png"/><Relationship Id="rId174" Type="http://schemas.openxmlformats.org/officeDocument/2006/relationships/image" Target="../media/image648.png"/><Relationship Id="rId175" Type="http://schemas.openxmlformats.org/officeDocument/2006/relationships/image" Target="../media/image649.png"/><Relationship Id="rId176" Type="http://schemas.openxmlformats.org/officeDocument/2006/relationships/image" Target="../media/image650.png"/><Relationship Id="rId177" Type="http://schemas.openxmlformats.org/officeDocument/2006/relationships/image" Target="../media/image651.png"/><Relationship Id="rId178" Type="http://schemas.openxmlformats.org/officeDocument/2006/relationships/image" Target="../media/image652.png"/><Relationship Id="rId179" Type="http://schemas.openxmlformats.org/officeDocument/2006/relationships/image" Target="../media/image653.png"/><Relationship Id="rId180" Type="http://schemas.openxmlformats.org/officeDocument/2006/relationships/image" Target="../media/image654.png"/><Relationship Id="rId181" Type="http://schemas.openxmlformats.org/officeDocument/2006/relationships/image" Target="../media/image655.png"/><Relationship Id="rId182" Type="http://schemas.openxmlformats.org/officeDocument/2006/relationships/image" Target="../media/image656.png"/><Relationship Id="rId183" Type="http://schemas.openxmlformats.org/officeDocument/2006/relationships/image" Target="../media/image657.png"/><Relationship Id="rId184" Type="http://schemas.openxmlformats.org/officeDocument/2006/relationships/image" Target="../media/image658.png"/><Relationship Id="rId185" Type="http://schemas.openxmlformats.org/officeDocument/2006/relationships/image" Target="../media/image659.png"/><Relationship Id="rId186" Type="http://schemas.openxmlformats.org/officeDocument/2006/relationships/image" Target="../media/image660.png"/><Relationship Id="rId187" Type="http://schemas.openxmlformats.org/officeDocument/2006/relationships/image" Target="../media/image661.png"/><Relationship Id="rId188" Type="http://schemas.openxmlformats.org/officeDocument/2006/relationships/image" Target="../media/image662.png"/><Relationship Id="rId189" Type="http://schemas.openxmlformats.org/officeDocument/2006/relationships/image" Target="../media/image663.png"/><Relationship Id="rId190" Type="http://schemas.openxmlformats.org/officeDocument/2006/relationships/image" Target="../media/image664.png"/><Relationship Id="rId191" Type="http://schemas.openxmlformats.org/officeDocument/2006/relationships/image" Target="../media/image66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66.png"/><Relationship Id="rId3" Type="http://schemas.openxmlformats.org/officeDocument/2006/relationships/image" Target="../media/image667.png"/><Relationship Id="rId4" Type="http://schemas.openxmlformats.org/officeDocument/2006/relationships/image" Target="../media/image668.png"/><Relationship Id="rId5" Type="http://schemas.openxmlformats.org/officeDocument/2006/relationships/image" Target="../media/image669.png"/><Relationship Id="rId6" Type="http://schemas.openxmlformats.org/officeDocument/2006/relationships/image" Target="../media/image670.png"/><Relationship Id="rId7" Type="http://schemas.openxmlformats.org/officeDocument/2006/relationships/image" Target="../media/image313.png"/><Relationship Id="rId8" Type="http://schemas.openxmlformats.org/officeDocument/2006/relationships/image" Target="../media/image671.png"/><Relationship Id="rId9" Type="http://schemas.openxmlformats.org/officeDocument/2006/relationships/image" Target="../media/image672.png"/><Relationship Id="rId10" Type="http://schemas.openxmlformats.org/officeDocument/2006/relationships/image" Target="../media/image673.png"/><Relationship Id="rId11" Type="http://schemas.openxmlformats.org/officeDocument/2006/relationships/image" Target="../media/image674.png"/><Relationship Id="rId12" Type="http://schemas.openxmlformats.org/officeDocument/2006/relationships/image" Target="../media/image675.png"/><Relationship Id="rId13" Type="http://schemas.openxmlformats.org/officeDocument/2006/relationships/image" Target="../media/image676.png"/><Relationship Id="rId14" Type="http://schemas.openxmlformats.org/officeDocument/2006/relationships/image" Target="../media/image677.png"/><Relationship Id="rId15" Type="http://schemas.openxmlformats.org/officeDocument/2006/relationships/image" Target="../media/image678.png"/><Relationship Id="rId16" Type="http://schemas.openxmlformats.org/officeDocument/2006/relationships/image" Target="../media/image679.png"/><Relationship Id="rId17" Type="http://schemas.openxmlformats.org/officeDocument/2006/relationships/image" Target="../media/image680.png"/><Relationship Id="rId18" Type="http://schemas.openxmlformats.org/officeDocument/2006/relationships/image" Target="../media/image681.png"/><Relationship Id="rId19" Type="http://schemas.openxmlformats.org/officeDocument/2006/relationships/image" Target="../media/image682.png"/><Relationship Id="rId20" Type="http://schemas.openxmlformats.org/officeDocument/2006/relationships/image" Target="../media/image683.png"/><Relationship Id="rId21" Type="http://schemas.openxmlformats.org/officeDocument/2006/relationships/image" Target="../media/image684.png"/><Relationship Id="rId22" Type="http://schemas.openxmlformats.org/officeDocument/2006/relationships/image" Target="../media/image685.png"/><Relationship Id="rId23" Type="http://schemas.openxmlformats.org/officeDocument/2006/relationships/image" Target="../media/image686.png"/><Relationship Id="rId24" Type="http://schemas.openxmlformats.org/officeDocument/2006/relationships/image" Target="../media/image687.png"/><Relationship Id="rId25" Type="http://schemas.openxmlformats.org/officeDocument/2006/relationships/image" Target="../media/image688.png"/><Relationship Id="rId26" Type="http://schemas.openxmlformats.org/officeDocument/2006/relationships/image" Target="../media/image689.png"/><Relationship Id="rId27" Type="http://schemas.openxmlformats.org/officeDocument/2006/relationships/image" Target="../media/image690.png"/><Relationship Id="rId28" Type="http://schemas.openxmlformats.org/officeDocument/2006/relationships/image" Target="../media/image691.png"/><Relationship Id="rId29" Type="http://schemas.openxmlformats.org/officeDocument/2006/relationships/image" Target="../media/image692.png"/><Relationship Id="rId30" Type="http://schemas.openxmlformats.org/officeDocument/2006/relationships/image" Target="../media/image693.png"/><Relationship Id="rId31" Type="http://schemas.openxmlformats.org/officeDocument/2006/relationships/image" Target="../media/image694.png"/><Relationship Id="rId32" Type="http://schemas.openxmlformats.org/officeDocument/2006/relationships/image" Target="../media/image695.png"/><Relationship Id="rId33" Type="http://schemas.openxmlformats.org/officeDocument/2006/relationships/image" Target="../media/image696.png"/><Relationship Id="rId34" Type="http://schemas.openxmlformats.org/officeDocument/2006/relationships/image" Target="../media/image697.png"/><Relationship Id="rId35" Type="http://schemas.openxmlformats.org/officeDocument/2006/relationships/image" Target="../media/image698.png"/><Relationship Id="rId36" Type="http://schemas.openxmlformats.org/officeDocument/2006/relationships/image" Target="../media/image699.png"/><Relationship Id="rId37" Type="http://schemas.openxmlformats.org/officeDocument/2006/relationships/image" Target="../media/image700.png"/><Relationship Id="rId38" Type="http://schemas.openxmlformats.org/officeDocument/2006/relationships/image" Target="../media/image701.png"/><Relationship Id="rId39" Type="http://schemas.openxmlformats.org/officeDocument/2006/relationships/image" Target="../media/image702.png"/><Relationship Id="rId40" Type="http://schemas.openxmlformats.org/officeDocument/2006/relationships/image" Target="../media/image703.png"/><Relationship Id="rId41" Type="http://schemas.openxmlformats.org/officeDocument/2006/relationships/image" Target="../media/image704.png"/><Relationship Id="rId42" Type="http://schemas.openxmlformats.org/officeDocument/2006/relationships/image" Target="../media/image705.png"/><Relationship Id="rId43" Type="http://schemas.openxmlformats.org/officeDocument/2006/relationships/image" Target="../media/image706.png"/><Relationship Id="rId44" Type="http://schemas.openxmlformats.org/officeDocument/2006/relationships/image" Target="../media/image707.png"/><Relationship Id="rId45" Type="http://schemas.openxmlformats.org/officeDocument/2006/relationships/image" Target="../media/image708.png"/><Relationship Id="rId46" Type="http://schemas.openxmlformats.org/officeDocument/2006/relationships/image" Target="../media/image709.png"/><Relationship Id="rId47" Type="http://schemas.openxmlformats.org/officeDocument/2006/relationships/image" Target="../media/image710.png"/><Relationship Id="rId48" Type="http://schemas.openxmlformats.org/officeDocument/2006/relationships/image" Target="../media/image711.png"/><Relationship Id="rId49" Type="http://schemas.openxmlformats.org/officeDocument/2006/relationships/image" Target="../media/image712.png"/><Relationship Id="rId50" Type="http://schemas.openxmlformats.org/officeDocument/2006/relationships/image" Target="../media/image713.png"/><Relationship Id="rId51" Type="http://schemas.openxmlformats.org/officeDocument/2006/relationships/image" Target="../media/image714.png"/><Relationship Id="rId52" Type="http://schemas.openxmlformats.org/officeDocument/2006/relationships/image" Target="../media/image715.png"/><Relationship Id="rId53" Type="http://schemas.openxmlformats.org/officeDocument/2006/relationships/image" Target="../media/image716.png"/><Relationship Id="rId54" Type="http://schemas.openxmlformats.org/officeDocument/2006/relationships/image" Target="../media/image717.png"/><Relationship Id="rId55" Type="http://schemas.openxmlformats.org/officeDocument/2006/relationships/image" Target="../media/image718.png"/><Relationship Id="rId56" Type="http://schemas.openxmlformats.org/officeDocument/2006/relationships/image" Target="../media/image591.png"/><Relationship Id="rId57" Type="http://schemas.openxmlformats.org/officeDocument/2006/relationships/image" Target="../media/image719.png"/><Relationship Id="rId58" Type="http://schemas.openxmlformats.org/officeDocument/2006/relationships/image" Target="../media/image720.png"/><Relationship Id="rId59" Type="http://schemas.openxmlformats.org/officeDocument/2006/relationships/image" Target="../media/image721.png"/><Relationship Id="rId60" Type="http://schemas.openxmlformats.org/officeDocument/2006/relationships/image" Target="../media/image722.png"/><Relationship Id="rId61" Type="http://schemas.openxmlformats.org/officeDocument/2006/relationships/image" Target="../media/image723.png"/><Relationship Id="rId62" Type="http://schemas.openxmlformats.org/officeDocument/2006/relationships/image" Target="../media/image724.png"/><Relationship Id="rId63" Type="http://schemas.openxmlformats.org/officeDocument/2006/relationships/image" Target="../media/image725.png"/><Relationship Id="rId64" Type="http://schemas.openxmlformats.org/officeDocument/2006/relationships/image" Target="../media/image726.png"/><Relationship Id="rId65" Type="http://schemas.openxmlformats.org/officeDocument/2006/relationships/image" Target="../media/image727.png"/><Relationship Id="rId66" Type="http://schemas.openxmlformats.org/officeDocument/2006/relationships/image" Target="../media/image728.png"/><Relationship Id="rId67" Type="http://schemas.openxmlformats.org/officeDocument/2006/relationships/image" Target="../media/image729.png"/><Relationship Id="rId68" Type="http://schemas.openxmlformats.org/officeDocument/2006/relationships/image" Target="../media/image730.png"/><Relationship Id="rId69" Type="http://schemas.openxmlformats.org/officeDocument/2006/relationships/image" Target="../media/image731.png"/><Relationship Id="rId70" Type="http://schemas.openxmlformats.org/officeDocument/2006/relationships/image" Target="../media/image732.png"/><Relationship Id="rId71" Type="http://schemas.openxmlformats.org/officeDocument/2006/relationships/image" Target="../media/image733.png"/><Relationship Id="rId72" Type="http://schemas.openxmlformats.org/officeDocument/2006/relationships/image" Target="../media/image734.png"/><Relationship Id="rId73" Type="http://schemas.openxmlformats.org/officeDocument/2006/relationships/image" Target="../media/image735.png"/><Relationship Id="rId74" Type="http://schemas.openxmlformats.org/officeDocument/2006/relationships/image" Target="../media/image736.png"/><Relationship Id="rId75" Type="http://schemas.openxmlformats.org/officeDocument/2006/relationships/image" Target="../media/image737.png"/><Relationship Id="rId76" Type="http://schemas.openxmlformats.org/officeDocument/2006/relationships/image" Target="../media/image738.png"/><Relationship Id="rId77" Type="http://schemas.openxmlformats.org/officeDocument/2006/relationships/image" Target="../media/image739.png"/><Relationship Id="rId78" Type="http://schemas.openxmlformats.org/officeDocument/2006/relationships/image" Target="../media/image740.png"/><Relationship Id="rId79" Type="http://schemas.openxmlformats.org/officeDocument/2006/relationships/image" Target="../media/image741.png"/><Relationship Id="rId80" Type="http://schemas.openxmlformats.org/officeDocument/2006/relationships/image" Target="../media/image742.png"/><Relationship Id="rId81" Type="http://schemas.openxmlformats.org/officeDocument/2006/relationships/image" Target="../media/image743.png"/><Relationship Id="rId82" Type="http://schemas.openxmlformats.org/officeDocument/2006/relationships/image" Target="../media/image744.png"/><Relationship Id="rId83" Type="http://schemas.openxmlformats.org/officeDocument/2006/relationships/image" Target="../media/image745.png"/><Relationship Id="rId84" Type="http://schemas.openxmlformats.org/officeDocument/2006/relationships/image" Target="../media/image746.png"/><Relationship Id="rId85" Type="http://schemas.openxmlformats.org/officeDocument/2006/relationships/image" Target="../media/image747.png"/><Relationship Id="rId86" Type="http://schemas.openxmlformats.org/officeDocument/2006/relationships/image" Target="../media/image748.png"/><Relationship Id="rId87" Type="http://schemas.openxmlformats.org/officeDocument/2006/relationships/image" Target="../media/image749.png"/><Relationship Id="rId88" Type="http://schemas.openxmlformats.org/officeDocument/2006/relationships/image" Target="../media/image750.png"/><Relationship Id="rId89" Type="http://schemas.openxmlformats.org/officeDocument/2006/relationships/image" Target="../media/image751.png"/><Relationship Id="rId90" Type="http://schemas.openxmlformats.org/officeDocument/2006/relationships/image" Target="../media/image752.png"/><Relationship Id="rId91" Type="http://schemas.openxmlformats.org/officeDocument/2006/relationships/image" Target="../media/image753.png"/><Relationship Id="rId92" Type="http://schemas.openxmlformats.org/officeDocument/2006/relationships/image" Target="../media/image754.png"/><Relationship Id="rId93" Type="http://schemas.openxmlformats.org/officeDocument/2006/relationships/image" Target="../media/image755.png"/><Relationship Id="rId94" Type="http://schemas.openxmlformats.org/officeDocument/2006/relationships/image" Target="../media/image756.png"/><Relationship Id="rId95" Type="http://schemas.openxmlformats.org/officeDocument/2006/relationships/image" Target="../media/image757.png"/><Relationship Id="rId96" Type="http://schemas.openxmlformats.org/officeDocument/2006/relationships/image" Target="../media/image758.png"/><Relationship Id="rId97" Type="http://schemas.openxmlformats.org/officeDocument/2006/relationships/image" Target="../media/image759.png"/><Relationship Id="rId98" Type="http://schemas.openxmlformats.org/officeDocument/2006/relationships/image" Target="../media/image760.png"/><Relationship Id="rId99" Type="http://schemas.openxmlformats.org/officeDocument/2006/relationships/image" Target="../media/image761.png"/><Relationship Id="rId100" Type="http://schemas.openxmlformats.org/officeDocument/2006/relationships/image" Target="../media/image762.png"/><Relationship Id="rId101" Type="http://schemas.openxmlformats.org/officeDocument/2006/relationships/image" Target="../media/image763.png"/><Relationship Id="rId102" Type="http://schemas.openxmlformats.org/officeDocument/2006/relationships/image" Target="../media/image764.png"/><Relationship Id="rId103" Type="http://schemas.openxmlformats.org/officeDocument/2006/relationships/image" Target="../media/image765.png"/><Relationship Id="rId104" Type="http://schemas.openxmlformats.org/officeDocument/2006/relationships/image" Target="../media/image766.png"/><Relationship Id="rId105" Type="http://schemas.openxmlformats.org/officeDocument/2006/relationships/image" Target="../media/image767.png"/><Relationship Id="rId106" Type="http://schemas.openxmlformats.org/officeDocument/2006/relationships/image" Target="../media/image768.png"/><Relationship Id="rId107" Type="http://schemas.openxmlformats.org/officeDocument/2006/relationships/image" Target="../media/image769.png"/><Relationship Id="rId108" Type="http://schemas.openxmlformats.org/officeDocument/2006/relationships/image" Target="../media/image770.png"/><Relationship Id="rId109" Type="http://schemas.openxmlformats.org/officeDocument/2006/relationships/image" Target="../media/image771.png"/><Relationship Id="rId110" Type="http://schemas.openxmlformats.org/officeDocument/2006/relationships/image" Target="../media/image772.png"/><Relationship Id="rId111" Type="http://schemas.openxmlformats.org/officeDocument/2006/relationships/image" Target="../media/image773.png"/><Relationship Id="rId112" Type="http://schemas.openxmlformats.org/officeDocument/2006/relationships/image" Target="../media/image774.png"/><Relationship Id="rId113" Type="http://schemas.openxmlformats.org/officeDocument/2006/relationships/image" Target="../media/image775.png"/><Relationship Id="rId114" Type="http://schemas.openxmlformats.org/officeDocument/2006/relationships/image" Target="../media/image776.png"/><Relationship Id="rId115" Type="http://schemas.openxmlformats.org/officeDocument/2006/relationships/image" Target="../media/image777.png"/><Relationship Id="rId116" Type="http://schemas.openxmlformats.org/officeDocument/2006/relationships/image" Target="../media/image778.png"/><Relationship Id="rId117" Type="http://schemas.openxmlformats.org/officeDocument/2006/relationships/image" Target="../media/image779.png"/><Relationship Id="rId118" Type="http://schemas.openxmlformats.org/officeDocument/2006/relationships/image" Target="../media/image780.png"/><Relationship Id="rId119" Type="http://schemas.openxmlformats.org/officeDocument/2006/relationships/image" Target="../media/image781.png"/><Relationship Id="rId120" Type="http://schemas.openxmlformats.org/officeDocument/2006/relationships/image" Target="../media/image782.png"/><Relationship Id="rId121" Type="http://schemas.openxmlformats.org/officeDocument/2006/relationships/image" Target="../media/image783.png"/><Relationship Id="rId122" Type="http://schemas.openxmlformats.org/officeDocument/2006/relationships/image" Target="../media/image784.png"/><Relationship Id="rId123" Type="http://schemas.openxmlformats.org/officeDocument/2006/relationships/image" Target="../media/image785.png"/><Relationship Id="rId124" Type="http://schemas.openxmlformats.org/officeDocument/2006/relationships/image" Target="../media/image786.png"/><Relationship Id="rId125" Type="http://schemas.openxmlformats.org/officeDocument/2006/relationships/image" Target="../media/image787.png"/><Relationship Id="rId126" Type="http://schemas.openxmlformats.org/officeDocument/2006/relationships/image" Target="../media/image788.png"/><Relationship Id="rId127" Type="http://schemas.openxmlformats.org/officeDocument/2006/relationships/image" Target="../media/image789.png"/><Relationship Id="rId128" Type="http://schemas.openxmlformats.org/officeDocument/2006/relationships/image" Target="../media/image790.png"/><Relationship Id="rId129" Type="http://schemas.openxmlformats.org/officeDocument/2006/relationships/image" Target="../media/image791.png"/><Relationship Id="rId130" Type="http://schemas.openxmlformats.org/officeDocument/2006/relationships/image" Target="../media/image792.png"/><Relationship Id="rId131" Type="http://schemas.openxmlformats.org/officeDocument/2006/relationships/image" Target="../media/image793.png"/><Relationship Id="rId132" Type="http://schemas.openxmlformats.org/officeDocument/2006/relationships/image" Target="../media/image794.png"/><Relationship Id="rId133" Type="http://schemas.openxmlformats.org/officeDocument/2006/relationships/image" Target="../media/image795.png"/><Relationship Id="rId134" Type="http://schemas.openxmlformats.org/officeDocument/2006/relationships/image" Target="../media/image796.png"/><Relationship Id="rId135" Type="http://schemas.openxmlformats.org/officeDocument/2006/relationships/image" Target="../media/image797.png"/><Relationship Id="rId136" Type="http://schemas.openxmlformats.org/officeDocument/2006/relationships/image" Target="../media/image798.png"/><Relationship Id="rId137" Type="http://schemas.openxmlformats.org/officeDocument/2006/relationships/image" Target="../media/image799.png"/><Relationship Id="rId138" Type="http://schemas.openxmlformats.org/officeDocument/2006/relationships/image" Target="../media/image800.png"/><Relationship Id="rId139" Type="http://schemas.openxmlformats.org/officeDocument/2006/relationships/image" Target="../media/image801.png"/><Relationship Id="rId140" Type="http://schemas.openxmlformats.org/officeDocument/2006/relationships/image" Target="../media/image802.png"/><Relationship Id="rId141" Type="http://schemas.openxmlformats.org/officeDocument/2006/relationships/image" Target="../media/image803.png"/><Relationship Id="rId142" Type="http://schemas.openxmlformats.org/officeDocument/2006/relationships/image" Target="../media/image804.png"/><Relationship Id="rId143" Type="http://schemas.openxmlformats.org/officeDocument/2006/relationships/image" Target="../media/image805.png"/><Relationship Id="rId144" Type="http://schemas.openxmlformats.org/officeDocument/2006/relationships/image" Target="../media/image806.png"/><Relationship Id="rId145" Type="http://schemas.openxmlformats.org/officeDocument/2006/relationships/image" Target="../media/image807.png"/><Relationship Id="rId146" Type="http://schemas.openxmlformats.org/officeDocument/2006/relationships/image" Target="../media/image808.png"/><Relationship Id="rId147" Type="http://schemas.openxmlformats.org/officeDocument/2006/relationships/image" Target="../media/image809.png"/><Relationship Id="rId148" Type="http://schemas.openxmlformats.org/officeDocument/2006/relationships/image" Target="../media/image810.png"/><Relationship Id="rId149" Type="http://schemas.openxmlformats.org/officeDocument/2006/relationships/image" Target="../media/image811.png"/><Relationship Id="rId150" Type="http://schemas.openxmlformats.org/officeDocument/2006/relationships/image" Target="../media/image812.png"/><Relationship Id="rId151" Type="http://schemas.openxmlformats.org/officeDocument/2006/relationships/image" Target="../media/image813.png"/><Relationship Id="rId152" Type="http://schemas.openxmlformats.org/officeDocument/2006/relationships/image" Target="../media/image814.png"/><Relationship Id="rId153" Type="http://schemas.openxmlformats.org/officeDocument/2006/relationships/image" Target="../media/image815.png"/><Relationship Id="rId154" Type="http://schemas.openxmlformats.org/officeDocument/2006/relationships/image" Target="../media/image816.png"/><Relationship Id="rId155" Type="http://schemas.openxmlformats.org/officeDocument/2006/relationships/image" Target="../media/image817.png"/><Relationship Id="rId156" Type="http://schemas.openxmlformats.org/officeDocument/2006/relationships/image" Target="../media/image818.png"/><Relationship Id="rId157" Type="http://schemas.openxmlformats.org/officeDocument/2006/relationships/image" Target="../media/image819.png"/><Relationship Id="rId158" Type="http://schemas.openxmlformats.org/officeDocument/2006/relationships/image" Target="../media/image820.png"/><Relationship Id="rId159" Type="http://schemas.openxmlformats.org/officeDocument/2006/relationships/image" Target="../media/image821.png"/><Relationship Id="rId160" Type="http://schemas.openxmlformats.org/officeDocument/2006/relationships/image" Target="../media/image822.png"/><Relationship Id="rId161" Type="http://schemas.openxmlformats.org/officeDocument/2006/relationships/image" Target="../media/image823.png"/><Relationship Id="rId162" Type="http://schemas.openxmlformats.org/officeDocument/2006/relationships/image" Target="../media/image824.png"/><Relationship Id="rId163" Type="http://schemas.openxmlformats.org/officeDocument/2006/relationships/image" Target="../media/image825.png"/><Relationship Id="rId164" Type="http://schemas.openxmlformats.org/officeDocument/2006/relationships/image" Target="../media/image557.png"/><Relationship Id="rId165" Type="http://schemas.openxmlformats.org/officeDocument/2006/relationships/image" Target="../media/image826.png"/><Relationship Id="rId166" Type="http://schemas.openxmlformats.org/officeDocument/2006/relationships/image" Target="../media/image827.png"/><Relationship Id="rId167" Type="http://schemas.openxmlformats.org/officeDocument/2006/relationships/image" Target="../media/image828.png"/><Relationship Id="rId168" Type="http://schemas.openxmlformats.org/officeDocument/2006/relationships/image" Target="../media/image829.png"/><Relationship Id="rId169" Type="http://schemas.openxmlformats.org/officeDocument/2006/relationships/image" Target="../media/image830.png"/><Relationship Id="rId170" Type="http://schemas.openxmlformats.org/officeDocument/2006/relationships/image" Target="../media/image831.png"/><Relationship Id="rId171" Type="http://schemas.openxmlformats.org/officeDocument/2006/relationships/image" Target="../media/image832.png"/><Relationship Id="rId172" Type="http://schemas.openxmlformats.org/officeDocument/2006/relationships/image" Target="../media/image833.png"/><Relationship Id="rId173" Type="http://schemas.openxmlformats.org/officeDocument/2006/relationships/image" Target="../media/image834.png"/><Relationship Id="rId174" Type="http://schemas.openxmlformats.org/officeDocument/2006/relationships/image" Target="../media/image835.png"/><Relationship Id="rId175" Type="http://schemas.openxmlformats.org/officeDocument/2006/relationships/image" Target="../media/image836.png"/><Relationship Id="rId176" Type="http://schemas.openxmlformats.org/officeDocument/2006/relationships/image" Target="../media/image837.png"/><Relationship Id="rId177" Type="http://schemas.openxmlformats.org/officeDocument/2006/relationships/image" Target="../media/image838.png"/><Relationship Id="rId178" Type="http://schemas.openxmlformats.org/officeDocument/2006/relationships/image" Target="../media/image839.png"/><Relationship Id="rId179" Type="http://schemas.openxmlformats.org/officeDocument/2006/relationships/image" Target="../media/image840.png"/><Relationship Id="rId180" Type="http://schemas.openxmlformats.org/officeDocument/2006/relationships/image" Target="../media/image841.png"/><Relationship Id="rId181" Type="http://schemas.openxmlformats.org/officeDocument/2006/relationships/image" Target="../media/image842.png"/><Relationship Id="rId182" Type="http://schemas.openxmlformats.org/officeDocument/2006/relationships/image" Target="../media/image843.png"/><Relationship Id="rId183" Type="http://schemas.openxmlformats.org/officeDocument/2006/relationships/image" Target="../media/image72.png"/><Relationship Id="rId184" Type="http://schemas.openxmlformats.org/officeDocument/2006/relationships/image" Target="../media/image844.png"/><Relationship Id="rId185" Type="http://schemas.openxmlformats.org/officeDocument/2006/relationships/image" Target="../media/image84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46.png"/><Relationship Id="rId3" Type="http://schemas.openxmlformats.org/officeDocument/2006/relationships/image" Target="../media/image847.png"/><Relationship Id="rId4" Type="http://schemas.openxmlformats.org/officeDocument/2006/relationships/image" Target="../media/image848.png"/><Relationship Id="rId5" Type="http://schemas.openxmlformats.org/officeDocument/2006/relationships/image" Target="../media/image849.png"/><Relationship Id="rId6" Type="http://schemas.openxmlformats.org/officeDocument/2006/relationships/image" Target="../media/image850.png"/><Relationship Id="rId7" Type="http://schemas.openxmlformats.org/officeDocument/2006/relationships/image" Target="../media/image851.png"/><Relationship Id="rId8" Type="http://schemas.openxmlformats.org/officeDocument/2006/relationships/image" Target="../media/image852.png"/><Relationship Id="rId9" Type="http://schemas.openxmlformats.org/officeDocument/2006/relationships/image" Target="../media/image853.png"/><Relationship Id="rId10" Type="http://schemas.openxmlformats.org/officeDocument/2006/relationships/image" Target="../media/image854.png"/><Relationship Id="rId11" Type="http://schemas.openxmlformats.org/officeDocument/2006/relationships/image" Target="../media/image855.png"/><Relationship Id="rId12" Type="http://schemas.openxmlformats.org/officeDocument/2006/relationships/image" Target="../media/image856.png"/><Relationship Id="rId13" Type="http://schemas.openxmlformats.org/officeDocument/2006/relationships/image" Target="../media/image857.png"/><Relationship Id="rId14" Type="http://schemas.openxmlformats.org/officeDocument/2006/relationships/image" Target="../media/image858.png"/><Relationship Id="rId15" Type="http://schemas.openxmlformats.org/officeDocument/2006/relationships/image" Target="../media/image859.png"/><Relationship Id="rId16" Type="http://schemas.openxmlformats.org/officeDocument/2006/relationships/image" Target="../media/image860.png"/><Relationship Id="rId17" Type="http://schemas.openxmlformats.org/officeDocument/2006/relationships/image" Target="../media/image861.png"/><Relationship Id="rId18" Type="http://schemas.openxmlformats.org/officeDocument/2006/relationships/image" Target="../media/image862.png"/><Relationship Id="rId19" Type="http://schemas.openxmlformats.org/officeDocument/2006/relationships/image" Target="../media/image863.png"/><Relationship Id="rId20" Type="http://schemas.openxmlformats.org/officeDocument/2006/relationships/image" Target="../media/image864.png"/><Relationship Id="rId21" Type="http://schemas.openxmlformats.org/officeDocument/2006/relationships/image" Target="../media/image865.png"/><Relationship Id="rId22" Type="http://schemas.openxmlformats.org/officeDocument/2006/relationships/image" Target="../media/image866.png"/><Relationship Id="rId23" Type="http://schemas.openxmlformats.org/officeDocument/2006/relationships/image" Target="../media/image867.png"/><Relationship Id="rId24" Type="http://schemas.openxmlformats.org/officeDocument/2006/relationships/image" Target="../media/image868.png"/><Relationship Id="rId25" Type="http://schemas.openxmlformats.org/officeDocument/2006/relationships/image" Target="../media/image869.png"/><Relationship Id="rId26" Type="http://schemas.openxmlformats.org/officeDocument/2006/relationships/image" Target="../media/image870.png"/><Relationship Id="rId27" Type="http://schemas.openxmlformats.org/officeDocument/2006/relationships/image" Target="../media/image871.png"/><Relationship Id="rId28" Type="http://schemas.openxmlformats.org/officeDocument/2006/relationships/image" Target="../media/image872.png"/><Relationship Id="rId29" Type="http://schemas.openxmlformats.org/officeDocument/2006/relationships/image" Target="../media/image873.png"/><Relationship Id="rId30" Type="http://schemas.openxmlformats.org/officeDocument/2006/relationships/image" Target="../media/image874.png"/><Relationship Id="rId31" Type="http://schemas.openxmlformats.org/officeDocument/2006/relationships/image" Target="../media/image875.png"/><Relationship Id="rId32" Type="http://schemas.openxmlformats.org/officeDocument/2006/relationships/image" Target="../media/image876.png"/><Relationship Id="rId33" Type="http://schemas.openxmlformats.org/officeDocument/2006/relationships/image" Target="../media/image877.png"/><Relationship Id="rId34" Type="http://schemas.openxmlformats.org/officeDocument/2006/relationships/image" Target="../media/image878.png"/><Relationship Id="rId35" Type="http://schemas.openxmlformats.org/officeDocument/2006/relationships/image" Target="../media/image879.png"/><Relationship Id="rId36" Type="http://schemas.openxmlformats.org/officeDocument/2006/relationships/image" Target="../media/image880.png"/><Relationship Id="rId37" Type="http://schemas.openxmlformats.org/officeDocument/2006/relationships/image" Target="../media/image881.png"/><Relationship Id="rId38" Type="http://schemas.openxmlformats.org/officeDocument/2006/relationships/image" Target="../media/image882.png"/><Relationship Id="rId39" Type="http://schemas.openxmlformats.org/officeDocument/2006/relationships/image" Target="../media/image883.png"/><Relationship Id="rId40" Type="http://schemas.openxmlformats.org/officeDocument/2006/relationships/image" Target="../media/image884.png"/><Relationship Id="rId41" Type="http://schemas.openxmlformats.org/officeDocument/2006/relationships/image" Target="../media/image885.png"/><Relationship Id="rId42" Type="http://schemas.openxmlformats.org/officeDocument/2006/relationships/image" Target="../media/image886.png"/><Relationship Id="rId43" Type="http://schemas.openxmlformats.org/officeDocument/2006/relationships/image" Target="../media/image887.png"/><Relationship Id="rId44" Type="http://schemas.openxmlformats.org/officeDocument/2006/relationships/image" Target="../media/image888.png"/><Relationship Id="rId45" Type="http://schemas.openxmlformats.org/officeDocument/2006/relationships/image" Target="../media/image889.png"/><Relationship Id="rId46" Type="http://schemas.openxmlformats.org/officeDocument/2006/relationships/image" Target="../media/image890.png"/><Relationship Id="rId47" Type="http://schemas.openxmlformats.org/officeDocument/2006/relationships/image" Target="../media/image891.png"/><Relationship Id="rId48" Type="http://schemas.openxmlformats.org/officeDocument/2006/relationships/image" Target="../media/image892.png"/><Relationship Id="rId49" Type="http://schemas.openxmlformats.org/officeDocument/2006/relationships/image" Target="../media/image893.png"/><Relationship Id="rId50" Type="http://schemas.openxmlformats.org/officeDocument/2006/relationships/image" Target="../media/image894.png"/><Relationship Id="rId51" Type="http://schemas.openxmlformats.org/officeDocument/2006/relationships/image" Target="../media/image895.png"/><Relationship Id="rId52" Type="http://schemas.openxmlformats.org/officeDocument/2006/relationships/image" Target="../media/image896.png"/><Relationship Id="rId53" Type="http://schemas.openxmlformats.org/officeDocument/2006/relationships/image" Target="../media/image897.png"/><Relationship Id="rId54" Type="http://schemas.openxmlformats.org/officeDocument/2006/relationships/image" Target="../media/image898.png"/><Relationship Id="rId55" Type="http://schemas.openxmlformats.org/officeDocument/2006/relationships/image" Target="../media/image899.png"/><Relationship Id="rId56" Type="http://schemas.openxmlformats.org/officeDocument/2006/relationships/image" Target="../media/image900.png"/><Relationship Id="rId57" Type="http://schemas.openxmlformats.org/officeDocument/2006/relationships/image" Target="../media/image901.png"/><Relationship Id="rId58" Type="http://schemas.openxmlformats.org/officeDocument/2006/relationships/image" Target="../media/image902.png"/><Relationship Id="rId59" Type="http://schemas.openxmlformats.org/officeDocument/2006/relationships/image" Target="../media/image903.png"/><Relationship Id="rId60" Type="http://schemas.openxmlformats.org/officeDocument/2006/relationships/image" Target="../media/image904.png"/><Relationship Id="rId61" Type="http://schemas.openxmlformats.org/officeDocument/2006/relationships/image" Target="../media/image905.png"/><Relationship Id="rId62" Type="http://schemas.openxmlformats.org/officeDocument/2006/relationships/image" Target="../media/image906.png"/><Relationship Id="rId63" Type="http://schemas.openxmlformats.org/officeDocument/2006/relationships/image" Target="../media/image907.png"/><Relationship Id="rId64" Type="http://schemas.openxmlformats.org/officeDocument/2006/relationships/image" Target="../media/image908.png"/><Relationship Id="rId65" Type="http://schemas.openxmlformats.org/officeDocument/2006/relationships/image" Target="../media/image909.png"/><Relationship Id="rId66" Type="http://schemas.openxmlformats.org/officeDocument/2006/relationships/image" Target="../media/image910.png"/><Relationship Id="rId67" Type="http://schemas.openxmlformats.org/officeDocument/2006/relationships/image" Target="../media/image911.png"/><Relationship Id="rId68" Type="http://schemas.openxmlformats.org/officeDocument/2006/relationships/image" Target="../media/image912.png"/><Relationship Id="rId69" Type="http://schemas.openxmlformats.org/officeDocument/2006/relationships/image" Target="../media/image913.png"/><Relationship Id="rId70" Type="http://schemas.openxmlformats.org/officeDocument/2006/relationships/image" Target="../media/image914.png"/><Relationship Id="rId71" Type="http://schemas.openxmlformats.org/officeDocument/2006/relationships/image" Target="../media/image915.png"/><Relationship Id="rId72" Type="http://schemas.openxmlformats.org/officeDocument/2006/relationships/image" Target="../media/image916.png"/><Relationship Id="rId73" Type="http://schemas.openxmlformats.org/officeDocument/2006/relationships/image" Target="../media/image917.png"/><Relationship Id="rId74" Type="http://schemas.openxmlformats.org/officeDocument/2006/relationships/image" Target="../media/image918.png"/><Relationship Id="rId75" Type="http://schemas.openxmlformats.org/officeDocument/2006/relationships/image" Target="../media/image919.png"/><Relationship Id="rId76" Type="http://schemas.openxmlformats.org/officeDocument/2006/relationships/image" Target="../media/image920.png"/><Relationship Id="rId77" Type="http://schemas.openxmlformats.org/officeDocument/2006/relationships/image" Target="../media/image921.png"/><Relationship Id="rId78" Type="http://schemas.openxmlformats.org/officeDocument/2006/relationships/image" Target="../media/image922.png"/><Relationship Id="rId79" Type="http://schemas.openxmlformats.org/officeDocument/2006/relationships/image" Target="../media/image923.png"/><Relationship Id="rId80" Type="http://schemas.openxmlformats.org/officeDocument/2006/relationships/image" Target="../media/image924.png"/><Relationship Id="rId81" Type="http://schemas.openxmlformats.org/officeDocument/2006/relationships/image" Target="../media/image925.png"/><Relationship Id="rId82" Type="http://schemas.openxmlformats.org/officeDocument/2006/relationships/image" Target="../media/image156.png"/><Relationship Id="rId83" Type="http://schemas.openxmlformats.org/officeDocument/2006/relationships/image" Target="../media/image926.png"/><Relationship Id="rId84" Type="http://schemas.openxmlformats.org/officeDocument/2006/relationships/image" Target="../media/image927.png"/><Relationship Id="rId85" Type="http://schemas.openxmlformats.org/officeDocument/2006/relationships/image" Target="../media/image928.png"/><Relationship Id="rId86" Type="http://schemas.openxmlformats.org/officeDocument/2006/relationships/image" Target="../media/image929.png"/><Relationship Id="rId87" Type="http://schemas.openxmlformats.org/officeDocument/2006/relationships/image" Target="../media/image930.png"/><Relationship Id="rId88" Type="http://schemas.openxmlformats.org/officeDocument/2006/relationships/image" Target="../media/image931.png"/><Relationship Id="rId89" Type="http://schemas.openxmlformats.org/officeDocument/2006/relationships/image" Target="../media/image932.png"/><Relationship Id="rId90" Type="http://schemas.openxmlformats.org/officeDocument/2006/relationships/image" Target="../media/image933.png"/><Relationship Id="rId91" Type="http://schemas.openxmlformats.org/officeDocument/2006/relationships/image" Target="../media/image934.png"/><Relationship Id="rId92" Type="http://schemas.openxmlformats.org/officeDocument/2006/relationships/image" Target="../media/image935.png"/><Relationship Id="rId93" Type="http://schemas.openxmlformats.org/officeDocument/2006/relationships/image" Target="../media/image936.png"/><Relationship Id="rId94" Type="http://schemas.openxmlformats.org/officeDocument/2006/relationships/image" Target="../media/image937.png"/><Relationship Id="rId95" Type="http://schemas.openxmlformats.org/officeDocument/2006/relationships/image" Target="../media/image938.png"/><Relationship Id="rId96" Type="http://schemas.openxmlformats.org/officeDocument/2006/relationships/image" Target="../media/image313.png"/><Relationship Id="rId97" Type="http://schemas.openxmlformats.org/officeDocument/2006/relationships/image" Target="../media/image939.png"/><Relationship Id="rId98" Type="http://schemas.openxmlformats.org/officeDocument/2006/relationships/image" Target="../media/image940.png"/><Relationship Id="rId99" Type="http://schemas.openxmlformats.org/officeDocument/2006/relationships/image" Target="../media/image941.png"/><Relationship Id="rId100" Type="http://schemas.openxmlformats.org/officeDocument/2006/relationships/image" Target="../media/image942.png"/><Relationship Id="rId101" Type="http://schemas.openxmlformats.org/officeDocument/2006/relationships/image" Target="../media/image943.png"/><Relationship Id="rId102" Type="http://schemas.openxmlformats.org/officeDocument/2006/relationships/image" Target="../media/image944.png"/><Relationship Id="rId103" Type="http://schemas.openxmlformats.org/officeDocument/2006/relationships/image" Target="../media/image945.png"/><Relationship Id="rId104" Type="http://schemas.openxmlformats.org/officeDocument/2006/relationships/image" Target="../media/image946.png"/><Relationship Id="rId105" Type="http://schemas.openxmlformats.org/officeDocument/2006/relationships/image" Target="../media/image947.png"/><Relationship Id="rId106" Type="http://schemas.openxmlformats.org/officeDocument/2006/relationships/image" Target="../media/image948.png"/><Relationship Id="rId107" Type="http://schemas.openxmlformats.org/officeDocument/2006/relationships/image" Target="../media/image949.png"/><Relationship Id="rId108" Type="http://schemas.openxmlformats.org/officeDocument/2006/relationships/image" Target="../media/image950.png"/><Relationship Id="rId109" Type="http://schemas.openxmlformats.org/officeDocument/2006/relationships/image" Target="../media/image951.png"/><Relationship Id="rId110" Type="http://schemas.openxmlformats.org/officeDocument/2006/relationships/image" Target="../media/image952.png"/><Relationship Id="rId111" Type="http://schemas.openxmlformats.org/officeDocument/2006/relationships/image" Target="../media/image953.png"/><Relationship Id="rId112" Type="http://schemas.openxmlformats.org/officeDocument/2006/relationships/image" Target="../media/image954.png"/><Relationship Id="rId113" Type="http://schemas.openxmlformats.org/officeDocument/2006/relationships/image" Target="../media/image955.png"/><Relationship Id="rId114" Type="http://schemas.openxmlformats.org/officeDocument/2006/relationships/image" Target="../media/image956.png"/><Relationship Id="rId115" Type="http://schemas.openxmlformats.org/officeDocument/2006/relationships/image" Target="../media/image957.png"/><Relationship Id="rId116" Type="http://schemas.openxmlformats.org/officeDocument/2006/relationships/image" Target="../media/image958.png"/><Relationship Id="rId117" Type="http://schemas.openxmlformats.org/officeDocument/2006/relationships/image" Target="../media/image959.png"/><Relationship Id="rId118" Type="http://schemas.openxmlformats.org/officeDocument/2006/relationships/image" Target="../media/image960.png"/><Relationship Id="rId119" Type="http://schemas.openxmlformats.org/officeDocument/2006/relationships/image" Target="../media/image961.png"/><Relationship Id="rId120" Type="http://schemas.openxmlformats.org/officeDocument/2006/relationships/image" Target="../media/image962.png"/><Relationship Id="rId121" Type="http://schemas.openxmlformats.org/officeDocument/2006/relationships/image" Target="../media/image963.png"/><Relationship Id="rId122" Type="http://schemas.openxmlformats.org/officeDocument/2006/relationships/image" Target="../media/image964.png"/><Relationship Id="rId123" Type="http://schemas.openxmlformats.org/officeDocument/2006/relationships/image" Target="../media/image965.png"/><Relationship Id="rId124" Type="http://schemas.openxmlformats.org/officeDocument/2006/relationships/image" Target="../media/image966.png"/><Relationship Id="rId125" Type="http://schemas.openxmlformats.org/officeDocument/2006/relationships/image" Target="../media/image967.png"/><Relationship Id="rId126" Type="http://schemas.openxmlformats.org/officeDocument/2006/relationships/image" Target="../media/image968.png"/><Relationship Id="rId127" Type="http://schemas.openxmlformats.org/officeDocument/2006/relationships/image" Target="../media/image969.png"/><Relationship Id="rId128" Type="http://schemas.openxmlformats.org/officeDocument/2006/relationships/image" Target="../media/image970.png"/><Relationship Id="rId129" Type="http://schemas.openxmlformats.org/officeDocument/2006/relationships/image" Target="../media/image971.png"/><Relationship Id="rId130" Type="http://schemas.openxmlformats.org/officeDocument/2006/relationships/image" Target="../media/image972.png"/><Relationship Id="rId131" Type="http://schemas.openxmlformats.org/officeDocument/2006/relationships/image" Target="../media/image973.png"/><Relationship Id="rId132" Type="http://schemas.openxmlformats.org/officeDocument/2006/relationships/image" Target="../media/image974.png"/><Relationship Id="rId133" Type="http://schemas.openxmlformats.org/officeDocument/2006/relationships/image" Target="../media/image975.png"/><Relationship Id="rId134" Type="http://schemas.openxmlformats.org/officeDocument/2006/relationships/image" Target="../media/image976.png"/><Relationship Id="rId135" Type="http://schemas.openxmlformats.org/officeDocument/2006/relationships/image" Target="../media/image977.png"/><Relationship Id="rId136" Type="http://schemas.openxmlformats.org/officeDocument/2006/relationships/image" Target="../media/image978.png"/><Relationship Id="rId137" Type="http://schemas.openxmlformats.org/officeDocument/2006/relationships/image" Target="../media/image979.png"/><Relationship Id="rId138" Type="http://schemas.openxmlformats.org/officeDocument/2006/relationships/image" Target="../media/image980.png"/><Relationship Id="rId139" Type="http://schemas.openxmlformats.org/officeDocument/2006/relationships/image" Target="../media/image981.png"/><Relationship Id="rId140" Type="http://schemas.openxmlformats.org/officeDocument/2006/relationships/image" Target="../media/image982.png"/><Relationship Id="rId141" Type="http://schemas.openxmlformats.org/officeDocument/2006/relationships/image" Target="../media/image983.png"/><Relationship Id="rId142" Type="http://schemas.openxmlformats.org/officeDocument/2006/relationships/image" Target="../media/image984.png"/><Relationship Id="rId143" Type="http://schemas.openxmlformats.org/officeDocument/2006/relationships/image" Target="../media/image985.png"/><Relationship Id="rId144" Type="http://schemas.openxmlformats.org/officeDocument/2006/relationships/image" Target="../media/image986.png"/><Relationship Id="rId145" Type="http://schemas.openxmlformats.org/officeDocument/2006/relationships/image" Target="../media/image987.png"/><Relationship Id="rId146" Type="http://schemas.openxmlformats.org/officeDocument/2006/relationships/image" Target="../media/image988.png"/><Relationship Id="rId147" Type="http://schemas.openxmlformats.org/officeDocument/2006/relationships/image" Target="../media/image98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Drawing"/>
          <p:cNvGrpSpPr/>
          <p:nvPr/>
        </p:nvGrpSpPr>
        <p:grpSpPr>
          <a:xfrm>
            <a:off x="3861947" y="2070703"/>
            <a:ext cx="14583729" cy="9238826"/>
            <a:chOff x="-57150" y="-57149"/>
            <a:chExt cx="14583728" cy="9238824"/>
          </a:xfrm>
        </p:grpSpPr>
        <p:sp>
          <p:nvSpPr>
            <p:cNvPr id="151" name="Line"/>
            <p:cNvSpPr/>
            <p:nvPr/>
          </p:nvSpPr>
          <p:spPr>
            <a:xfrm>
              <a:off x="229101" y="525348"/>
              <a:ext cx="239061" cy="7060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562" fill="norm" stroke="1" extrusionOk="0">
                  <a:moveTo>
                    <a:pt x="9658" y="268"/>
                  </a:moveTo>
                  <a:cubicBezTo>
                    <a:pt x="9658" y="207"/>
                    <a:pt x="9658" y="146"/>
                    <a:pt x="9658" y="84"/>
                  </a:cubicBezTo>
                  <a:cubicBezTo>
                    <a:pt x="9658" y="23"/>
                    <a:pt x="9658" y="-38"/>
                    <a:pt x="9478" y="29"/>
                  </a:cubicBezTo>
                  <a:cubicBezTo>
                    <a:pt x="9298" y="97"/>
                    <a:pt x="8938" y="292"/>
                    <a:pt x="8758" y="641"/>
                  </a:cubicBezTo>
                  <a:cubicBezTo>
                    <a:pt x="8578" y="990"/>
                    <a:pt x="8578" y="1492"/>
                    <a:pt x="8398" y="1975"/>
                  </a:cubicBezTo>
                  <a:cubicBezTo>
                    <a:pt x="8218" y="2459"/>
                    <a:pt x="7858" y="2924"/>
                    <a:pt x="7498" y="3413"/>
                  </a:cubicBezTo>
                  <a:cubicBezTo>
                    <a:pt x="7138" y="3903"/>
                    <a:pt x="6778" y="4417"/>
                    <a:pt x="6238" y="4863"/>
                  </a:cubicBezTo>
                  <a:cubicBezTo>
                    <a:pt x="5698" y="5310"/>
                    <a:pt x="4978" y="5689"/>
                    <a:pt x="4258" y="6105"/>
                  </a:cubicBezTo>
                  <a:cubicBezTo>
                    <a:pt x="3538" y="6522"/>
                    <a:pt x="2818" y="6974"/>
                    <a:pt x="2458" y="7458"/>
                  </a:cubicBezTo>
                  <a:cubicBezTo>
                    <a:pt x="2098" y="7941"/>
                    <a:pt x="2098" y="8455"/>
                    <a:pt x="1918" y="8939"/>
                  </a:cubicBezTo>
                  <a:cubicBezTo>
                    <a:pt x="1738" y="9422"/>
                    <a:pt x="1378" y="9875"/>
                    <a:pt x="1018" y="10328"/>
                  </a:cubicBezTo>
                  <a:cubicBezTo>
                    <a:pt x="658" y="10780"/>
                    <a:pt x="298" y="11233"/>
                    <a:pt x="118" y="11717"/>
                  </a:cubicBezTo>
                  <a:cubicBezTo>
                    <a:pt x="-62" y="12200"/>
                    <a:pt x="-62" y="12714"/>
                    <a:pt x="298" y="13191"/>
                  </a:cubicBezTo>
                  <a:cubicBezTo>
                    <a:pt x="658" y="13669"/>
                    <a:pt x="1378" y="14109"/>
                    <a:pt x="2098" y="14507"/>
                  </a:cubicBezTo>
                  <a:cubicBezTo>
                    <a:pt x="2818" y="14905"/>
                    <a:pt x="3538" y="15259"/>
                    <a:pt x="4438" y="15657"/>
                  </a:cubicBezTo>
                  <a:cubicBezTo>
                    <a:pt x="5338" y="16055"/>
                    <a:pt x="6418" y="16495"/>
                    <a:pt x="7318" y="16905"/>
                  </a:cubicBezTo>
                  <a:cubicBezTo>
                    <a:pt x="8218" y="17315"/>
                    <a:pt x="8938" y="17695"/>
                    <a:pt x="9838" y="18093"/>
                  </a:cubicBezTo>
                  <a:cubicBezTo>
                    <a:pt x="10738" y="18490"/>
                    <a:pt x="11818" y="18906"/>
                    <a:pt x="12898" y="19347"/>
                  </a:cubicBezTo>
                  <a:cubicBezTo>
                    <a:pt x="13978" y="19787"/>
                    <a:pt x="15058" y="20253"/>
                    <a:pt x="16138" y="20601"/>
                  </a:cubicBezTo>
                  <a:cubicBezTo>
                    <a:pt x="17218" y="20950"/>
                    <a:pt x="18298" y="21183"/>
                    <a:pt x="19198" y="21336"/>
                  </a:cubicBezTo>
                  <a:cubicBezTo>
                    <a:pt x="20098" y="21489"/>
                    <a:pt x="20818" y="21562"/>
                    <a:pt x="21178" y="21562"/>
                  </a:cubicBezTo>
                  <a:cubicBezTo>
                    <a:pt x="21538" y="21562"/>
                    <a:pt x="21538" y="21489"/>
                    <a:pt x="21358" y="21421"/>
                  </a:cubicBezTo>
                  <a:cubicBezTo>
                    <a:pt x="21178" y="21354"/>
                    <a:pt x="20818" y="21293"/>
                    <a:pt x="20458" y="2123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" name="Line"/>
            <p:cNvSpPr/>
            <p:nvPr/>
          </p:nvSpPr>
          <p:spPr>
            <a:xfrm>
              <a:off x="468658" y="492892"/>
              <a:ext cx="48759" cy="58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13" h="21600" fill="norm" stroke="1" extrusionOk="0">
                  <a:moveTo>
                    <a:pt x="9251" y="0"/>
                  </a:moveTo>
                  <a:cubicBezTo>
                    <a:pt x="3132" y="7440"/>
                    <a:pt x="-2987" y="14880"/>
                    <a:pt x="1602" y="18600"/>
                  </a:cubicBezTo>
                  <a:cubicBezTo>
                    <a:pt x="4025" y="20564"/>
                    <a:pt x="9433" y="21491"/>
                    <a:pt x="18613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" name="Line"/>
            <p:cNvSpPr/>
            <p:nvPr/>
          </p:nvSpPr>
          <p:spPr>
            <a:xfrm>
              <a:off x="2330143" y="316584"/>
              <a:ext cx="1408603" cy="32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" y="21406"/>
                    <a:pt x="83" y="21215"/>
                    <a:pt x="124" y="21027"/>
                  </a:cubicBezTo>
                  <a:cubicBezTo>
                    <a:pt x="2428" y="10510"/>
                    <a:pt x="4641" y="7880"/>
                    <a:pt x="7098" y="6566"/>
                  </a:cubicBezTo>
                  <a:cubicBezTo>
                    <a:pt x="9556" y="5251"/>
                    <a:pt x="12260" y="5251"/>
                    <a:pt x="14749" y="3936"/>
                  </a:cubicBezTo>
                  <a:cubicBezTo>
                    <a:pt x="17160" y="2663"/>
                    <a:pt x="19369" y="1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" name="Line"/>
            <p:cNvSpPr/>
            <p:nvPr/>
          </p:nvSpPr>
          <p:spPr>
            <a:xfrm>
              <a:off x="9695566" y="383728"/>
              <a:ext cx="62989" cy="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174" y="10610"/>
                    <a:pt x="14379" y="1792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" name="Line"/>
            <p:cNvSpPr/>
            <p:nvPr/>
          </p:nvSpPr>
          <p:spPr>
            <a:xfrm>
              <a:off x="13359092" y="172312"/>
              <a:ext cx="844131" cy="8366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587" fill="norm" stroke="1" extrusionOk="0">
                  <a:moveTo>
                    <a:pt x="0" y="0"/>
                  </a:moveTo>
                  <a:cubicBezTo>
                    <a:pt x="384" y="0"/>
                    <a:pt x="768" y="0"/>
                    <a:pt x="1153" y="0"/>
                  </a:cubicBezTo>
                  <a:cubicBezTo>
                    <a:pt x="5140" y="0"/>
                    <a:pt x="9127" y="10"/>
                    <a:pt x="12245" y="16"/>
                  </a:cubicBezTo>
                  <a:cubicBezTo>
                    <a:pt x="15364" y="21"/>
                    <a:pt x="17613" y="21"/>
                    <a:pt x="18993" y="31"/>
                  </a:cubicBezTo>
                  <a:cubicBezTo>
                    <a:pt x="20373" y="41"/>
                    <a:pt x="20884" y="62"/>
                    <a:pt x="21191" y="98"/>
                  </a:cubicBezTo>
                  <a:cubicBezTo>
                    <a:pt x="21498" y="134"/>
                    <a:pt x="21600" y="186"/>
                    <a:pt x="21498" y="233"/>
                  </a:cubicBezTo>
                  <a:cubicBezTo>
                    <a:pt x="21396" y="279"/>
                    <a:pt x="21089" y="321"/>
                    <a:pt x="20833" y="470"/>
                  </a:cubicBezTo>
                  <a:cubicBezTo>
                    <a:pt x="20578" y="620"/>
                    <a:pt x="20373" y="879"/>
                    <a:pt x="20220" y="1168"/>
                  </a:cubicBezTo>
                  <a:cubicBezTo>
                    <a:pt x="20066" y="1458"/>
                    <a:pt x="19964" y="1778"/>
                    <a:pt x="19862" y="2140"/>
                  </a:cubicBezTo>
                  <a:cubicBezTo>
                    <a:pt x="19760" y="2502"/>
                    <a:pt x="19658" y="2906"/>
                    <a:pt x="19606" y="3324"/>
                  </a:cubicBezTo>
                  <a:cubicBezTo>
                    <a:pt x="19555" y="3743"/>
                    <a:pt x="19555" y="4177"/>
                    <a:pt x="19504" y="4570"/>
                  </a:cubicBezTo>
                  <a:cubicBezTo>
                    <a:pt x="19453" y="4963"/>
                    <a:pt x="19351" y="5315"/>
                    <a:pt x="19197" y="5635"/>
                  </a:cubicBezTo>
                  <a:cubicBezTo>
                    <a:pt x="19044" y="5956"/>
                    <a:pt x="18840" y="6245"/>
                    <a:pt x="18584" y="6571"/>
                  </a:cubicBezTo>
                  <a:cubicBezTo>
                    <a:pt x="18328" y="6897"/>
                    <a:pt x="18022" y="7259"/>
                    <a:pt x="17715" y="7641"/>
                  </a:cubicBezTo>
                  <a:cubicBezTo>
                    <a:pt x="17408" y="8024"/>
                    <a:pt x="17102" y="8427"/>
                    <a:pt x="16693" y="8815"/>
                  </a:cubicBezTo>
                  <a:cubicBezTo>
                    <a:pt x="16284" y="9202"/>
                    <a:pt x="15773" y="9575"/>
                    <a:pt x="15364" y="9916"/>
                  </a:cubicBezTo>
                  <a:cubicBezTo>
                    <a:pt x="14955" y="10257"/>
                    <a:pt x="14648" y="10567"/>
                    <a:pt x="14392" y="10914"/>
                  </a:cubicBezTo>
                  <a:cubicBezTo>
                    <a:pt x="14137" y="11260"/>
                    <a:pt x="13932" y="11643"/>
                    <a:pt x="13830" y="12046"/>
                  </a:cubicBezTo>
                  <a:cubicBezTo>
                    <a:pt x="13728" y="12449"/>
                    <a:pt x="13728" y="12873"/>
                    <a:pt x="13830" y="13266"/>
                  </a:cubicBezTo>
                  <a:cubicBezTo>
                    <a:pt x="13932" y="13659"/>
                    <a:pt x="14137" y="14021"/>
                    <a:pt x="14341" y="14352"/>
                  </a:cubicBezTo>
                  <a:cubicBezTo>
                    <a:pt x="14546" y="14683"/>
                    <a:pt x="14750" y="14982"/>
                    <a:pt x="15108" y="15303"/>
                  </a:cubicBezTo>
                  <a:cubicBezTo>
                    <a:pt x="15466" y="15624"/>
                    <a:pt x="15977" y="15965"/>
                    <a:pt x="16488" y="16311"/>
                  </a:cubicBezTo>
                  <a:cubicBezTo>
                    <a:pt x="16999" y="16658"/>
                    <a:pt x="17511" y="17009"/>
                    <a:pt x="17868" y="17345"/>
                  </a:cubicBezTo>
                  <a:cubicBezTo>
                    <a:pt x="18226" y="17681"/>
                    <a:pt x="18431" y="18002"/>
                    <a:pt x="18431" y="18307"/>
                  </a:cubicBezTo>
                  <a:cubicBezTo>
                    <a:pt x="18431" y="18612"/>
                    <a:pt x="18226" y="18901"/>
                    <a:pt x="18124" y="19206"/>
                  </a:cubicBezTo>
                  <a:cubicBezTo>
                    <a:pt x="18022" y="19511"/>
                    <a:pt x="18022" y="19832"/>
                    <a:pt x="18277" y="20085"/>
                  </a:cubicBezTo>
                  <a:cubicBezTo>
                    <a:pt x="18533" y="20339"/>
                    <a:pt x="19044" y="20525"/>
                    <a:pt x="19351" y="20700"/>
                  </a:cubicBezTo>
                  <a:cubicBezTo>
                    <a:pt x="19658" y="20876"/>
                    <a:pt x="19760" y="21042"/>
                    <a:pt x="19658" y="21192"/>
                  </a:cubicBezTo>
                  <a:cubicBezTo>
                    <a:pt x="19555" y="21342"/>
                    <a:pt x="19249" y="21476"/>
                    <a:pt x="18482" y="21538"/>
                  </a:cubicBezTo>
                  <a:cubicBezTo>
                    <a:pt x="17715" y="21600"/>
                    <a:pt x="16488" y="21590"/>
                    <a:pt x="15261" y="2157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" name="Line"/>
            <p:cNvSpPr/>
            <p:nvPr/>
          </p:nvSpPr>
          <p:spPr>
            <a:xfrm>
              <a:off x="384696" y="7201041"/>
              <a:ext cx="13728864" cy="1747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4" fill="norm" stroke="1" extrusionOk="0">
                  <a:moveTo>
                    <a:pt x="0" y="0"/>
                  </a:moveTo>
                  <a:cubicBezTo>
                    <a:pt x="6" y="1483"/>
                    <a:pt x="13" y="2966"/>
                    <a:pt x="13" y="4424"/>
                  </a:cubicBezTo>
                  <a:cubicBezTo>
                    <a:pt x="13" y="5882"/>
                    <a:pt x="6" y="7315"/>
                    <a:pt x="6" y="8526"/>
                  </a:cubicBezTo>
                  <a:cubicBezTo>
                    <a:pt x="6" y="9737"/>
                    <a:pt x="13" y="10726"/>
                    <a:pt x="19" y="11986"/>
                  </a:cubicBezTo>
                  <a:cubicBezTo>
                    <a:pt x="25" y="13247"/>
                    <a:pt x="32" y="14779"/>
                    <a:pt x="32" y="16039"/>
                  </a:cubicBezTo>
                  <a:cubicBezTo>
                    <a:pt x="32" y="17300"/>
                    <a:pt x="25" y="18288"/>
                    <a:pt x="22" y="19030"/>
                  </a:cubicBezTo>
                  <a:cubicBezTo>
                    <a:pt x="19" y="19771"/>
                    <a:pt x="19" y="20265"/>
                    <a:pt x="16" y="20661"/>
                  </a:cubicBezTo>
                  <a:cubicBezTo>
                    <a:pt x="13" y="21056"/>
                    <a:pt x="6" y="21353"/>
                    <a:pt x="19" y="21476"/>
                  </a:cubicBezTo>
                  <a:cubicBezTo>
                    <a:pt x="32" y="21600"/>
                    <a:pt x="63" y="21551"/>
                    <a:pt x="173" y="21501"/>
                  </a:cubicBezTo>
                  <a:cubicBezTo>
                    <a:pt x="284" y="21452"/>
                    <a:pt x="473" y="21402"/>
                    <a:pt x="668" y="21254"/>
                  </a:cubicBezTo>
                  <a:cubicBezTo>
                    <a:pt x="864" y="21106"/>
                    <a:pt x="1065" y="20859"/>
                    <a:pt x="1245" y="20661"/>
                  </a:cubicBezTo>
                  <a:cubicBezTo>
                    <a:pt x="1425" y="20463"/>
                    <a:pt x="1582" y="20315"/>
                    <a:pt x="1765" y="20167"/>
                  </a:cubicBezTo>
                  <a:cubicBezTo>
                    <a:pt x="1948" y="20018"/>
                    <a:pt x="2156" y="19870"/>
                    <a:pt x="2393" y="19796"/>
                  </a:cubicBezTo>
                  <a:cubicBezTo>
                    <a:pt x="2629" y="19722"/>
                    <a:pt x="2894" y="19722"/>
                    <a:pt x="3165" y="19722"/>
                  </a:cubicBezTo>
                  <a:cubicBezTo>
                    <a:pt x="3436" y="19722"/>
                    <a:pt x="3713" y="19722"/>
                    <a:pt x="3940" y="19697"/>
                  </a:cubicBezTo>
                  <a:cubicBezTo>
                    <a:pt x="4167" y="19672"/>
                    <a:pt x="4344" y="19623"/>
                    <a:pt x="4539" y="19499"/>
                  </a:cubicBezTo>
                  <a:cubicBezTo>
                    <a:pt x="4735" y="19376"/>
                    <a:pt x="4949" y="19178"/>
                    <a:pt x="5164" y="19054"/>
                  </a:cubicBezTo>
                  <a:cubicBezTo>
                    <a:pt x="5378" y="18931"/>
                    <a:pt x="5592" y="18881"/>
                    <a:pt x="5838" y="18857"/>
                  </a:cubicBezTo>
                  <a:cubicBezTo>
                    <a:pt x="6084" y="18832"/>
                    <a:pt x="6361" y="18832"/>
                    <a:pt x="6607" y="18881"/>
                  </a:cubicBezTo>
                  <a:cubicBezTo>
                    <a:pt x="6853" y="18931"/>
                    <a:pt x="7068" y="19030"/>
                    <a:pt x="7282" y="19104"/>
                  </a:cubicBezTo>
                  <a:cubicBezTo>
                    <a:pt x="7496" y="19178"/>
                    <a:pt x="7711" y="19227"/>
                    <a:pt x="7928" y="19277"/>
                  </a:cubicBezTo>
                  <a:cubicBezTo>
                    <a:pt x="8146" y="19326"/>
                    <a:pt x="8366" y="19376"/>
                    <a:pt x="8578" y="19425"/>
                  </a:cubicBezTo>
                  <a:cubicBezTo>
                    <a:pt x="8789" y="19475"/>
                    <a:pt x="8991" y="19524"/>
                    <a:pt x="9208" y="19549"/>
                  </a:cubicBezTo>
                  <a:cubicBezTo>
                    <a:pt x="9426" y="19573"/>
                    <a:pt x="9659" y="19573"/>
                    <a:pt x="9886" y="19475"/>
                  </a:cubicBezTo>
                  <a:cubicBezTo>
                    <a:pt x="10113" y="19376"/>
                    <a:pt x="10333" y="19178"/>
                    <a:pt x="10551" y="19030"/>
                  </a:cubicBezTo>
                  <a:cubicBezTo>
                    <a:pt x="10768" y="18881"/>
                    <a:pt x="10983" y="18783"/>
                    <a:pt x="11210" y="18708"/>
                  </a:cubicBezTo>
                  <a:cubicBezTo>
                    <a:pt x="11437" y="18634"/>
                    <a:pt x="11676" y="18585"/>
                    <a:pt x="11891" y="18610"/>
                  </a:cubicBezTo>
                  <a:cubicBezTo>
                    <a:pt x="12105" y="18634"/>
                    <a:pt x="12294" y="18733"/>
                    <a:pt x="12524" y="18783"/>
                  </a:cubicBezTo>
                  <a:cubicBezTo>
                    <a:pt x="12754" y="18832"/>
                    <a:pt x="13026" y="18832"/>
                    <a:pt x="13297" y="18832"/>
                  </a:cubicBezTo>
                  <a:cubicBezTo>
                    <a:pt x="13568" y="18832"/>
                    <a:pt x="13839" y="18832"/>
                    <a:pt x="14082" y="18807"/>
                  </a:cubicBezTo>
                  <a:cubicBezTo>
                    <a:pt x="14324" y="18783"/>
                    <a:pt x="14539" y="18733"/>
                    <a:pt x="14747" y="18659"/>
                  </a:cubicBezTo>
                  <a:cubicBezTo>
                    <a:pt x="14955" y="18585"/>
                    <a:pt x="15157" y="18486"/>
                    <a:pt x="15365" y="18412"/>
                  </a:cubicBezTo>
                  <a:cubicBezTo>
                    <a:pt x="15573" y="18338"/>
                    <a:pt x="15787" y="18288"/>
                    <a:pt x="16011" y="18264"/>
                  </a:cubicBezTo>
                  <a:cubicBezTo>
                    <a:pt x="16235" y="18239"/>
                    <a:pt x="16468" y="18239"/>
                    <a:pt x="16726" y="18239"/>
                  </a:cubicBezTo>
                  <a:cubicBezTo>
                    <a:pt x="16985" y="18239"/>
                    <a:pt x="17269" y="18239"/>
                    <a:pt x="17527" y="18239"/>
                  </a:cubicBezTo>
                  <a:cubicBezTo>
                    <a:pt x="17786" y="18239"/>
                    <a:pt x="18019" y="18239"/>
                    <a:pt x="18249" y="18189"/>
                  </a:cubicBezTo>
                  <a:cubicBezTo>
                    <a:pt x="18479" y="18140"/>
                    <a:pt x="18706" y="18041"/>
                    <a:pt x="18920" y="17942"/>
                  </a:cubicBezTo>
                  <a:cubicBezTo>
                    <a:pt x="19135" y="17843"/>
                    <a:pt x="19337" y="17745"/>
                    <a:pt x="19535" y="17720"/>
                  </a:cubicBezTo>
                  <a:cubicBezTo>
                    <a:pt x="19734" y="17695"/>
                    <a:pt x="19929" y="17745"/>
                    <a:pt x="20122" y="17819"/>
                  </a:cubicBezTo>
                  <a:cubicBezTo>
                    <a:pt x="20314" y="17893"/>
                    <a:pt x="20503" y="17992"/>
                    <a:pt x="20667" y="17992"/>
                  </a:cubicBezTo>
                  <a:cubicBezTo>
                    <a:pt x="20831" y="17992"/>
                    <a:pt x="20970" y="17893"/>
                    <a:pt x="21074" y="17794"/>
                  </a:cubicBezTo>
                  <a:cubicBezTo>
                    <a:pt x="21178" y="17695"/>
                    <a:pt x="21247" y="17596"/>
                    <a:pt x="21329" y="17547"/>
                  </a:cubicBezTo>
                  <a:cubicBezTo>
                    <a:pt x="21411" y="17497"/>
                    <a:pt x="21505" y="17497"/>
                    <a:pt x="21600" y="1749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" name="Line"/>
            <p:cNvSpPr/>
            <p:nvPr/>
          </p:nvSpPr>
          <p:spPr>
            <a:xfrm>
              <a:off x="13373651" y="300544"/>
              <a:ext cx="695829" cy="665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474" fill="norm" stroke="1" extrusionOk="0">
                  <a:moveTo>
                    <a:pt x="2424" y="0"/>
                  </a:moveTo>
                  <a:cubicBezTo>
                    <a:pt x="2301" y="4527"/>
                    <a:pt x="2177" y="9054"/>
                    <a:pt x="1869" y="12158"/>
                  </a:cubicBezTo>
                  <a:cubicBezTo>
                    <a:pt x="1560" y="15262"/>
                    <a:pt x="1066" y="16944"/>
                    <a:pt x="634" y="18302"/>
                  </a:cubicBezTo>
                  <a:cubicBezTo>
                    <a:pt x="202" y="19660"/>
                    <a:pt x="-168" y="20695"/>
                    <a:pt x="79" y="21147"/>
                  </a:cubicBezTo>
                  <a:cubicBezTo>
                    <a:pt x="326" y="21600"/>
                    <a:pt x="1190" y="21471"/>
                    <a:pt x="3720" y="21406"/>
                  </a:cubicBezTo>
                  <a:cubicBezTo>
                    <a:pt x="6250" y="21341"/>
                    <a:pt x="10447" y="21341"/>
                    <a:pt x="13471" y="21147"/>
                  </a:cubicBezTo>
                  <a:cubicBezTo>
                    <a:pt x="16495" y="20953"/>
                    <a:pt x="18346" y="20565"/>
                    <a:pt x="19581" y="20501"/>
                  </a:cubicBezTo>
                  <a:cubicBezTo>
                    <a:pt x="20815" y="20436"/>
                    <a:pt x="21432" y="20695"/>
                    <a:pt x="21432" y="20759"/>
                  </a:cubicBezTo>
                  <a:cubicBezTo>
                    <a:pt x="21432" y="20824"/>
                    <a:pt x="20815" y="20695"/>
                    <a:pt x="20198" y="2056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" name="Line"/>
            <p:cNvSpPr/>
            <p:nvPr/>
          </p:nvSpPr>
          <p:spPr>
            <a:xfrm>
              <a:off x="13548537" y="540979"/>
              <a:ext cx="384696" cy="180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3840"/>
                    <a:pt x="7200" y="7680"/>
                    <a:pt x="10800" y="11280"/>
                  </a:cubicBezTo>
                  <a:cubicBezTo>
                    <a:pt x="14400" y="14880"/>
                    <a:pt x="18000" y="182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" name="Line"/>
            <p:cNvSpPr/>
            <p:nvPr/>
          </p:nvSpPr>
          <p:spPr>
            <a:xfrm>
              <a:off x="13668754" y="589066"/>
              <a:ext cx="204372" cy="264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482" y="327"/>
                    <a:pt x="17365" y="655"/>
                    <a:pt x="13765" y="4255"/>
                  </a:cubicBezTo>
                  <a:cubicBezTo>
                    <a:pt x="10165" y="7855"/>
                    <a:pt x="5082" y="1472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" name="Line"/>
            <p:cNvSpPr/>
            <p:nvPr/>
          </p:nvSpPr>
          <p:spPr>
            <a:xfrm>
              <a:off x="480385" y="1294343"/>
              <a:ext cx="720843" cy="22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0268" fill="norm" stroke="1" extrusionOk="0">
                  <a:moveTo>
                    <a:pt x="1807" y="3600"/>
                  </a:moveTo>
                  <a:cubicBezTo>
                    <a:pt x="970" y="10800"/>
                    <a:pt x="134" y="18000"/>
                    <a:pt x="14" y="19800"/>
                  </a:cubicBezTo>
                  <a:cubicBezTo>
                    <a:pt x="-105" y="21600"/>
                    <a:pt x="492" y="18000"/>
                    <a:pt x="2643" y="12600"/>
                  </a:cubicBezTo>
                  <a:cubicBezTo>
                    <a:pt x="4794" y="7200"/>
                    <a:pt x="8499" y="0"/>
                    <a:pt x="12502" y="0"/>
                  </a:cubicBezTo>
                  <a:cubicBezTo>
                    <a:pt x="15473" y="0"/>
                    <a:pt x="18610" y="3968"/>
                    <a:pt x="21495" y="969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" name="Line"/>
            <p:cNvSpPr/>
            <p:nvPr/>
          </p:nvSpPr>
          <p:spPr>
            <a:xfrm>
              <a:off x="1533635" y="1122155"/>
              <a:ext cx="5301564" cy="253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4" fill="norm" stroke="1" extrusionOk="0">
                  <a:moveTo>
                    <a:pt x="0" y="17953"/>
                  </a:moveTo>
                  <a:cubicBezTo>
                    <a:pt x="130" y="18221"/>
                    <a:pt x="264" y="18483"/>
                    <a:pt x="405" y="18730"/>
                  </a:cubicBezTo>
                  <a:cubicBezTo>
                    <a:pt x="886" y="19574"/>
                    <a:pt x="1458" y="20249"/>
                    <a:pt x="2037" y="20756"/>
                  </a:cubicBezTo>
                  <a:cubicBezTo>
                    <a:pt x="2617" y="21262"/>
                    <a:pt x="3205" y="21600"/>
                    <a:pt x="3760" y="21094"/>
                  </a:cubicBezTo>
                  <a:cubicBezTo>
                    <a:pt x="4315" y="20587"/>
                    <a:pt x="4837" y="19236"/>
                    <a:pt x="5417" y="17717"/>
                  </a:cubicBezTo>
                  <a:cubicBezTo>
                    <a:pt x="5997" y="16197"/>
                    <a:pt x="6633" y="14509"/>
                    <a:pt x="7237" y="12990"/>
                  </a:cubicBezTo>
                  <a:cubicBezTo>
                    <a:pt x="7841" y="11470"/>
                    <a:pt x="8413" y="10119"/>
                    <a:pt x="8984" y="9106"/>
                  </a:cubicBezTo>
                  <a:cubicBezTo>
                    <a:pt x="9556" y="8094"/>
                    <a:pt x="10127" y="7418"/>
                    <a:pt x="10699" y="7081"/>
                  </a:cubicBezTo>
                  <a:cubicBezTo>
                    <a:pt x="11270" y="6743"/>
                    <a:pt x="11841" y="6743"/>
                    <a:pt x="12429" y="6912"/>
                  </a:cubicBezTo>
                  <a:cubicBezTo>
                    <a:pt x="13017" y="7081"/>
                    <a:pt x="13621" y="7418"/>
                    <a:pt x="14258" y="7418"/>
                  </a:cubicBezTo>
                  <a:cubicBezTo>
                    <a:pt x="14895" y="7418"/>
                    <a:pt x="15564" y="7081"/>
                    <a:pt x="16193" y="6574"/>
                  </a:cubicBezTo>
                  <a:cubicBezTo>
                    <a:pt x="16821" y="6068"/>
                    <a:pt x="17409" y="5392"/>
                    <a:pt x="17956" y="4717"/>
                  </a:cubicBezTo>
                  <a:cubicBezTo>
                    <a:pt x="18503" y="4042"/>
                    <a:pt x="19009" y="3366"/>
                    <a:pt x="19515" y="2691"/>
                  </a:cubicBezTo>
                  <a:cubicBezTo>
                    <a:pt x="20021" y="2016"/>
                    <a:pt x="20527" y="1340"/>
                    <a:pt x="21058" y="665"/>
                  </a:cubicBezTo>
                  <a:cubicBezTo>
                    <a:pt x="21235" y="439"/>
                    <a:pt x="21416" y="21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" name="Line"/>
            <p:cNvSpPr/>
            <p:nvPr/>
          </p:nvSpPr>
          <p:spPr>
            <a:xfrm>
              <a:off x="7159126" y="1009828"/>
              <a:ext cx="6269194" cy="143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8" fill="norm" stroke="1" extrusionOk="0">
                  <a:moveTo>
                    <a:pt x="0" y="14862"/>
                  </a:moveTo>
                  <a:cubicBezTo>
                    <a:pt x="489" y="14398"/>
                    <a:pt x="1016" y="14375"/>
                    <a:pt x="1491" y="14100"/>
                  </a:cubicBezTo>
                  <a:cubicBezTo>
                    <a:pt x="2008" y="13800"/>
                    <a:pt x="2464" y="13200"/>
                    <a:pt x="2975" y="12900"/>
                  </a:cubicBezTo>
                  <a:cubicBezTo>
                    <a:pt x="3486" y="12600"/>
                    <a:pt x="4052" y="12600"/>
                    <a:pt x="4604" y="12900"/>
                  </a:cubicBezTo>
                  <a:cubicBezTo>
                    <a:pt x="5156" y="13200"/>
                    <a:pt x="5695" y="13800"/>
                    <a:pt x="6212" y="13800"/>
                  </a:cubicBezTo>
                  <a:cubicBezTo>
                    <a:pt x="6730" y="13800"/>
                    <a:pt x="7227" y="13200"/>
                    <a:pt x="7717" y="12600"/>
                  </a:cubicBezTo>
                  <a:cubicBezTo>
                    <a:pt x="8208" y="12000"/>
                    <a:pt x="8691" y="11400"/>
                    <a:pt x="9188" y="11400"/>
                  </a:cubicBezTo>
                  <a:cubicBezTo>
                    <a:pt x="9685" y="11400"/>
                    <a:pt x="10196" y="12000"/>
                    <a:pt x="10637" y="12900"/>
                  </a:cubicBezTo>
                  <a:cubicBezTo>
                    <a:pt x="11079" y="13800"/>
                    <a:pt x="11452" y="15000"/>
                    <a:pt x="11797" y="16500"/>
                  </a:cubicBezTo>
                  <a:cubicBezTo>
                    <a:pt x="12142" y="18000"/>
                    <a:pt x="12460" y="19800"/>
                    <a:pt x="12840" y="20700"/>
                  </a:cubicBezTo>
                  <a:cubicBezTo>
                    <a:pt x="13219" y="21600"/>
                    <a:pt x="13661" y="21600"/>
                    <a:pt x="14082" y="21000"/>
                  </a:cubicBezTo>
                  <a:cubicBezTo>
                    <a:pt x="14503" y="20400"/>
                    <a:pt x="14904" y="19200"/>
                    <a:pt x="15325" y="18600"/>
                  </a:cubicBezTo>
                  <a:cubicBezTo>
                    <a:pt x="15746" y="18000"/>
                    <a:pt x="16188" y="18000"/>
                    <a:pt x="16567" y="18600"/>
                  </a:cubicBezTo>
                  <a:cubicBezTo>
                    <a:pt x="16947" y="19200"/>
                    <a:pt x="17265" y="20400"/>
                    <a:pt x="17603" y="20700"/>
                  </a:cubicBezTo>
                  <a:cubicBezTo>
                    <a:pt x="17941" y="21000"/>
                    <a:pt x="18300" y="20400"/>
                    <a:pt x="18666" y="19500"/>
                  </a:cubicBezTo>
                  <a:cubicBezTo>
                    <a:pt x="19032" y="18600"/>
                    <a:pt x="19405" y="17400"/>
                    <a:pt x="19736" y="17100"/>
                  </a:cubicBezTo>
                  <a:cubicBezTo>
                    <a:pt x="20067" y="16800"/>
                    <a:pt x="20357" y="17400"/>
                    <a:pt x="20537" y="17700"/>
                  </a:cubicBezTo>
                  <a:cubicBezTo>
                    <a:pt x="20716" y="18000"/>
                    <a:pt x="20785" y="18000"/>
                    <a:pt x="20854" y="18600"/>
                  </a:cubicBezTo>
                  <a:cubicBezTo>
                    <a:pt x="20923" y="19200"/>
                    <a:pt x="20993" y="20400"/>
                    <a:pt x="21055" y="19800"/>
                  </a:cubicBezTo>
                  <a:cubicBezTo>
                    <a:pt x="21117" y="19200"/>
                    <a:pt x="21172" y="16800"/>
                    <a:pt x="21262" y="13200"/>
                  </a:cubicBezTo>
                  <a:cubicBezTo>
                    <a:pt x="21351" y="9600"/>
                    <a:pt x="21476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" name="Line"/>
            <p:cNvSpPr/>
            <p:nvPr/>
          </p:nvSpPr>
          <p:spPr>
            <a:xfrm>
              <a:off x="1901407" y="1297432"/>
              <a:ext cx="1135" cy="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3172" y="15806"/>
                    <a:pt x="5946" y="8585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" name="Line"/>
            <p:cNvSpPr/>
            <p:nvPr/>
          </p:nvSpPr>
          <p:spPr>
            <a:xfrm>
              <a:off x="2660853" y="1104081"/>
              <a:ext cx="14722" cy="3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049" y="14205"/>
                    <a:pt x="14265" y="702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" name="Line"/>
            <p:cNvSpPr/>
            <p:nvPr/>
          </p:nvSpPr>
          <p:spPr>
            <a:xfrm>
              <a:off x="6408167" y="1071130"/>
              <a:ext cx="11795" cy="12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19" fill="norm" stroke="1" extrusionOk="0">
                  <a:moveTo>
                    <a:pt x="21600" y="9072"/>
                  </a:moveTo>
                  <a:cubicBezTo>
                    <a:pt x="16888" y="15588"/>
                    <a:pt x="13014" y="19047"/>
                    <a:pt x="9977" y="19904"/>
                  </a:cubicBezTo>
                  <a:cubicBezTo>
                    <a:pt x="3969" y="21600"/>
                    <a:pt x="1240" y="13113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" name="Line"/>
            <p:cNvSpPr/>
            <p:nvPr/>
          </p:nvSpPr>
          <p:spPr>
            <a:xfrm>
              <a:off x="6768257" y="1178133"/>
              <a:ext cx="10244" cy="11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10" y="14426"/>
                    <a:pt x="7205" y="7213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" name="Line"/>
            <p:cNvSpPr/>
            <p:nvPr/>
          </p:nvSpPr>
          <p:spPr>
            <a:xfrm>
              <a:off x="6768257" y="1102749"/>
              <a:ext cx="19584" cy="3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22" y="7133"/>
                    <a:pt x="7211" y="1436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" name="Line"/>
            <p:cNvSpPr/>
            <p:nvPr/>
          </p:nvSpPr>
          <p:spPr>
            <a:xfrm>
              <a:off x="9913351" y="2272114"/>
              <a:ext cx="52698" cy="29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490" y="12412"/>
                    <a:pt x="17045" y="620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7474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" name="Line"/>
            <p:cNvSpPr/>
            <p:nvPr/>
          </p:nvSpPr>
          <p:spPr>
            <a:xfrm>
              <a:off x="3900086" y="4375924"/>
              <a:ext cx="6990" cy="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198" y="14498"/>
                    <a:pt x="14399" y="724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70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309995" y="394220"/>
              <a:ext cx="728476" cy="612650"/>
            </a:xfrm>
            <a:prstGeom prst="rect">
              <a:avLst/>
            </a:prstGeom>
            <a:effectLst/>
          </p:spPr>
        </p:pic>
        <p:pic>
          <p:nvPicPr>
            <p:cNvPr id="172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599582" y="429565"/>
              <a:ext cx="390801" cy="529218"/>
            </a:xfrm>
            <a:prstGeom prst="rect">
              <a:avLst/>
            </a:prstGeom>
            <a:effectLst/>
          </p:spPr>
        </p:pic>
        <p:pic>
          <p:nvPicPr>
            <p:cNvPr id="174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5056" y="616069"/>
              <a:ext cx="410838" cy="6713284"/>
            </a:xfrm>
            <a:prstGeom prst="rect">
              <a:avLst/>
            </a:prstGeom>
            <a:effectLst/>
          </p:spPr>
        </p:pic>
        <p:pic>
          <p:nvPicPr>
            <p:cNvPr id="176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57150" y="6494715"/>
              <a:ext cx="14564471" cy="2686960"/>
            </a:xfrm>
            <a:prstGeom prst="rect">
              <a:avLst/>
            </a:prstGeom>
            <a:effectLst/>
          </p:spPr>
        </p:pic>
        <p:pic>
          <p:nvPicPr>
            <p:cNvPr id="178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27546" y="144907"/>
              <a:ext cx="1709235" cy="252631"/>
            </a:xfrm>
            <a:prstGeom prst="rect">
              <a:avLst/>
            </a:prstGeom>
            <a:effectLst/>
          </p:spPr>
        </p:pic>
        <p:pic>
          <p:nvPicPr>
            <p:cNvPr id="180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24217" y="159213"/>
              <a:ext cx="1645645" cy="185655"/>
            </a:xfrm>
            <a:prstGeom prst="rect">
              <a:avLst/>
            </a:prstGeom>
            <a:effectLst/>
          </p:spPr>
        </p:pic>
        <p:pic>
          <p:nvPicPr>
            <p:cNvPr id="182" name="Line Line" descr="Line Lin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950603" y="122128"/>
              <a:ext cx="157236" cy="122018"/>
            </a:xfrm>
            <a:prstGeom prst="rect">
              <a:avLst/>
            </a:prstGeom>
            <a:effectLst/>
          </p:spPr>
        </p:pic>
        <p:pic>
          <p:nvPicPr>
            <p:cNvPr id="184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4071418" y="-44323"/>
              <a:ext cx="3233567" cy="265584"/>
            </a:xfrm>
            <a:prstGeom prst="rect">
              <a:avLst/>
            </a:prstGeom>
            <a:effectLst/>
          </p:spPr>
        </p:pic>
        <p:pic>
          <p:nvPicPr>
            <p:cNvPr id="186" name="Line Line" descr="Line Lin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8832766" y="48301"/>
              <a:ext cx="116604" cy="114474"/>
            </a:xfrm>
            <a:prstGeom prst="rect">
              <a:avLst/>
            </a:prstGeom>
            <a:effectLst/>
          </p:spPr>
        </p:pic>
        <p:pic>
          <p:nvPicPr>
            <p:cNvPr id="188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8858206" y="-57150"/>
              <a:ext cx="5433231" cy="217930"/>
            </a:xfrm>
            <a:prstGeom prst="rect">
              <a:avLst/>
            </a:prstGeom>
            <a:effectLst/>
          </p:spPr>
        </p:pic>
        <p:pic>
          <p:nvPicPr>
            <p:cNvPr id="190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4117520" y="14980"/>
              <a:ext cx="409059" cy="8866484"/>
            </a:xfrm>
            <a:prstGeom prst="rect">
              <a:avLst/>
            </a:prstGeom>
            <a:effectLst/>
          </p:spPr>
        </p:pic>
        <p:pic>
          <p:nvPicPr>
            <p:cNvPr id="192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313209" y="399677"/>
              <a:ext cx="140660" cy="703368"/>
            </a:xfrm>
            <a:prstGeom prst="rect">
              <a:avLst/>
            </a:prstGeom>
            <a:effectLst/>
          </p:spPr>
        </p:pic>
        <p:pic>
          <p:nvPicPr>
            <p:cNvPr id="194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363611" y="1320021"/>
              <a:ext cx="1695889" cy="170035"/>
            </a:xfrm>
            <a:prstGeom prst="rect">
              <a:avLst/>
            </a:prstGeom>
            <a:effectLst/>
          </p:spPr>
        </p:pic>
        <p:pic>
          <p:nvPicPr>
            <p:cNvPr id="196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2163984" y="1113106"/>
              <a:ext cx="3017003" cy="298706"/>
            </a:xfrm>
            <a:prstGeom prst="rect">
              <a:avLst/>
            </a:prstGeom>
            <a:effectLst/>
          </p:spPr>
        </p:pic>
        <p:pic>
          <p:nvPicPr>
            <p:cNvPr id="198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5755830" y="1074271"/>
              <a:ext cx="1277731" cy="188119"/>
            </a:xfrm>
            <a:prstGeom prst="rect">
              <a:avLst/>
            </a:prstGeom>
            <a:effectLst/>
          </p:spPr>
        </p:pic>
        <p:pic>
          <p:nvPicPr>
            <p:cNvPr id="200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6965417" y="946121"/>
              <a:ext cx="7193273" cy="324728"/>
            </a:xfrm>
            <a:prstGeom prst="rect">
              <a:avLst/>
            </a:prstGeom>
            <a:effectLst/>
          </p:spPr>
        </p:pic>
        <p:pic>
          <p:nvPicPr>
            <p:cNvPr id="202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1000766" y="3705664"/>
              <a:ext cx="186431" cy="588886"/>
            </a:xfrm>
            <a:prstGeom prst="rect">
              <a:avLst/>
            </a:prstGeom>
            <a:effectLst/>
          </p:spPr>
        </p:pic>
        <p:pic>
          <p:nvPicPr>
            <p:cNvPr id="204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1024809" y="3717686"/>
              <a:ext cx="511019" cy="649791"/>
            </a:xfrm>
            <a:prstGeom prst="rect">
              <a:avLst/>
            </a:prstGeom>
            <a:effectLst/>
          </p:spPr>
        </p:pic>
        <p:pic>
          <p:nvPicPr>
            <p:cNvPr id="206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887942" y="1866333"/>
              <a:ext cx="239146" cy="713503"/>
            </a:xfrm>
            <a:prstGeom prst="rect">
              <a:avLst/>
            </a:prstGeom>
            <a:effectLst/>
          </p:spPr>
        </p:pic>
        <p:pic>
          <p:nvPicPr>
            <p:cNvPr id="208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952678" y="1974529"/>
              <a:ext cx="473253" cy="571128"/>
            </a:xfrm>
            <a:prstGeom prst="rect">
              <a:avLst/>
            </a:prstGeom>
            <a:effectLst/>
          </p:spPr>
        </p:pic>
        <p:pic>
          <p:nvPicPr>
            <p:cNvPr id="210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1048355" y="2443378"/>
              <a:ext cx="391299" cy="138345"/>
            </a:xfrm>
            <a:prstGeom prst="rect">
              <a:avLst/>
            </a:prstGeom>
            <a:effectLst/>
          </p:spPr>
        </p:pic>
        <p:pic>
          <p:nvPicPr>
            <p:cNvPr id="212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1788022" y="1818246"/>
              <a:ext cx="409004" cy="736222"/>
            </a:xfrm>
            <a:prstGeom prst="rect">
              <a:avLst/>
            </a:prstGeom>
            <a:effectLst/>
          </p:spPr>
        </p:pic>
        <p:pic>
          <p:nvPicPr>
            <p:cNvPr id="214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2242243" y="2075434"/>
              <a:ext cx="435653" cy="416957"/>
            </a:xfrm>
            <a:prstGeom prst="rect">
              <a:avLst/>
            </a:prstGeom>
            <a:effectLst/>
          </p:spPr>
        </p:pic>
        <p:pic>
          <p:nvPicPr>
            <p:cNvPr id="216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2715615" y="2010594"/>
              <a:ext cx="274840" cy="414845"/>
            </a:xfrm>
            <a:prstGeom prst="rect">
              <a:avLst/>
            </a:prstGeom>
            <a:effectLst/>
          </p:spPr>
        </p:pic>
        <p:pic>
          <p:nvPicPr>
            <p:cNvPr id="218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2852118" y="1926442"/>
              <a:ext cx="547085" cy="270584"/>
            </a:xfrm>
            <a:prstGeom prst="rect">
              <a:avLst/>
            </a:prstGeom>
            <a:effectLst/>
          </p:spPr>
        </p:pic>
        <p:pic>
          <p:nvPicPr>
            <p:cNvPr id="220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3064732" y="1890377"/>
              <a:ext cx="274362" cy="523041"/>
            </a:xfrm>
            <a:prstGeom prst="rect">
              <a:avLst/>
            </a:prstGeom>
            <a:effectLst/>
          </p:spPr>
        </p:pic>
        <p:pic>
          <p:nvPicPr>
            <p:cNvPr id="222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3849925" y="1679825"/>
              <a:ext cx="225770" cy="577310"/>
            </a:xfrm>
            <a:prstGeom prst="rect">
              <a:avLst/>
            </a:prstGeom>
            <a:effectLst/>
          </p:spPr>
        </p:pic>
        <p:pic>
          <p:nvPicPr>
            <p:cNvPr id="224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3946099" y="1734093"/>
              <a:ext cx="511020" cy="569343"/>
            </a:xfrm>
            <a:prstGeom prst="rect">
              <a:avLst/>
            </a:prstGeom>
            <a:effectLst/>
          </p:spPr>
        </p:pic>
        <p:pic>
          <p:nvPicPr>
            <p:cNvPr id="226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4417011" y="1923672"/>
              <a:ext cx="773436" cy="414673"/>
            </a:xfrm>
            <a:prstGeom prst="rect">
              <a:avLst/>
            </a:prstGeom>
            <a:effectLst/>
          </p:spPr>
        </p:pic>
        <p:pic>
          <p:nvPicPr>
            <p:cNvPr id="228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5196363" y="1848988"/>
              <a:ext cx="426868" cy="399310"/>
            </a:xfrm>
            <a:prstGeom prst="rect">
              <a:avLst/>
            </a:prstGeom>
            <a:effectLst/>
          </p:spPr>
        </p:pic>
        <p:pic>
          <p:nvPicPr>
            <p:cNvPr id="230" name="Line Shape" descr="Line Shap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7095804" y="1631738"/>
              <a:ext cx="270584" cy="537661"/>
            </a:xfrm>
            <a:prstGeom prst="rect">
              <a:avLst/>
            </a:prstGeom>
            <a:effectLst/>
          </p:spPr>
        </p:pic>
        <p:pic>
          <p:nvPicPr>
            <p:cNvPr id="232" name="Line Shape" descr="Line Shap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7179956" y="1539430"/>
              <a:ext cx="552263" cy="609509"/>
            </a:xfrm>
            <a:prstGeom prst="rect">
              <a:avLst/>
            </a:prstGeom>
            <a:effectLst/>
          </p:spPr>
        </p:pic>
        <p:pic>
          <p:nvPicPr>
            <p:cNvPr id="234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7319626" y="1950485"/>
              <a:ext cx="419437" cy="222497"/>
            </a:xfrm>
            <a:prstGeom prst="rect">
              <a:avLst/>
            </a:prstGeom>
            <a:effectLst/>
          </p:spPr>
        </p:pic>
        <p:pic>
          <p:nvPicPr>
            <p:cNvPr id="236" name="Line Shape" descr="Line Shap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8285959" y="1469615"/>
              <a:ext cx="162388" cy="825727"/>
            </a:xfrm>
            <a:prstGeom prst="rect">
              <a:avLst/>
            </a:prstGeom>
            <a:effectLst/>
          </p:spPr>
        </p:pic>
        <p:pic>
          <p:nvPicPr>
            <p:cNvPr id="238" name="Line Shape" descr="Line Shap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8249894" y="1553767"/>
              <a:ext cx="571128" cy="174410"/>
            </a:xfrm>
            <a:prstGeom prst="rect">
              <a:avLst/>
            </a:prstGeom>
            <a:effectLst/>
          </p:spPr>
        </p:pic>
        <p:pic>
          <p:nvPicPr>
            <p:cNvPr id="240" name="Line Line" descr="Line Lin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8382133" y="1734093"/>
              <a:ext cx="438889" cy="282606"/>
            </a:xfrm>
            <a:prstGeom prst="rect">
              <a:avLst/>
            </a:prstGeom>
            <a:effectLst/>
          </p:spPr>
        </p:pic>
        <p:pic>
          <p:nvPicPr>
            <p:cNvPr id="242" name="Line Line" descr="Line Lin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8875026" y="1878355"/>
              <a:ext cx="114301" cy="234518"/>
            </a:xfrm>
            <a:prstGeom prst="rect">
              <a:avLst/>
            </a:prstGeom>
            <a:effectLst/>
          </p:spPr>
        </p:pic>
        <p:pic>
          <p:nvPicPr>
            <p:cNvPr id="244" name="Line Shape" descr="Line Shap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8838960" y="1577810"/>
              <a:ext cx="330693" cy="234519"/>
            </a:xfrm>
            <a:prstGeom prst="rect">
              <a:avLst/>
            </a:prstGeom>
            <a:effectLst/>
          </p:spPr>
        </p:pic>
        <p:pic>
          <p:nvPicPr>
            <p:cNvPr id="246" name="Line Shape" descr="Line Shap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9079395" y="1734093"/>
              <a:ext cx="246541" cy="356877"/>
            </a:xfrm>
            <a:prstGeom prst="rect">
              <a:avLst/>
            </a:prstGeom>
            <a:effectLst/>
          </p:spPr>
        </p:pic>
        <p:pic>
          <p:nvPicPr>
            <p:cNvPr id="248" name="Line Shape" descr="Line Shap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9412331" y="1722072"/>
              <a:ext cx="255695" cy="318671"/>
            </a:xfrm>
            <a:prstGeom prst="rect">
              <a:avLst/>
            </a:prstGeom>
            <a:effectLst/>
          </p:spPr>
        </p:pic>
        <p:pic>
          <p:nvPicPr>
            <p:cNvPr id="250" name="Line Line" descr="Line Line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9512180" y="1661963"/>
              <a:ext cx="571129" cy="246540"/>
            </a:xfrm>
            <a:prstGeom prst="rect">
              <a:avLst/>
            </a:prstGeom>
            <a:effectLst/>
          </p:spPr>
        </p:pic>
        <p:pic>
          <p:nvPicPr>
            <p:cNvPr id="252" name="Line Shape" descr="Line Shape"/>
            <p:cNvPicPr>
              <a:picLocks noChangeAspect="0"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9796075" y="1589832"/>
              <a:ext cx="347342" cy="512124"/>
            </a:xfrm>
            <a:prstGeom prst="rect">
              <a:avLst/>
            </a:prstGeom>
            <a:effectLst/>
          </p:spPr>
        </p:pic>
        <p:pic>
          <p:nvPicPr>
            <p:cNvPr id="254" name="Line Shape" descr="Line Shap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10473921" y="1455278"/>
              <a:ext cx="474955" cy="140659"/>
            </a:xfrm>
            <a:prstGeom prst="rect">
              <a:avLst/>
            </a:prstGeom>
            <a:effectLst/>
          </p:spPr>
        </p:pic>
        <p:pic>
          <p:nvPicPr>
            <p:cNvPr id="256" name="Line Shape" descr="Line Shape"/>
            <p:cNvPicPr>
              <a:picLocks noChangeAspect="0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10619973" y="1529723"/>
              <a:ext cx="449121" cy="639252"/>
            </a:xfrm>
            <a:prstGeom prst="rect">
              <a:avLst/>
            </a:prstGeom>
            <a:effectLst/>
          </p:spPr>
        </p:pic>
        <p:pic>
          <p:nvPicPr>
            <p:cNvPr id="258" name="Line Shape" descr="Line Shape"/>
            <p:cNvPicPr>
              <a:picLocks noChangeAspect="0"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11026923" y="1818246"/>
              <a:ext cx="306649" cy="390802"/>
            </a:xfrm>
            <a:prstGeom prst="rect">
              <a:avLst/>
            </a:prstGeom>
            <a:effectLst/>
          </p:spPr>
        </p:pic>
        <p:pic>
          <p:nvPicPr>
            <p:cNvPr id="260" name="Line Line" descr="Line Line"/>
            <p:cNvPicPr>
              <a:picLocks noChangeAspect="0"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11459707" y="1950485"/>
              <a:ext cx="114301" cy="258563"/>
            </a:xfrm>
            <a:prstGeom prst="rect">
              <a:avLst/>
            </a:prstGeom>
            <a:effectLst/>
          </p:spPr>
        </p:pic>
        <p:pic>
          <p:nvPicPr>
            <p:cNvPr id="262" name="Line Line" descr="Line Line"/>
            <p:cNvPicPr>
              <a:picLocks noChangeAspect="0"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11387577" y="1601854"/>
              <a:ext cx="234518" cy="186432"/>
            </a:xfrm>
            <a:prstGeom prst="rect">
              <a:avLst/>
            </a:prstGeom>
            <a:effectLst/>
          </p:spPr>
        </p:pic>
        <p:pic>
          <p:nvPicPr>
            <p:cNvPr id="264" name="Line Line" descr="Line Line"/>
            <p:cNvPicPr>
              <a:picLocks noChangeAspect="0"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11652055" y="1830267"/>
              <a:ext cx="390802" cy="162389"/>
            </a:xfrm>
            <a:prstGeom prst="rect">
              <a:avLst/>
            </a:prstGeom>
            <a:effectLst/>
          </p:spPr>
        </p:pic>
        <p:pic>
          <p:nvPicPr>
            <p:cNvPr id="266" name="Line Shape" descr="Line Shape"/>
            <p:cNvPicPr>
              <a:picLocks noChangeAspect="0"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11820360" y="1758137"/>
              <a:ext cx="174410" cy="474954"/>
            </a:xfrm>
            <a:prstGeom prst="rect">
              <a:avLst/>
            </a:prstGeom>
            <a:effectLst/>
          </p:spPr>
        </p:pic>
        <p:pic>
          <p:nvPicPr>
            <p:cNvPr id="268" name="Line Line" descr="Line Line"/>
            <p:cNvPicPr>
              <a:picLocks noChangeAspect="0"/>
            </p:cNvPicPr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12048774" y="1890377"/>
              <a:ext cx="186431" cy="258562"/>
            </a:xfrm>
            <a:prstGeom prst="rect">
              <a:avLst/>
            </a:prstGeom>
            <a:effectLst/>
          </p:spPr>
        </p:pic>
        <p:pic>
          <p:nvPicPr>
            <p:cNvPr id="270" name="Line Line" descr="Line Line"/>
            <p:cNvPicPr>
              <a:picLocks noChangeAspect="0"/>
            </p:cNvPicPr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11919493" y="1553767"/>
              <a:ext cx="228601" cy="114301"/>
            </a:xfrm>
            <a:prstGeom prst="rect">
              <a:avLst/>
            </a:prstGeom>
            <a:effectLst/>
          </p:spPr>
        </p:pic>
        <p:pic>
          <p:nvPicPr>
            <p:cNvPr id="272" name="Line Shape" descr="Line Shape"/>
            <p:cNvPicPr>
              <a:picLocks noChangeAspect="0"/>
            </p:cNvPicPr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>
              <a:off x="12301164" y="1787233"/>
              <a:ext cx="438956" cy="457222"/>
            </a:xfrm>
            <a:prstGeom prst="rect">
              <a:avLst/>
            </a:prstGeom>
            <a:effectLst/>
          </p:spPr>
        </p:pic>
        <p:pic>
          <p:nvPicPr>
            <p:cNvPr id="274" name="Line Shape" descr="Line Shape"/>
            <p:cNvPicPr>
              <a:picLocks noChangeAspect="0"/>
            </p:cNvPicPr>
            <p:nvPr/>
          </p:nvPicPr>
          <p:blipFill>
            <a:blip r:embed="rId54">
              <a:extLst/>
            </a:blip>
            <a:stretch>
              <a:fillRect/>
            </a:stretch>
          </p:blipFill>
          <p:spPr>
            <a:xfrm>
              <a:off x="12770080" y="1601854"/>
              <a:ext cx="246541" cy="612173"/>
            </a:xfrm>
            <a:prstGeom prst="rect">
              <a:avLst/>
            </a:prstGeom>
            <a:effectLst/>
          </p:spPr>
        </p:pic>
        <p:pic>
          <p:nvPicPr>
            <p:cNvPr id="276" name="Line Shape" descr="Line Shape"/>
            <p:cNvPicPr>
              <a:picLocks noChangeAspect="0"/>
            </p:cNvPicPr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>
              <a:off x="6773710" y="5633279"/>
              <a:ext cx="27767" cy="55307"/>
            </a:xfrm>
            <a:prstGeom prst="rect">
              <a:avLst/>
            </a:prstGeom>
            <a:effectLst/>
          </p:spPr>
        </p:pic>
        <p:pic>
          <p:nvPicPr>
            <p:cNvPr id="278" name="Line Shape" descr="Line Shape"/>
            <p:cNvPicPr>
              <a:picLocks noChangeAspect="0"/>
            </p:cNvPicPr>
            <p:nvPr/>
          </p:nvPicPr>
          <p:blipFill>
            <a:blip r:embed="rId56">
              <a:extLst/>
            </a:blip>
            <a:stretch>
              <a:fillRect/>
            </a:stretch>
          </p:blipFill>
          <p:spPr>
            <a:xfrm>
              <a:off x="652134" y="1794202"/>
              <a:ext cx="1136152" cy="805716"/>
            </a:xfrm>
            <a:prstGeom prst="rect">
              <a:avLst/>
            </a:prstGeom>
            <a:effectLst/>
          </p:spPr>
        </p:pic>
        <p:pic>
          <p:nvPicPr>
            <p:cNvPr id="280" name="Line Shape" descr="Line Shape"/>
            <p:cNvPicPr>
              <a:picLocks noChangeAspect="0"/>
            </p:cNvPicPr>
            <p:nvPr/>
          </p:nvPicPr>
          <p:blipFill>
            <a:blip r:embed="rId57">
              <a:extLst/>
            </a:blip>
            <a:stretch>
              <a:fillRect/>
            </a:stretch>
          </p:blipFill>
          <p:spPr>
            <a:xfrm>
              <a:off x="6903455" y="1337375"/>
              <a:ext cx="1003912" cy="846654"/>
            </a:xfrm>
            <a:prstGeom prst="rect">
              <a:avLst/>
            </a:prstGeom>
            <a:effectLst/>
          </p:spPr>
        </p:pic>
        <p:pic>
          <p:nvPicPr>
            <p:cNvPr id="282" name="Line Shape" descr="Line Shape"/>
            <p:cNvPicPr>
              <a:picLocks noChangeAspect="0"/>
            </p:cNvPicPr>
            <p:nvPr/>
          </p:nvPicPr>
          <p:blipFill>
            <a:blip r:embed="rId58">
              <a:extLst/>
            </a:blip>
            <a:stretch>
              <a:fillRect/>
            </a:stretch>
          </p:blipFill>
          <p:spPr>
            <a:xfrm>
              <a:off x="1932797" y="3308945"/>
              <a:ext cx="156033" cy="931782"/>
            </a:xfrm>
            <a:prstGeom prst="rect">
              <a:avLst/>
            </a:prstGeom>
            <a:effectLst/>
          </p:spPr>
        </p:pic>
        <p:pic>
          <p:nvPicPr>
            <p:cNvPr id="284" name="Line Line" descr="Line Line"/>
            <p:cNvPicPr>
              <a:picLocks noChangeAspect="0"/>
            </p:cNvPicPr>
            <p:nvPr/>
          </p:nvPicPr>
          <p:blipFill>
            <a:blip r:embed="rId59">
              <a:extLst/>
            </a:blip>
            <a:stretch>
              <a:fillRect/>
            </a:stretch>
          </p:blipFill>
          <p:spPr>
            <a:xfrm>
              <a:off x="1998572" y="3393098"/>
              <a:ext cx="366758" cy="150366"/>
            </a:xfrm>
            <a:prstGeom prst="rect">
              <a:avLst/>
            </a:prstGeom>
            <a:effectLst/>
          </p:spPr>
        </p:pic>
        <p:pic>
          <p:nvPicPr>
            <p:cNvPr id="286" name="Line Line" descr="Line Line"/>
            <p:cNvPicPr>
              <a:picLocks noChangeAspect="0"/>
            </p:cNvPicPr>
            <p:nvPr/>
          </p:nvPicPr>
          <p:blipFill>
            <a:blip r:embed="rId60">
              <a:extLst/>
            </a:blip>
            <a:stretch>
              <a:fillRect/>
            </a:stretch>
          </p:blipFill>
          <p:spPr>
            <a:xfrm>
              <a:off x="1986551" y="3729708"/>
              <a:ext cx="354736" cy="162388"/>
            </a:xfrm>
            <a:prstGeom prst="rect">
              <a:avLst/>
            </a:prstGeom>
            <a:effectLst/>
          </p:spPr>
        </p:pic>
        <p:pic>
          <p:nvPicPr>
            <p:cNvPr id="288" name="Line Shape" descr="Line Shape"/>
            <p:cNvPicPr>
              <a:picLocks noChangeAspect="0"/>
            </p:cNvPicPr>
            <p:nvPr/>
          </p:nvPicPr>
          <p:blipFill>
            <a:blip r:embed="rId61">
              <a:extLst/>
            </a:blip>
            <a:stretch>
              <a:fillRect/>
            </a:stretch>
          </p:blipFill>
          <p:spPr>
            <a:xfrm>
              <a:off x="2371247" y="3813860"/>
              <a:ext cx="167015" cy="282606"/>
            </a:xfrm>
            <a:prstGeom prst="rect">
              <a:avLst/>
            </a:prstGeom>
            <a:effectLst/>
          </p:spPr>
        </p:pic>
        <p:pic>
          <p:nvPicPr>
            <p:cNvPr id="290" name="Line Line" descr="Line Line"/>
            <p:cNvPicPr>
              <a:picLocks noChangeAspect="0"/>
            </p:cNvPicPr>
            <p:nvPr/>
          </p:nvPicPr>
          <p:blipFill>
            <a:blip r:embed="rId62">
              <a:extLst/>
            </a:blip>
            <a:stretch>
              <a:fillRect/>
            </a:stretch>
          </p:blipFill>
          <p:spPr>
            <a:xfrm>
              <a:off x="2335182" y="3585446"/>
              <a:ext cx="234519" cy="150367"/>
            </a:xfrm>
            <a:prstGeom prst="rect">
              <a:avLst/>
            </a:prstGeom>
            <a:effectLst/>
          </p:spPr>
        </p:pic>
        <p:pic>
          <p:nvPicPr>
            <p:cNvPr id="292" name="Line Shape" descr="Line Shape"/>
            <p:cNvPicPr>
              <a:picLocks noChangeAspect="0"/>
            </p:cNvPicPr>
            <p:nvPr/>
          </p:nvPicPr>
          <p:blipFill>
            <a:blip r:embed="rId63">
              <a:extLst/>
            </a:blip>
            <a:stretch>
              <a:fillRect/>
            </a:stretch>
          </p:blipFill>
          <p:spPr>
            <a:xfrm>
              <a:off x="2539552" y="3693642"/>
              <a:ext cx="318671" cy="360848"/>
            </a:xfrm>
            <a:prstGeom prst="rect">
              <a:avLst/>
            </a:prstGeom>
            <a:effectLst/>
          </p:spPr>
        </p:pic>
        <p:pic>
          <p:nvPicPr>
            <p:cNvPr id="294" name="Line Shape" descr="Line Shape"/>
            <p:cNvPicPr>
              <a:picLocks noChangeAspect="0"/>
            </p:cNvPicPr>
            <p:nvPr/>
          </p:nvPicPr>
          <p:blipFill>
            <a:blip r:embed="rId64">
              <a:extLst/>
            </a:blip>
            <a:stretch>
              <a:fillRect/>
            </a:stretch>
          </p:blipFill>
          <p:spPr>
            <a:xfrm>
              <a:off x="2895578" y="3633533"/>
              <a:ext cx="281392" cy="354737"/>
            </a:xfrm>
            <a:prstGeom prst="rect">
              <a:avLst/>
            </a:prstGeom>
            <a:effectLst/>
          </p:spPr>
        </p:pic>
        <p:pic>
          <p:nvPicPr>
            <p:cNvPr id="296" name="Line Shape" descr="Line Shape"/>
            <p:cNvPicPr>
              <a:picLocks noChangeAspect="0"/>
            </p:cNvPicPr>
            <p:nvPr/>
          </p:nvPicPr>
          <p:blipFill>
            <a:blip r:embed="rId65">
              <a:extLst/>
            </a:blip>
            <a:stretch>
              <a:fillRect/>
            </a:stretch>
          </p:blipFill>
          <p:spPr>
            <a:xfrm>
              <a:off x="3020423" y="3573425"/>
              <a:ext cx="559107" cy="270584"/>
            </a:xfrm>
            <a:prstGeom prst="rect">
              <a:avLst/>
            </a:prstGeom>
            <a:effectLst/>
          </p:spPr>
        </p:pic>
        <p:pic>
          <p:nvPicPr>
            <p:cNvPr id="298" name="Line Shape" descr="Line Shape"/>
            <p:cNvPicPr>
              <a:picLocks noChangeAspect="0"/>
            </p:cNvPicPr>
            <p:nvPr/>
          </p:nvPicPr>
          <p:blipFill>
            <a:blip r:embed="rId66">
              <a:extLst/>
            </a:blip>
            <a:stretch>
              <a:fillRect/>
            </a:stretch>
          </p:blipFill>
          <p:spPr>
            <a:xfrm>
              <a:off x="3238021" y="3484988"/>
              <a:ext cx="305443" cy="544327"/>
            </a:xfrm>
            <a:prstGeom prst="rect">
              <a:avLst/>
            </a:prstGeom>
            <a:effectLst/>
          </p:spPr>
        </p:pic>
        <p:pic>
          <p:nvPicPr>
            <p:cNvPr id="300" name="Line Shape" descr="Line Shape"/>
            <p:cNvPicPr>
              <a:picLocks noChangeAspect="0"/>
            </p:cNvPicPr>
            <p:nvPr/>
          </p:nvPicPr>
          <p:blipFill>
            <a:blip r:embed="rId67">
              <a:extLst/>
            </a:blip>
            <a:stretch>
              <a:fillRect/>
            </a:stretch>
          </p:blipFill>
          <p:spPr>
            <a:xfrm>
              <a:off x="4049802" y="3413067"/>
              <a:ext cx="370767" cy="556638"/>
            </a:xfrm>
            <a:prstGeom prst="rect">
              <a:avLst/>
            </a:prstGeom>
            <a:effectLst/>
          </p:spPr>
        </p:pic>
        <p:pic>
          <p:nvPicPr>
            <p:cNvPr id="302" name="Line Shape" descr="Line Shape"/>
            <p:cNvPicPr>
              <a:picLocks noChangeAspect="0"/>
            </p:cNvPicPr>
            <p:nvPr/>
          </p:nvPicPr>
          <p:blipFill>
            <a:blip r:embed="rId68">
              <a:extLst/>
            </a:blip>
            <a:stretch>
              <a:fillRect/>
            </a:stretch>
          </p:blipFill>
          <p:spPr>
            <a:xfrm>
              <a:off x="4525408" y="3483776"/>
              <a:ext cx="345445" cy="392153"/>
            </a:xfrm>
            <a:prstGeom prst="rect">
              <a:avLst/>
            </a:prstGeom>
            <a:effectLst/>
          </p:spPr>
        </p:pic>
        <p:pic>
          <p:nvPicPr>
            <p:cNvPr id="304" name="Line Shape" descr="Line Shape"/>
            <p:cNvPicPr>
              <a:picLocks noChangeAspect="0"/>
            </p:cNvPicPr>
            <p:nvPr/>
          </p:nvPicPr>
          <p:blipFill>
            <a:blip r:embed="rId69">
              <a:extLst/>
            </a:blip>
            <a:stretch>
              <a:fillRect/>
            </a:stretch>
          </p:blipFill>
          <p:spPr>
            <a:xfrm>
              <a:off x="4914870" y="3482136"/>
              <a:ext cx="484941" cy="342823"/>
            </a:xfrm>
            <a:prstGeom prst="rect">
              <a:avLst/>
            </a:prstGeom>
            <a:effectLst/>
          </p:spPr>
        </p:pic>
        <p:pic>
          <p:nvPicPr>
            <p:cNvPr id="306" name="Line Shape" descr="Line Shape"/>
            <p:cNvPicPr>
              <a:picLocks noChangeAspect="0"/>
            </p:cNvPicPr>
            <p:nvPr/>
          </p:nvPicPr>
          <p:blipFill>
            <a:blip r:embed="rId70">
              <a:extLst/>
            </a:blip>
            <a:stretch>
              <a:fillRect/>
            </a:stretch>
          </p:blipFill>
          <p:spPr>
            <a:xfrm>
              <a:off x="5474268" y="3397860"/>
              <a:ext cx="262152" cy="403055"/>
            </a:xfrm>
            <a:prstGeom prst="rect">
              <a:avLst/>
            </a:prstGeom>
            <a:effectLst/>
          </p:spPr>
        </p:pic>
        <p:pic>
          <p:nvPicPr>
            <p:cNvPr id="308" name="Line Shape" descr="Line Shape"/>
            <p:cNvPicPr>
              <a:picLocks noChangeAspect="0"/>
            </p:cNvPicPr>
            <p:nvPr/>
          </p:nvPicPr>
          <p:blipFill>
            <a:blip r:embed="rId71">
              <a:extLst/>
            </a:blip>
            <a:stretch>
              <a:fillRect/>
            </a:stretch>
          </p:blipFill>
          <p:spPr>
            <a:xfrm>
              <a:off x="1120380" y="5107871"/>
              <a:ext cx="143941" cy="508846"/>
            </a:xfrm>
            <a:prstGeom prst="rect">
              <a:avLst/>
            </a:prstGeom>
            <a:effectLst/>
          </p:spPr>
        </p:pic>
        <p:pic>
          <p:nvPicPr>
            <p:cNvPr id="310" name="Line Shape" descr="Line Shape"/>
            <p:cNvPicPr>
              <a:picLocks noChangeAspect="0"/>
            </p:cNvPicPr>
            <p:nvPr/>
          </p:nvPicPr>
          <p:blipFill>
            <a:blip r:embed="rId72">
              <a:extLst/>
            </a:blip>
            <a:stretch>
              <a:fillRect/>
            </a:stretch>
          </p:blipFill>
          <p:spPr>
            <a:xfrm>
              <a:off x="1164077" y="5067353"/>
              <a:ext cx="460897" cy="524807"/>
            </a:xfrm>
            <a:prstGeom prst="rect">
              <a:avLst/>
            </a:prstGeom>
            <a:effectLst/>
          </p:spPr>
        </p:pic>
        <p:pic>
          <p:nvPicPr>
            <p:cNvPr id="312" name="Line Line" descr="Line Line"/>
            <p:cNvPicPr>
              <a:picLocks noChangeAspect="0"/>
            </p:cNvPicPr>
            <p:nvPr/>
          </p:nvPicPr>
          <p:blipFill>
            <a:blip r:embed="rId73">
              <a:extLst/>
            </a:blip>
            <a:stretch>
              <a:fillRect/>
            </a:stretch>
          </p:blipFill>
          <p:spPr>
            <a:xfrm>
              <a:off x="1152055" y="5540002"/>
              <a:ext cx="412810" cy="136309"/>
            </a:xfrm>
            <a:prstGeom prst="rect">
              <a:avLst/>
            </a:prstGeom>
            <a:effectLst/>
          </p:spPr>
        </p:pic>
        <p:pic>
          <p:nvPicPr>
            <p:cNvPr id="314" name="Line Shape" descr="Line Shape"/>
            <p:cNvPicPr>
              <a:picLocks noChangeAspect="0"/>
            </p:cNvPicPr>
            <p:nvPr/>
          </p:nvPicPr>
          <p:blipFill>
            <a:blip r:embed="rId74">
              <a:extLst/>
            </a:blip>
            <a:stretch>
              <a:fillRect/>
            </a:stretch>
          </p:blipFill>
          <p:spPr>
            <a:xfrm>
              <a:off x="7126781" y="3376083"/>
              <a:ext cx="124383" cy="484941"/>
            </a:xfrm>
            <a:prstGeom prst="rect">
              <a:avLst/>
            </a:prstGeom>
            <a:effectLst/>
          </p:spPr>
        </p:pic>
        <p:pic>
          <p:nvPicPr>
            <p:cNvPr id="316" name="Line Shape" descr="Line Shape"/>
            <p:cNvPicPr>
              <a:picLocks noChangeAspect="0"/>
            </p:cNvPicPr>
            <p:nvPr/>
          </p:nvPicPr>
          <p:blipFill>
            <a:blip r:embed="rId75">
              <a:extLst/>
            </a:blip>
            <a:stretch>
              <a:fillRect/>
            </a:stretch>
          </p:blipFill>
          <p:spPr>
            <a:xfrm>
              <a:off x="7042723" y="3257591"/>
              <a:ext cx="532223" cy="567368"/>
            </a:xfrm>
            <a:prstGeom prst="rect">
              <a:avLst/>
            </a:prstGeom>
            <a:effectLst/>
          </p:spPr>
        </p:pic>
        <p:pic>
          <p:nvPicPr>
            <p:cNvPr id="318" name="Line Line" descr="Line Line"/>
            <p:cNvPicPr>
              <a:picLocks noChangeAspect="0"/>
            </p:cNvPicPr>
            <p:nvPr/>
          </p:nvPicPr>
          <p:blipFill>
            <a:blip r:embed="rId76">
              <a:extLst/>
            </a:blip>
            <a:stretch>
              <a:fillRect/>
            </a:stretch>
          </p:blipFill>
          <p:spPr>
            <a:xfrm>
              <a:off x="7150919" y="3796845"/>
              <a:ext cx="400789" cy="124288"/>
            </a:xfrm>
            <a:prstGeom prst="rect">
              <a:avLst/>
            </a:prstGeom>
            <a:effectLst/>
          </p:spPr>
        </p:pic>
        <p:pic>
          <p:nvPicPr>
            <p:cNvPr id="320" name="Line Shape" descr="Line Shape"/>
            <p:cNvPicPr>
              <a:picLocks noChangeAspect="0"/>
            </p:cNvPicPr>
            <p:nvPr/>
          </p:nvPicPr>
          <p:blipFill>
            <a:blip r:embed="rId77">
              <a:extLst/>
            </a:blip>
            <a:stretch>
              <a:fillRect/>
            </a:stretch>
          </p:blipFill>
          <p:spPr>
            <a:xfrm>
              <a:off x="7915335" y="3279908"/>
              <a:ext cx="117244" cy="455821"/>
            </a:xfrm>
            <a:prstGeom prst="rect">
              <a:avLst/>
            </a:prstGeom>
            <a:effectLst/>
          </p:spPr>
        </p:pic>
        <p:pic>
          <p:nvPicPr>
            <p:cNvPr id="322" name="Line Shape" descr="Line Shape"/>
            <p:cNvPicPr>
              <a:picLocks noChangeAspect="0"/>
            </p:cNvPicPr>
            <p:nvPr/>
          </p:nvPicPr>
          <p:blipFill>
            <a:blip r:embed="rId78">
              <a:extLst/>
            </a:blip>
            <a:stretch>
              <a:fillRect/>
            </a:stretch>
          </p:blipFill>
          <p:spPr>
            <a:xfrm>
              <a:off x="8028508" y="3303952"/>
              <a:ext cx="448876" cy="388767"/>
            </a:xfrm>
            <a:prstGeom prst="rect">
              <a:avLst/>
            </a:prstGeom>
            <a:effectLst/>
          </p:spPr>
        </p:pic>
        <p:pic>
          <p:nvPicPr>
            <p:cNvPr id="324" name="Line Shape" descr="Line Shape"/>
            <p:cNvPicPr>
              <a:picLocks noChangeAspect="0"/>
            </p:cNvPicPr>
            <p:nvPr/>
          </p:nvPicPr>
          <p:blipFill>
            <a:blip r:embed="rId79">
              <a:extLst/>
            </a:blip>
            <a:stretch>
              <a:fillRect/>
            </a:stretch>
          </p:blipFill>
          <p:spPr>
            <a:xfrm>
              <a:off x="8521401" y="3496300"/>
              <a:ext cx="113332" cy="208441"/>
            </a:xfrm>
            <a:prstGeom prst="rect">
              <a:avLst/>
            </a:prstGeom>
            <a:effectLst/>
          </p:spPr>
        </p:pic>
        <p:pic>
          <p:nvPicPr>
            <p:cNvPr id="326" name="Line Line" descr="Line Line"/>
            <p:cNvPicPr>
              <a:picLocks noChangeAspect="0"/>
            </p:cNvPicPr>
            <p:nvPr/>
          </p:nvPicPr>
          <p:blipFill>
            <a:blip r:embed="rId80">
              <a:extLst/>
            </a:blip>
            <a:stretch>
              <a:fillRect/>
            </a:stretch>
          </p:blipFill>
          <p:spPr>
            <a:xfrm>
              <a:off x="8473314" y="3243843"/>
              <a:ext cx="220463" cy="232484"/>
            </a:xfrm>
            <a:prstGeom prst="rect">
              <a:avLst/>
            </a:prstGeom>
            <a:effectLst/>
          </p:spPr>
        </p:pic>
        <p:pic>
          <p:nvPicPr>
            <p:cNvPr id="328" name="Line Shape" descr="Line Shape"/>
            <p:cNvPicPr>
              <a:picLocks noChangeAspect="0"/>
            </p:cNvPicPr>
            <p:nvPr/>
          </p:nvPicPr>
          <p:blipFill>
            <a:blip r:embed="rId81">
              <a:extLst/>
            </a:blip>
            <a:stretch>
              <a:fillRect/>
            </a:stretch>
          </p:blipFill>
          <p:spPr>
            <a:xfrm>
              <a:off x="8711192" y="3251437"/>
              <a:ext cx="355259" cy="473226"/>
            </a:xfrm>
            <a:prstGeom prst="rect">
              <a:avLst/>
            </a:prstGeom>
            <a:effectLst/>
          </p:spPr>
        </p:pic>
        <p:pic>
          <p:nvPicPr>
            <p:cNvPr id="330" name="Line Shape" descr="Line Shape"/>
            <p:cNvPicPr>
              <a:picLocks noChangeAspect="0"/>
            </p:cNvPicPr>
            <p:nvPr/>
          </p:nvPicPr>
          <p:blipFill>
            <a:blip r:embed="rId82">
              <a:extLst/>
            </a:blip>
            <a:stretch>
              <a:fillRect/>
            </a:stretch>
          </p:blipFill>
          <p:spPr>
            <a:xfrm>
              <a:off x="9081659" y="3068645"/>
              <a:ext cx="333424" cy="632171"/>
            </a:xfrm>
            <a:prstGeom prst="rect">
              <a:avLst/>
            </a:prstGeom>
            <a:effectLst/>
          </p:spPr>
        </p:pic>
        <p:pic>
          <p:nvPicPr>
            <p:cNvPr id="332" name="Line Shape" descr="Line Shape"/>
            <p:cNvPicPr>
              <a:picLocks noChangeAspect="0"/>
            </p:cNvPicPr>
            <p:nvPr/>
          </p:nvPicPr>
          <p:blipFill>
            <a:blip r:embed="rId83">
              <a:extLst/>
            </a:blip>
            <a:stretch>
              <a:fillRect/>
            </a:stretch>
          </p:blipFill>
          <p:spPr>
            <a:xfrm>
              <a:off x="9634357" y="3063517"/>
              <a:ext cx="117335" cy="617180"/>
            </a:xfrm>
            <a:prstGeom prst="rect">
              <a:avLst/>
            </a:prstGeom>
            <a:effectLst/>
          </p:spPr>
        </p:pic>
        <p:pic>
          <p:nvPicPr>
            <p:cNvPr id="334" name="Line Shape" descr="Line Shape"/>
            <p:cNvPicPr>
              <a:picLocks noChangeAspect="0"/>
            </p:cNvPicPr>
            <p:nvPr/>
          </p:nvPicPr>
          <p:blipFill>
            <a:blip r:embed="rId84">
              <a:extLst/>
            </a:blip>
            <a:stretch>
              <a:fillRect/>
            </a:stretch>
          </p:blipFill>
          <p:spPr>
            <a:xfrm>
              <a:off x="9675491" y="3287102"/>
              <a:ext cx="397541" cy="429661"/>
            </a:xfrm>
            <a:prstGeom prst="rect">
              <a:avLst/>
            </a:prstGeom>
            <a:effectLst/>
          </p:spPr>
        </p:pic>
        <p:pic>
          <p:nvPicPr>
            <p:cNvPr id="336" name="Line Shape" descr="Line Shape"/>
            <p:cNvPicPr>
              <a:picLocks noChangeAspect="0"/>
            </p:cNvPicPr>
            <p:nvPr/>
          </p:nvPicPr>
          <p:blipFill>
            <a:blip r:embed="rId85">
              <a:extLst/>
            </a:blip>
            <a:stretch>
              <a:fillRect/>
            </a:stretch>
          </p:blipFill>
          <p:spPr>
            <a:xfrm>
              <a:off x="2263577" y="4806674"/>
              <a:ext cx="178878" cy="592158"/>
            </a:xfrm>
            <a:prstGeom prst="rect">
              <a:avLst/>
            </a:prstGeom>
            <a:effectLst/>
          </p:spPr>
        </p:pic>
        <p:pic>
          <p:nvPicPr>
            <p:cNvPr id="338" name="Line Shape" descr="Line Shape"/>
            <p:cNvPicPr>
              <a:picLocks noChangeAspect="0"/>
            </p:cNvPicPr>
            <p:nvPr/>
          </p:nvPicPr>
          <p:blipFill>
            <a:blip r:embed="rId86">
              <a:extLst/>
            </a:blip>
            <a:stretch>
              <a:fillRect/>
            </a:stretch>
          </p:blipFill>
          <p:spPr>
            <a:xfrm>
              <a:off x="2366254" y="4794652"/>
              <a:ext cx="521006" cy="557071"/>
            </a:xfrm>
            <a:prstGeom prst="rect">
              <a:avLst/>
            </a:prstGeom>
            <a:effectLst/>
          </p:spPr>
        </p:pic>
        <p:pic>
          <p:nvPicPr>
            <p:cNvPr id="340" name="Line Line" descr="Line Line"/>
            <p:cNvPicPr>
              <a:picLocks noChangeAspect="0"/>
            </p:cNvPicPr>
            <p:nvPr/>
          </p:nvPicPr>
          <p:blipFill>
            <a:blip r:embed="rId87">
              <a:extLst/>
            </a:blip>
            <a:stretch>
              <a:fillRect/>
            </a:stretch>
          </p:blipFill>
          <p:spPr>
            <a:xfrm>
              <a:off x="2991386" y="5119239"/>
              <a:ext cx="88223" cy="172376"/>
            </a:xfrm>
            <a:prstGeom prst="rect">
              <a:avLst/>
            </a:prstGeom>
            <a:effectLst/>
          </p:spPr>
        </p:pic>
        <p:pic>
          <p:nvPicPr>
            <p:cNvPr id="342" name="Line Line" descr="Line Line"/>
            <p:cNvPicPr>
              <a:picLocks noChangeAspect="0"/>
            </p:cNvPicPr>
            <p:nvPr/>
          </p:nvPicPr>
          <p:blipFill>
            <a:blip r:embed="rId88">
              <a:extLst/>
            </a:blip>
            <a:stretch>
              <a:fillRect/>
            </a:stretch>
          </p:blipFill>
          <p:spPr>
            <a:xfrm>
              <a:off x="2919255" y="4866782"/>
              <a:ext cx="220463" cy="160354"/>
            </a:xfrm>
            <a:prstGeom prst="rect">
              <a:avLst/>
            </a:prstGeom>
            <a:effectLst/>
          </p:spPr>
        </p:pic>
        <p:pic>
          <p:nvPicPr>
            <p:cNvPr id="344" name="Line Shape" descr="Line Shape"/>
            <p:cNvPicPr>
              <a:picLocks noChangeAspect="0"/>
            </p:cNvPicPr>
            <p:nvPr/>
          </p:nvPicPr>
          <p:blipFill>
            <a:blip r:embed="rId89">
              <a:extLst/>
            </a:blip>
            <a:stretch>
              <a:fillRect/>
            </a:stretch>
          </p:blipFill>
          <p:spPr>
            <a:xfrm>
              <a:off x="3171712" y="4792513"/>
              <a:ext cx="364724" cy="558654"/>
            </a:xfrm>
            <a:prstGeom prst="rect">
              <a:avLst/>
            </a:prstGeom>
            <a:effectLst/>
          </p:spPr>
        </p:pic>
        <p:pic>
          <p:nvPicPr>
            <p:cNvPr id="346" name="Line Shape" descr="Line Shape"/>
            <p:cNvPicPr>
              <a:picLocks noChangeAspect="0"/>
            </p:cNvPicPr>
            <p:nvPr/>
          </p:nvPicPr>
          <p:blipFill>
            <a:blip r:embed="rId90">
              <a:extLst/>
            </a:blip>
            <a:stretch>
              <a:fillRect/>
            </a:stretch>
          </p:blipFill>
          <p:spPr>
            <a:xfrm>
              <a:off x="3618751" y="4754579"/>
              <a:ext cx="410578" cy="586697"/>
            </a:xfrm>
            <a:prstGeom prst="rect">
              <a:avLst/>
            </a:prstGeom>
            <a:effectLst/>
          </p:spPr>
        </p:pic>
        <p:pic>
          <p:nvPicPr>
            <p:cNvPr id="348" name="Line Shape" descr="Line Shape"/>
            <p:cNvPicPr>
              <a:picLocks noChangeAspect="0"/>
            </p:cNvPicPr>
            <p:nvPr/>
          </p:nvPicPr>
          <p:blipFill>
            <a:blip r:embed="rId91">
              <a:extLst/>
            </a:blip>
            <a:stretch>
              <a:fillRect/>
            </a:stretch>
          </p:blipFill>
          <p:spPr>
            <a:xfrm>
              <a:off x="4073345" y="4674434"/>
              <a:ext cx="136311" cy="521006"/>
            </a:xfrm>
            <a:prstGeom prst="rect">
              <a:avLst/>
            </a:prstGeom>
            <a:effectLst/>
          </p:spPr>
        </p:pic>
        <p:pic>
          <p:nvPicPr>
            <p:cNvPr id="350" name="Line Shape" descr="Line Shape"/>
            <p:cNvPicPr>
              <a:picLocks noChangeAspect="0"/>
            </p:cNvPicPr>
            <p:nvPr/>
          </p:nvPicPr>
          <p:blipFill>
            <a:blip r:embed="rId92">
              <a:extLst/>
            </a:blip>
            <a:stretch>
              <a:fillRect/>
            </a:stretch>
          </p:blipFill>
          <p:spPr>
            <a:xfrm>
              <a:off x="4181542" y="4754399"/>
              <a:ext cx="393532" cy="513173"/>
            </a:xfrm>
            <a:prstGeom prst="rect">
              <a:avLst/>
            </a:prstGeom>
            <a:effectLst/>
          </p:spPr>
        </p:pic>
        <p:pic>
          <p:nvPicPr>
            <p:cNvPr id="352" name="Line Line" descr="Line Line"/>
            <p:cNvPicPr>
              <a:picLocks noChangeAspect="0"/>
            </p:cNvPicPr>
            <p:nvPr/>
          </p:nvPicPr>
          <p:blipFill>
            <a:blip r:embed="rId93">
              <a:extLst/>
            </a:blip>
            <a:stretch>
              <a:fillRect/>
            </a:stretch>
          </p:blipFill>
          <p:spPr>
            <a:xfrm>
              <a:off x="5263501" y="4494107"/>
              <a:ext cx="400788" cy="100245"/>
            </a:xfrm>
            <a:prstGeom prst="rect">
              <a:avLst/>
            </a:prstGeom>
            <a:effectLst/>
          </p:spPr>
        </p:pic>
        <p:pic>
          <p:nvPicPr>
            <p:cNvPr id="354" name="Line Shape" descr="Line Shape"/>
            <p:cNvPicPr>
              <a:picLocks noChangeAspect="0"/>
            </p:cNvPicPr>
            <p:nvPr/>
          </p:nvPicPr>
          <p:blipFill>
            <a:blip r:embed="rId94">
              <a:extLst/>
            </a:blip>
            <a:stretch>
              <a:fillRect/>
            </a:stretch>
          </p:blipFill>
          <p:spPr>
            <a:xfrm>
              <a:off x="5323610" y="4614325"/>
              <a:ext cx="340679" cy="543265"/>
            </a:xfrm>
            <a:prstGeom prst="rect">
              <a:avLst/>
            </a:prstGeom>
            <a:effectLst/>
          </p:spPr>
        </p:pic>
        <p:pic>
          <p:nvPicPr>
            <p:cNvPr id="356" name="Line Shape" descr="Line Shape"/>
            <p:cNvPicPr>
              <a:picLocks noChangeAspect="0"/>
            </p:cNvPicPr>
            <p:nvPr/>
          </p:nvPicPr>
          <p:blipFill>
            <a:blip r:embed="rId95">
              <a:extLst/>
            </a:blip>
            <a:stretch>
              <a:fillRect/>
            </a:stretch>
          </p:blipFill>
          <p:spPr>
            <a:xfrm>
              <a:off x="5588088" y="4854761"/>
              <a:ext cx="292594" cy="284963"/>
            </a:xfrm>
            <a:prstGeom prst="rect">
              <a:avLst/>
            </a:prstGeom>
            <a:effectLst/>
          </p:spPr>
        </p:pic>
        <p:pic>
          <p:nvPicPr>
            <p:cNvPr id="358" name="Line Shape" descr="Line Shape"/>
            <p:cNvPicPr>
              <a:picLocks noChangeAspect="0"/>
            </p:cNvPicPr>
            <p:nvPr/>
          </p:nvPicPr>
          <p:blipFill>
            <a:blip r:embed="rId96">
              <a:extLst/>
            </a:blip>
            <a:stretch>
              <a:fillRect/>
            </a:stretch>
          </p:blipFill>
          <p:spPr>
            <a:xfrm>
              <a:off x="5924698" y="4866782"/>
              <a:ext cx="102560" cy="244506"/>
            </a:xfrm>
            <a:prstGeom prst="rect">
              <a:avLst/>
            </a:prstGeom>
            <a:effectLst/>
          </p:spPr>
        </p:pic>
        <p:pic>
          <p:nvPicPr>
            <p:cNvPr id="360" name="Line Line" descr="Line Line"/>
            <p:cNvPicPr>
              <a:picLocks noChangeAspect="0"/>
            </p:cNvPicPr>
            <p:nvPr/>
          </p:nvPicPr>
          <p:blipFill>
            <a:blip r:embed="rId97">
              <a:extLst/>
            </a:blip>
            <a:stretch>
              <a:fillRect/>
            </a:stretch>
          </p:blipFill>
          <p:spPr>
            <a:xfrm>
              <a:off x="5840546" y="4650390"/>
              <a:ext cx="196418" cy="172375"/>
            </a:xfrm>
            <a:prstGeom prst="rect">
              <a:avLst/>
            </a:prstGeom>
            <a:effectLst/>
          </p:spPr>
        </p:pic>
        <p:pic>
          <p:nvPicPr>
            <p:cNvPr id="362" name="Line Shape" descr="Line Shape"/>
            <p:cNvPicPr>
              <a:picLocks noChangeAspect="0"/>
            </p:cNvPicPr>
            <p:nvPr/>
          </p:nvPicPr>
          <p:blipFill>
            <a:blip r:embed="rId98">
              <a:extLst/>
            </a:blip>
            <a:stretch>
              <a:fillRect/>
            </a:stretch>
          </p:blipFill>
          <p:spPr>
            <a:xfrm>
              <a:off x="6080982" y="4734542"/>
              <a:ext cx="328657" cy="160354"/>
            </a:xfrm>
            <a:prstGeom prst="rect">
              <a:avLst/>
            </a:prstGeom>
            <a:effectLst/>
          </p:spPr>
        </p:pic>
        <p:pic>
          <p:nvPicPr>
            <p:cNvPr id="364" name="Line Shape" descr="Line Shape"/>
            <p:cNvPicPr>
              <a:picLocks noChangeAspect="0"/>
            </p:cNvPicPr>
            <p:nvPr/>
          </p:nvPicPr>
          <p:blipFill>
            <a:blip r:embed="rId99">
              <a:extLst/>
            </a:blip>
            <a:stretch>
              <a:fillRect/>
            </a:stretch>
          </p:blipFill>
          <p:spPr>
            <a:xfrm>
              <a:off x="6177156" y="4686455"/>
              <a:ext cx="208440" cy="495178"/>
            </a:xfrm>
            <a:prstGeom prst="rect">
              <a:avLst/>
            </a:prstGeom>
            <a:effectLst/>
          </p:spPr>
        </p:pic>
        <p:pic>
          <p:nvPicPr>
            <p:cNvPr id="366" name="Line Line" descr="Line Line"/>
            <p:cNvPicPr>
              <a:picLocks noChangeAspect="0"/>
            </p:cNvPicPr>
            <p:nvPr/>
          </p:nvPicPr>
          <p:blipFill>
            <a:blip r:embed="rId100">
              <a:extLst/>
            </a:blip>
            <a:stretch>
              <a:fillRect/>
            </a:stretch>
          </p:blipFill>
          <p:spPr>
            <a:xfrm>
              <a:off x="6453656" y="4830717"/>
              <a:ext cx="88223" cy="292593"/>
            </a:xfrm>
            <a:prstGeom prst="rect">
              <a:avLst/>
            </a:prstGeom>
            <a:effectLst/>
          </p:spPr>
        </p:pic>
        <p:pic>
          <p:nvPicPr>
            <p:cNvPr id="368" name="Line Line" descr="Line Line"/>
            <p:cNvPicPr>
              <a:picLocks noChangeAspect="0"/>
            </p:cNvPicPr>
            <p:nvPr/>
          </p:nvPicPr>
          <p:blipFill>
            <a:blip r:embed="rId101">
              <a:extLst/>
            </a:blip>
            <a:stretch>
              <a:fillRect/>
            </a:stretch>
          </p:blipFill>
          <p:spPr>
            <a:xfrm>
              <a:off x="6393548" y="4602303"/>
              <a:ext cx="184396" cy="172375"/>
            </a:xfrm>
            <a:prstGeom prst="rect">
              <a:avLst/>
            </a:prstGeom>
            <a:effectLst/>
          </p:spPr>
        </p:pic>
        <p:pic>
          <p:nvPicPr>
            <p:cNvPr id="370" name="Line Shape" descr="Line Shape"/>
            <p:cNvPicPr>
              <a:picLocks noChangeAspect="0"/>
            </p:cNvPicPr>
            <p:nvPr/>
          </p:nvPicPr>
          <p:blipFill>
            <a:blip r:embed="rId102">
              <a:extLst/>
            </a:blip>
            <a:stretch>
              <a:fillRect/>
            </a:stretch>
          </p:blipFill>
          <p:spPr>
            <a:xfrm>
              <a:off x="6587958" y="4689814"/>
              <a:ext cx="506922" cy="407658"/>
            </a:xfrm>
            <a:prstGeom prst="rect">
              <a:avLst/>
            </a:prstGeom>
            <a:effectLst/>
          </p:spPr>
        </p:pic>
        <p:pic>
          <p:nvPicPr>
            <p:cNvPr id="372" name="Line Shape" descr="Line Shape"/>
            <p:cNvPicPr>
              <a:picLocks noChangeAspect="0"/>
            </p:cNvPicPr>
            <p:nvPr/>
          </p:nvPicPr>
          <p:blipFill>
            <a:blip r:embed="rId103">
              <a:extLst/>
            </a:blip>
            <a:stretch>
              <a:fillRect/>
            </a:stretch>
          </p:blipFill>
          <p:spPr>
            <a:xfrm>
              <a:off x="7104615" y="4446020"/>
              <a:ext cx="290810" cy="557072"/>
            </a:xfrm>
            <a:prstGeom prst="rect">
              <a:avLst/>
            </a:prstGeom>
            <a:effectLst/>
          </p:spPr>
        </p:pic>
        <p:pic>
          <p:nvPicPr>
            <p:cNvPr id="374" name="Line Shape" descr="Line Shape"/>
            <p:cNvPicPr>
              <a:picLocks noChangeAspect="0"/>
            </p:cNvPicPr>
            <p:nvPr/>
          </p:nvPicPr>
          <p:blipFill>
            <a:blip r:embed="rId104">
              <a:extLst/>
            </a:blip>
            <a:stretch>
              <a:fillRect/>
            </a:stretch>
          </p:blipFill>
          <p:spPr>
            <a:xfrm>
              <a:off x="10637232" y="3183734"/>
              <a:ext cx="352702" cy="488949"/>
            </a:xfrm>
            <a:prstGeom prst="rect">
              <a:avLst/>
            </a:prstGeom>
            <a:effectLst/>
          </p:spPr>
        </p:pic>
        <p:pic>
          <p:nvPicPr>
            <p:cNvPr id="376" name="Line Shape" descr="Line Shape"/>
            <p:cNvPicPr>
              <a:picLocks noChangeAspect="0"/>
            </p:cNvPicPr>
            <p:nvPr/>
          </p:nvPicPr>
          <p:blipFill>
            <a:blip r:embed="rId105">
              <a:extLst/>
            </a:blip>
            <a:stretch>
              <a:fillRect/>
            </a:stretch>
          </p:blipFill>
          <p:spPr>
            <a:xfrm>
              <a:off x="11081007" y="3276234"/>
              <a:ext cx="317668" cy="340229"/>
            </a:xfrm>
            <a:prstGeom prst="rect">
              <a:avLst/>
            </a:prstGeom>
            <a:effectLst/>
          </p:spPr>
        </p:pic>
        <p:pic>
          <p:nvPicPr>
            <p:cNvPr id="378" name="Line Shape" descr="Line Shape"/>
            <p:cNvPicPr>
              <a:picLocks noChangeAspect="0"/>
            </p:cNvPicPr>
            <p:nvPr/>
          </p:nvPicPr>
          <p:blipFill>
            <a:blip r:embed="rId106">
              <a:extLst/>
            </a:blip>
            <a:stretch>
              <a:fillRect/>
            </a:stretch>
          </p:blipFill>
          <p:spPr>
            <a:xfrm>
              <a:off x="11418648" y="3286360"/>
              <a:ext cx="508985" cy="319967"/>
            </a:xfrm>
            <a:prstGeom prst="rect">
              <a:avLst/>
            </a:prstGeom>
            <a:effectLst/>
          </p:spPr>
        </p:pic>
        <p:pic>
          <p:nvPicPr>
            <p:cNvPr id="380" name="Line Shape" descr="Line Shape"/>
            <p:cNvPicPr>
              <a:picLocks noChangeAspect="0"/>
            </p:cNvPicPr>
            <p:nvPr/>
          </p:nvPicPr>
          <p:blipFill>
            <a:blip r:embed="rId107">
              <a:extLst/>
            </a:blip>
            <a:stretch>
              <a:fillRect/>
            </a:stretch>
          </p:blipFill>
          <p:spPr>
            <a:xfrm>
              <a:off x="11959627" y="3312545"/>
              <a:ext cx="380067" cy="416239"/>
            </a:xfrm>
            <a:prstGeom prst="rect">
              <a:avLst/>
            </a:prstGeom>
            <a:effectLst/>
          </p:spPr>
        </p:pic>
        <p:pic>
          <p:nvPicPr>
            <p:cNvPr id="382" name="Line Shape" descr="Line Shape"/>
            <p:cNvPicPr>
              <a:picLocks noChangeAspect="0"/>
            </p:cNvPicPr>
            <p:nvPr/>
          </p:nvPicPr>
          <p:blipFill>
            <a:blip r:embed="rId108">
              <a:extLst/>
            </a:blip>
            <a:stretch>
              <a:fillRect/>
            </a:stretch>
          </p:blipFill>
          <p:spPr>
            <a:xfrm>
              <a:off x="688878" y="1951163"/>
              <a:ext cx="930424" cy="779250"/>
            </a:xfrm>
            <a:prstGeom prst="rect">
              <a:avLst/>
            </a:prstGeom>
            <a:effectLst/>
          </p:spPr>
        </p:pic>
        <p:pic>
          <p:nvPicPr>
            <p:cNvPr id="384" name="Line Shape" descr="Line Shape"/>
            <p:cNvPicPr>
              <a:picLocks noChangeAspect="0"/>
            </p:cNvPicPr>
            <p:nvPr/>
          </p:nvPicPr>
          <p:blipFill>
            <a:blip r:embed="rId109">
              <a:extLst/>
            </a:blip>
            <a:stretch>
              <a:fillRect/>
            </a:stretch>
          </p:blipFill>
          <p:spPr>
            <a:xfrm>
              <a:off x="7024351" y="1325516"/>
              <a:ext cx="836393" cy="858810"/>
            </a:xfrm>
            <a:prstGeom prst="rect">
              <a:avLst/>
            </a:prstGeom>
            <a:effectLst/>
          </p:spPr>
        </p:pic>
        <p:pic>
          <p:nvPicPr>
            <p:cNvPr id="386" name="Line Shape" descr="Line Shape"/>
            <p:cNvPicPr>
              <a:picLocks noChangeAspect="0"/>
            </p:cNvPicPr>
            <p:nvPr/>
          </p:nvPicPr>
          <p:blipFill>
            <a:blip r:embed="rId110">
              <a:extLst/>
            </a:blip>
            <a:stretch>
              <a:fillRect/>
            </a:stretch>
          </p:blipFill>
          <p:spPr>
            <a:xfrm>
              <a:off x="1572817" y="1078951"/>
              <a:ext cx="164361" cy="155486"/>
            </a:xfrm>
            <a:prstGeom prst="rect">
              <a:avLst/>
            </a:prstGeom>
            <a:effectLst/>
          </p:spPr>
        </p:pic>
        <p:pic>
          <p:nvPicPr>
            <p:cNvPr id="388" name="Line Line" descr="Line Line"/>
            <p:cNvPicPr>
              <a:picLocks noChangeAspect="0"/>
            </p:cNvPicPr>
            <p:nvPr/>
          </p:nvPicPr>
          <p:blipFill>
            <a:blip r:embed="rId111">
              <a:extLst/>
            </a:blip>
            <a:stretch>
              <a:fillRect/>
            </a:stretch>
          </p:blipFill>
          <p:spPr>
            <a:xfrm>
              <a:off x="2582279" y="526923"/>
              <a:ext cx="76567" cy="86457"/>
            </a:xfrm>
            <a:prstGeom prst="rect">
              <a:avLst/>
            </a:prstGeom>
            <a:effectLst/>
          </p:spPr>
        </p:pic>
        <p:pic>
          <p:nvPicPr>
            <p:cNvPr id="390" name="Line Shape" descr="Line Shape"/>
            <p:cNvPicPr>
              <a:picLocks noChangeAspect="0"/>
            </p:cNvPicPr>
            <p:nvPr/>
          </p:nvPicPr>
          <p:blipFill>
            <a:blip r:embed="rId112">
              <a:extLst/>
            </a:blip>
            <a:stretch>
              <a:fillRect/>
            </a:stretch>
          </p:blipFill>
          <p:spPr>
            <a:xfrm>
              <a:off x="3787422" y="412168"/>
              <a:ext cx="530429" cy="459442"/>
            </a:xfrm>
            <a:prstGeom prst="rect">
              <a:avLst/>
            </a:prstGeom>
            <a:effectLst/>
          </p:spPr>
        </p:pic>
        <p:pic>
          <p:nvPicPr>
            <p:cNvPr id="392" name="Line Shape" descr="Line Shape"/>
            <p:cNvPicPr>
              <a:picLocks noChangeAspect="0"/>
            </p:cNvPicPr>
            <p:nvPr/>
          </p:nvPicPr>
          <p:blipFill>
            <a:blip r:embed="rId113">
              <a:extLst/>
            </a:blip>
            <a:stretch>
              <a:fillRect/>
            </a:stretch>
          </p:blipFill>
          <p:spPr>
            <a:xfrm>
              <a:off x="4315284" y="570399"/>
              <a:ext cx="327155" cy="328598"/>
            </a:xfrm>
            <a:prstGeom prst="rect">
              <a:avLst/>
            </a:prstGeom>
            <a:effectLst/>
          </p:spPr>
        </p:pic>
        <p:pic>
          <p:nvPicPr>
            <p:cNvPr id="394" name="Line Shape" descr="Line Shape"/>
            <p:cNvPicPr>
              <a:picLocks noChangeAspect="0"/>
            </p:cNvPicPr>
            <p:nvPr/>
          </p:nvPicPr>
          <p:blipFill>
            <a:blip r:embed="rId114">
              <a:extLst/>
            </a:blip>
            <a:stretch>
              <a:fillRect/>
            </a:stretch>
          </p:blipFill>
          <p:spPr>
            <a:xfrm>
              <a:off x="4626347" y="490857"/>
              <a:ext cx="376746" cy="136310"/>
            </a:xfrm>
            <a:prstGeom prst="rect">
              <a:avLst/>
            </a:prstGeom>
            <a:effectLst/>
          </p:spPr>
        </p:pic>
        <p:pic>
          <p:nvPicPr>
            <p:cNvPr id="396" name="Line Shape" descr="Line Shape"/>
            <p:cNvPicPr>
              <a:picLocks noChangeAspect="0"/>
            </p:cNvPicPr>
            <p:nvPr/>
          </p:nvPicPr>
          <p:blipFill>
            <a:blip r:embed="rId115">
              <a:extLst/>
            </a:blip>
            <a:stretch>
              <a:fillRect/>
            </a:stretch>
          </p:blipFill>
          <p:spPr>
            <a:xfrm>
              <a:off x="4717997" y="406705"/>
              <a:ext cx="249030" cy="445655"/>
            </a:xfrm>
            <a:prstGeom prst="rect">
              <a:avLst/>
            </a:prstGeom>
            <a:effectLst/>
          </p:spPr>
        </p:pic>
        <p:pic>
          <p:nvPicPr>
            <p:cNvPr id="398" name="Line Shape" descr="Line Shape"/>
            <p:cNvPicPr>
              <a:picLocks noChangeAspect="0"/>
            </p:cNvPicPr>
            <p:nvPr/>
          </p:nvPicPr>
          <p:blipFill>
            <a:blip r:embed="rId116">
              <a:extLst/>
            </a:blip>
            <a:stretch>
              <a:fillRect/>
            </a:stretch>
          </p:blipFill>
          <p:spPr>
            <a:xfrm>
              <a:off x="5037150" y="532442"/>
              <a:ext cx="254465" cy="265683"/>
            </a:xfrm>
            <a:prstGeom prst="rect">
              <a:avLst/>
            </a:prstGeom>
            <a:effectLst/>
          </p:spPr>
        </p:pic>
        <p:pic>
          <p:nvPicPr>
            <p:cNvPr id="400" name="Line Shape" descr="Line Shape"/>
            <p:cNvPicPr>
              <a:picLocks noChangeAspect="0"/>
            </p:cNvPicPr>
            <p:nvPr/>
          </p:nvPicPr>
          <p:blipFill>
            <a:blip r:embed="rId117">
              <a:extLst/>
            </a:blip>
            <a:stretch>
              <a:fillRect/>
            </a:stretch>
          </p:blipFill>
          <p:spPr>
            <a:xfrm>
              <a:off x="5287545" y="274465"/>
              <a:ext cx="352701" cy="460898"/>
            </a:xfrm>
            <a:prstGeom prst="rect">
              <a:avLst/>
            </a:prstGeom>
            <a:effectLst/>
          </p:spPr>
        </p:pic>
        <p:pic>
          <p:nvPicPr>
            <p:cNvPr id="402" name="Line Shape" descr="Line Shape"/>
            <p:cNvPicPr>
              <a:picLocks noChangeAspect="0"/>
            </p:cNvPicPr>
            <p:nvPr/>
          </p:nvPicPr>
          <p:blipFill>
            <a:blip r:embed="rId118">
              <a:extLst/>
            </a:blip>
            <a:stretch>
              <a:fillRect/>
            </a:stretch>
          </p:blipFill>
          <p:spPr>
            <a:xfrm>
              <a:off x="5756394" y="490857"/>
              <a:ext cx="113332" cy="208441"/>
            </a:xfrm>
            <a:prstGeom prst="rect">
              <a:avLst/>
            </a:prstGeom>
            <a:effectLst/>
          </p:spPr>
        </p:pic>
        <p:pic>
          <p:nvPicPr>
            <p:cNvPr id="404" name="Line Line" descr="Line Line"/>
            <p:cNvPicPr>
              <a:picLocks noChangeAspect="0"/>
            </p:cNvPicPr>
            <p:nvPr/>
          </p:nvPicPr>
          <p:blipFill>
            <a:blip r:embed="rId119">
              <a:extLst/>
            </a:blip>
            <a:stretch>
              <a:fillRect/>
            </a:stretch>
          </p:blipFill>
          <p:spPr>
            <a:xfrm>
              <a:off x="5708307" y="238400"/>
              <a:ext cx="304614" cy="160354"/>
            </a:xfrm>
            <a:prstGeom prst="rect">
              <a:avLst/>
            </a:prstGeom>
            <a:effectLst/>
          </p:spPr>
        </p:pic>
        <p:pic>
          <p:nvPicPr>
            <p:cNvPr id="406" name="Line Shape" descr="Line Shape"/>
            <p:cNvPicPr>
              <a:picLocks noChangeAspect="0"/>
            </p:cNvPicPr>
            <p:nvPr/>
          </p:nvPicPr>
          <p:blipFill>
            <a:blip r:embed="rId120">
              <a:extLst/>
            </a:blip>
            <a:stretch>
              <a:fillRect/>
            </a:stretch>
          </p:blipFill>
          <p:spPr>
            <a:xfrm>
              <a:off x="5948742" y="421979"/>
              <a:ext cx="292593" cy="247433"/>
            </a:xfrm>
            <a:prstGeom prst="rect">
              <a:avLst/>
            </a:prstGeom>
            <a:effectLst/>
          </p:spPr>
        </p:pic>
        <p:pic>
          <p:nvPicPr>
            <p:cNvPr id="408" name="Line Shape" descr="Line Shape"/>
            <p:cNvPicPr>
              <a:picLocks noChangeAspect="0"/>
            </p:cNvPicPr>
            <p:nvPr/>
          </p:nvPicPr>
          <p:blipFill>
            <a:blip r:embed="rId121">
              <a:extLst/>
            </a:blip>
            <a:stretch>
              <a:fillRect/>
            </a:stretch>
          </p:blipFill>
          <p:spPr>
            <a:xfrm>
              <a:off x="6172892" y="394683"/>
              <a:ext cx="324907" cy="730004"/>
            </a:xfrm>
            <a:prstGeom prst="rect">
              <a:avLst/>
            </a:prstGeom>
            <a:effectLst/>
          </p:spPr>
        </p:pic>
        <p:pic>
          <p:nvPicPr>
            <p:cNvPr id="410" name="Line Shape" descr="Line Shape"/>
            <p:cNvPicPr>
              <a:picLocks noChangeAspect="0"/>
            </p:cNvPicPr>
            <p:nvPr/>
          </p:nvPicPr>
          <p:blipFill>
            <a:blip r:embed="rId122">
              <a:extLst/>
            </a:blip>
            <a:stretch>
              <a:fillRect/>
            </a:stretch>
          </p:blipFill>
          <p:spPr>
            <a:xfrm>
              <a:off x="6960357" y="272701"/>
              <a:ext cx="254742" cy="475750"/>
            </a:xfrm>
            <a:prstGeom prst="rect">
              <a:avLst/>
            </a:prstGeom>
            <a:effectLst/>
          </p:spPr>
        </p:pic>
        <p:pic>
          <p:nvPicPr>
            <p:cNvPr id="412" name="Line Shape" descr="Line Shape"/>
            <p:cNvPicPr>
              <a:picLocks noChangeAspect="0"/>
            </p:cNvPicPr>
            <p:nvPr/>
          </p:nvPicPr>
          <p:blipFill>
            <a:blip r:embed="rId123">
              <a:extLst/>
            </a:blip>
            <a:stretch>
              <a:fillRect/>
            </a:stretch>
          </p:blipFill>
          <p:spPr>
            <a:xfrm>
              <a:off x="7205361" y="421734"/>
              <a:ext cx="253155" cy="318153"/>
            </a:xfrm>
            <a:prstGeom prst="rect">
              <a:avLst/>
            </a:prstGeom>
            <a:effectLst/>
          </p:spPr>
        </p:pic>
        <p:pic>
          <p:nvPicPr>
            <p:cNvPr id="414" name="Line Shape" descr="Line Shape"/>
            <p:cNvPicPr>
              <a:picLocks noChangeAspect="0"/>
            </p:cNvPicPr>
            <p:nvPr/>
          </p:nvPicPr>
          <p:blipFill>
            <a:blip r:embed="rId124">
              <a:extLst/>
            </a:blip>
            <a:stretch>
              <a:fillRect/>
            </a:stretch>
          </p:blipFill>
          <p:spPr>
            <a:xfrm>
              <a:off x="7487529" y="482843"/>
              <a:ext cx="280571" cy="312629"/>
            </a:xfrm>
            <a:prstGeom prst="rect">
              <a:avLst/>
            </a:prstGeom>
            <a:effectLst/>
          </p:spPr>
        </p:pic>
        <p:pic>
          <p:nvPicPr>
            <p:cNvPr id="416" name="Line Shape" descr="Line Shape"/>
            <p:cNvPicPr>
              <a:picLocks noChangeAspect="0"/>
            </p:cNvPicPr>
            <p:nvPr/>
          </p:nvPicPr>
          <p:blipFill>
            <a:blip r:embed="rId125">
              <a:extLst/>
            </a:blip>
            <a:stretch>
              <a:fillRect/>
            </a:stretch>
          </p:blipFill>
          <p:spPr>
            <a:xfrm>
              <a:off x="7788760" y="321676"/>
              <a:ext cx="311626" cy="440817"/>
            </a:xfrm>
            <a:prstGeom prst="rect">
              <a:avLst/>
            </a:prstGeom>
            <a:effectLst/>
          </p:spPr>
        </p:pic>
        <p:pic>
          <p:nvPicPr>
            <p:cNvPr id="418" name="Line Shape" descr="Line Shape"/>
            <p:cNvPicPr>
              <a:picLocks noChangeAspect="0"/>
            </p:cNvPicPr>
            <p:nvPr/>
          </p:nvPicPr>
          <p:blipFill>
            <a:blip r:embed="rId126">
              <a:extLst/>
            </a:blip>
            <a:stretch>
              <a:fillRect/>
            </a:stretch>
          </p:blipFill>
          <p:spPr>
            <a:xfrm>
              <a:off x="8010820" y="322573"/>
              <a:ext cx="105911" cy="484921"/>
            </a:xfrm>
            <a:prstGeom prst="rect">
              <a:avLst/>
            </a:prstGeom>
            <a:effectLst/>
          </p:spPr>
        </p:pic>
        <p:pic>
          <p:nvPicPr>
            <p:cNvPr id="420" name="Line Line" descr="Line Line"/>
            <p:cNvPicPr>
              <a:picLocks noChangeAspect="0"/>
            </p:cNvPicPr>
            <p:nvPr/>
          </p:nvPicPr>
          <p:blipFill>
            <a:blip r:embed="rId127">
              <a:extLst/>
            </a:blip>
            <a:stretch>
              <a:fillRect/>
            </a:stretch>
          </p:blipFill>
          <p:spPr>
            <a:xfrm>
              <a:off x="8232879" y="514901"/>
              <a:ext cx="88223" cy="268549"/>
            </a:xfrm>
            <a:prstGeom prst="rect">
              <a:avLst/>
            </a:prstGeom>
            <a:effectLst/>
          </p:spPr>
        </p:pic>
        <p:pic>
          <p:nvPicPr>
            <p:cNvPr id="422" name="Line Line" descr="Line Line"/>
            <p:cNvPicPr>
              <a:picLocks noChangeAspect="0"/>
            </p:cNvPicPr>
            <p:nvPr/>
          </p:nvPicPr>
          <p:blipFill>
            <a:blip r:embed="rId128">
              <a:extLst/>
            </a:blip>
            <a:stretch>
              <a:fillRect/>
            </a:stretch>
          </p:blipFill>
          <p:spPr>
            <a:xfrm>
              <a:off x="8148726" y="322553"/>
              <a:ext cx="184397" cy="124288"/>
            </a:xfrm>
            <a:prstGeom prst="rect">
              <a:avLst/>
            </a:prstGeom>
            <a:effectLst/>
          </p:spPr>
        </p:pic>
        <p:pic>
          <p:nvPicPr>
            <p:cNvPr id="424" name="Line Line" descr="Line Line"/>
            <p:cNvPicPr>
              <a:picLocks noChangeAspect="0"/>
            </p:cNvPicPr>
            <p:nvPr/>
          </p:nvPicPr>
          <p:blipFill>
            <a:blip r:embed="rId129">
              <a:extLst/>
            </a:blip>
            <a:stretch>
              <a:fillRect/>
            </a:stretch>
          </p:blipFill>
          <p:spPr>
            <a:xfrm>
              <a:off x="8449270" y="538945"/>
              <a:ext cx="388768" cy="88222"/>
            </a:xfrm>
            <a:prstGeom prst="rect">
              <a:avLst/>
            </a:prstGeom>
            <a:effectLst/>
          </p:spPr>
        </p:pic>
        <p:pic>
          <p:nvPicPr>
            <p:cNvPr id="426" name="Line Shape" descr="Line Shape"/>
            <p:cNvPicPr>
              <a:picLocks noChangeAspect="0"/>
            </p:cNvPicPr>
            <p:nvPr/>
          </p:nvPicPr>
          <p:blipFill>
            <a:blip r:embed="rId130">
              <a:extLst/>
            </a:blip>
            <a:stretch>
              <a:fillRect/>
            </a:stretch>
          </p:blipFill>
          <p:spPr>
            <a:xfrm>
              <a:off x="8606768" y="394683"/>
              <a:ext cx="111052" cy="485037"/>
            </a:xfrm>
            <a:prstGeom prst="rect">
              <a:avLst/>
            </a:prstGeom>
            <a:effectLst/>
          </p:spPr>
        </p:pic>
        <p:pic>
          <p:nvPicPr>
            <p:cNvPr id="428" name="Line Shape" descr="Line Shape"/>
            <p:cNvPicPr>
              <a:picLocks noChangeAspect="0"/>
            </p:cNvPicPr>
            <p:nvPr/>
          </p:nvPicPr>
          <p:blipFill>
            <a:blip r:embed="rId131">
              <a:extLst/>
            </a:blip>
            <a:stretch>
              <a:fillRect/>
            </a:stretch>
          </p:blipFill>
          <p:spPr>
            <a:xfrm>
              <a:off x="8870032" y="538945"/>
              <a:ext cx="124383" cy="280571"/>
            </a:xfrm>
            <a:prstGeom prst="rect">
              <a:avLst/>
            </a:prstGeom>
            <a:effectLst/>
          </p:spPr>
        </p:pic>
        <p:pic>
          <p:nvPicPr>
            <p:cNvPr id="430" name="Line Line" descr="Line Line"/>
            <p:cNvPicPr>
              <a:picLocks noChangeAspect="0"/>
            </p:cNvPicPr>
            <p:nvPr/>
          </p:nvPicPr>
          <p:blipFill>
            <a:blip r:embed="rId132">
              <a:extLst/>
            </a:blip>
            <a:stretch>
              <a:fillRect/>
            </a:stretch>
          </p:blipFill>
          <p:spPr>
            <a:xfrm>
              <a:off x="8785880" y="322553"/>
              <a:ext cx="316637" cy="196418"/>
            </a:xfrm>
            <a:prstGeom prst="rect">
              <a:avLst/>
            </a:prstGeom>
            <a:effectLst/>
          </p:spPr>
        </p:pic>
        <p:pic>
          <p:nvPicPr>
            <p:cNvPr id="432" name="Line Shape" descr="Line Shape"/>
            <p:cNvPicPr>
              <a:picLocks noChangeAspect="0"/>
            </p:cNvPicPr>
            <p:nvPr/>
          </p:nvPicPr>
          <p:blipFill>
            <a:blip r:embed="rId133">
              <a:extLst/>
            </a:blip>
            <a:stretch>
              <a:fillRect/>
            </a:stretch>
          </p:blipFill>
          <p:spPr>
            <a:xfrm>
              <a:off x="9123704" y="466814"/>
              <a:ext cx="209531" cy="342787"/>
            </a:xfrm>
            <a:prstGeom prst="rect">
              <a:avLst/>
            </a:prstGeom>
            <a:effectLst/>
          </p:spPr>
        </p:pic>
        <p:pic>
          <p:nvPicPr>
            <p:cNvPr id="434" name="Line Shape" descr="Line Shape"/>
            <p:cNvPicPr>
              <a:picLocks noChangeAspect="0"/>
            </p:cNvPicPr>
            <p:nvPr/>
          </p:nvPicPr>
          <p:blipFill>
            <a:blip r:embed="rId134">
              <a:extLst/>
            </a:blip>
            <a:stretch>
              <a:fillRect/>
            </a:stretch>
          </p:blipFill>
          <p:spPr>
            <a:xfrm>
              <a:off x="9398990" y="490857"/>
              <a:ext cx="374958" cy="364724"/>
            </a:xfrm>
            <a:prstGeom prst="rect">
              <a:avLst/>
            </a:prstGeom>
            <a:effectLst/>
          </p:spPr>
        </p:pic>
        <p:pic>
          <p:nvPicPr>
            <p:cNvPr id="436" name="Line Shape" descr="Line Shape"/>
            <p:cNvPicPr>
              <a:picLocks noChangeAspect="0"/>
            </p:cNvPicPr>
            <p:nvPr/>
          </p:nvPicPr>
          <p:blipFill>
            <a:blip r:embed="rId135">
              <a:extLst/>
            </a:blip>
            <a:stretch>
              <a:fillRect/>
            </a:stretch>
          </p:blipFill>
          <p:spPr>
            <a:xfrm>
              <a:off x="7174963" y="-14057"/>
              <a:ext cx="1951596" cy="178042"/>
            </a:xfrm>
            <a:prstGeom prst="rect">
              <a:avLst/>
            </a:prstGeom>
            <a:effectLst/>
          </p:spPr>
        </p:pic>
        <p:pic>
          <p:nvPicPr>
            <p:cNvPr id="438" name="Line Line" descr="Line Line"/>
            <p:cNvPicPr>
              <a:picLocks noChangeAspect="0"/>
            </p:cNvPicPr>
            <p:nvPr/>
          </p:nvPicPr>
          <p:blipFill>
            <a:blip r:embed="rId136">
              <a:extLst/>
            </a:blip>
            <a:stretch>
              <a:fillRect/>
            </a:stretch>
          </p:blipFill>
          <p:spPr>
            <a:xfrm>
              <a:off x="1861339" y="190313"/>
              <a:ext cx="124288" cy="136310"/>
            </a:xfrm>
            <a:prstGeom prst="rect">
              <a:avLst/>
            </a:prstGeom>
            <a:effectLst/>
          </p:spPr>
        </p:pic>
        <p:pic>
          <p:nvPicPr>
            <p:cNvPr id="440" name="Line Line" descr="Line Line"/>
            <p:cNvPicPr>
              <a:picLocks noChangeAspect="0"/>
            </p:cNvPicPr>
            <p:nvPr/>
          </p:nvPicPr>
          <p:blipFill>
            <a:blip r:embed="rId137">
              <a:extLst/>
            </a:blip>
            <a:stretch>
              <a:fillRect/>
            </a:stretch>
          </p:blipFill>
          <p:spPr>
            <a:xfrm>
              <a:off x="1969535" y="202335"/>
              <a:ext cx="89994" cy="91853"/>
            </a:xfrm>
            <a:prstGeom prst="rect">
              <a:avLst/>
            </a:prstGeom>
            <a:effectLst/>
          </p:spPr>
        </p:pic>
        <p:pic>
          <p:nvPicPr>
            <p:cNvPr id="442" name="Line Shape" descr="Line Shape"/>
            <p:cNvPicPr>
              <a:picLocks noChangeAspect="0"/>
            </p:cNvPicPr>
            <p:nvPr/>
          </p:nvPicPr>
          <p:blipFill>
            <a:blip r:embed="rId138">
              <a:extLst/>
            </a:blip>
            <a:stretch>
              <a:fillRect/>
            </a:stretch>
          </p:blipFill>
          <p:spPr>
            <a:xfrm>
              <a:off x="2246679" y="226379"/>
              <a:ext cx="207798" cy="148678"/>
            </a:xfrm>
            <a:prstGeom prst="rect">
              <a:avLst/>
            </a:prstGeom>
            <a:effectLst/>
          </p:spPr>
        </p:pic>
        <p:pic>
          <p:nvPicPr>
            <p:cNvPr id="444" name="Line Shape" descr="Line Shape"/>
            <p:cNvPicPr>
              <a:picLocks noChangeAspect="0"/>
            </p:cNvPicPr>
            <p:nvPr/>
          </p:nvPicPr>
          <p:blipFill>
            <a:blip r:embed="rId139">
              <a:extLst/>
            </a:blip>
            <a:stretch>
              <a:fillRect/>
            </a:stretch>
          </p:blipFill>
          <p:spPr>
            <a:xfrm>
              <a:off x="3712692" y="106161"/>
              <a:ext cx="448189" cy="220462"/>
            </a:xfrm>
            <a:prstGeom prst="rect">
              <a:avLst/>
            </a:prstGeom>
            <a:effectLst/>
          </p:spPr>
        </p:pic>
        <p:pic>
          <p:nvPicPr>
            <p:cNvPr id="446" name="Line Shape" descr="Line Shape"/>
            <p:cNvPicPr>
              <a:picLocks noChangeAspect="0"/>
            </p:cNvPicPr>
            <p:nvPr/>
          </p:nvPicPr>
          <p:blipFill>
            <a:blip r:embed="rId140">
              <a:extLst/>
            </a:blip>
            <a:stretch>
              <a:fillRect/>
            </a:stretch>
          </p:blipFill>
          <p:spPr>
            <a:xfrm>
              <a:off x="5035087" y="1103968"/>
              <a:ext cx="1061987" cy="177273"/>
            </a:xfrm>
            <a:prstGeom prst="rect">
              <a:avLst/>
            </a:prstGeom>
            <a:effectLst/>
          </p:spPr>
        </p:pic>
        <p:pic>
          <p:nvPicPr>
            <p:cNvPr id="448" name="Line Shape" descr="Line Shape"/>
            <p:cNvPicPr>
              <a:picLocks noChangeAspect="0"/>
            </p:cNvPicPr>
            <p:nvPr/>
          </p:nvPicPr>
          <p:blipFill>
            <a:blip r:embed="rId141">
              <a:extLst/>
            </a:blip>
            <a:stretch>
              <a:fillRect/>
            </a:stretch>
          </p:blipFill>
          <p:spPr>
            <a:xfrm>
              <a:off x="1909426" y="1327747"/>
              <a:ext cx="479099" cy="128923"/>
            </a:xfrm>
            <a:prstGeom prst="rect">
              <a:avLst/>
            </a:prstGeom>
            <a:effectLst/>
          </p:spPr>
        </p:pic>
        <p:pic>
          <p:nvPicPr>
            <p:cNvPr id="450" name="Line Shape" descr="Line Shape"/>
            <p:cNvPicPr>
              <a:picLocks noChangeAspect="0"/>
            </p:cNvPicPr>
            <p:nvPr/>
          </p:nvPicPr>
          <p:blipFill>
            <a:blip r:embed="rId142">
              <a:extLst/>
            </a:blip>
            <a:stretch>
              <a:fillRect/>
            </a:stretch>
          </p:blipFill>
          <p:spPr>
            <a:xfrm>
              <a:off x="13330110" y="70095"/>
              <a:ext cx="136310" cy="965812"/>
            </a:xfrm>
            <a:prstGeom prst="rect">
              <a:avLst/>
            </a:prstGeom>
            <a:effectLst/>
          </p:spPr>
        </p:pic>
        <p:pic>
          <p:nvPicPr>
            <p:cNvPr id="452" name="Line Shape" descr="Line Shape"/>
            <p:cNvPicPr>
              <a:picLocks noChangeAspect="0"/>
            </p:cNvPicPr>
            <p:nvPr/>
          </p:nvPicPr>
          <p:blipFill>
            <a:blip r:embed="rId143">
              <a:extLst/>
            </a:blip>
            <a:stretch>
              <a:fillRect/>
            </a:stretch>
          </p:blipFill>
          <p:spPr>
            <a:xfrm>
              <a:off x="13594588" y="418727"/>
              <a:ext cx="388768" cy="506744"/>
            </a:xfrm>
            <a:prstGeom prst="rect">
              <a:avLst/>
            </a:prstGeom>
            <a:effectLst/>
          </p:spPr>
        </p:pic>
        <p:pic>
          <p:nvPicPr>
            <p:cNvPr id="454" name="Line Shape" descr="Line Shape"/>
            <p:cNvPicPr>
              <a:picLocks noChangeAspect="0"/>
            </p:cNvPicPr>
            <p:nvPr/>
          </p:nvPicPr>
          <p:blipFill>
            <a:blip r:embed="rId144">
              <a:extLst/>
            </a:blip>
            <a:stretch>
              <a:fillRect/>
            </a:stretch>
          </p:blipFill>
          <p:spPr>
            <a:xfrm>
              <a:off x="13562530" y="370640"/>
              <a:ext cx="420825" cy="605658"/>
            </a:xfrm>
            <a:prstGeom prst="rect">
              <a:avLst/>
            </a:prstGeom>
            <a:effectLst/>
          </p:spPr>
        </p:pic>
        <p:pic>
          <p:nvPicPr>
            <p:cNvPr id="456" name="Line Line" descr="Line Line"/>
            <p:cNvPicPr>
              <a:picLocks noChangeAspect="0"/>
            </p:cNvPicPr>
            <p:nvPr/>
          </p:nvPicPr>
          <p:blipFill>
            <a:blip r:embed="rId145">
              <a:extLst/>
            </a:blip>
            <a:stretch>
              <a:fillRect/>
            </a:stretch>
          </p:blipFill>
          <p:spPr>
            <a:xfrm>
              <a:off x="14123546" y="1128011"/>
              <a:ext cx="220462" cy="160354"/>
            </a:xfrm>
            <a:prstGeom prst="rect">
              <a:avLst/>
            </a:prstGeom>
            <a:effectLst/>
          </p:spPr>
        </p:pic>
        <p:pic>
          <p:nvPicPr>
            <p:cNvPr id="458" name="Line Shape" descr="Line Shape"/>
            <p:cNvPicPr>
              <a:picLocks noChangeAspect="0"/>
            </p:cNvPicPr>
            <p:nvPr/>
          </p:nvPicPr>
          <p:blipFill>
            <a:blip r:embed="rId146">
              <a:extLst/>
            </a:blip>
            <a:stretch>
              <a:fillRect/>
            </a:stretch>
          </p:blipFill>
          <p:spPr>
            <a:xfrm>
              <a:off x="691111" y="540225"/>
              <a:ext cx="341682" cy="514054"/>
            </a:xfrm>
            <a:prstGeom prst="rect">
              <a:avLst/>
            </a:prstGeom>
            <a:effectLst/>
          </p:spPr>
        </p:pic>
        <p:pic>
          <p:nvPicPr>
            <p:cNvPr id="460" name="Line Shape" descr="Line Shape"/>
            <p:cNvPicPr>
              <a:picLocks noChangeAspect="0"/>
            </p:cNvPicPr>
            <p:nvPr/>
          </p:nvPicPr>
          <p:blipFill>
            <a:blip r:embed="rId147">
              <a:extLst/>
            </a:blip>
            <a:stretch>
              <a:fillRect/>
            </a:stretch>
          </p:blipFill>
          <p:spPr>
            <a:xfrm>
              <a:off x="1025487" y="672686"/>
              <a:ext cx="389445" cy="393955"/>
            </a:xfrm>
            <a:prstGeom prst="rect">
              <a:avLst/>
            </a:prstGeom>
            <a:effectLst/>
          </p:spPr>
        </p:pic>
        <p:pic>
          <p:nvPicPr>
            <p:cNvPr id="462" name="Line Shape" descr="Line Shape"/>
            <p:cNvPicPr>
              <a:picLocks noChangeAspect="0"/>
            </p:cNvPicPr>
            <p:nvPr/>
          </p:nvPicPr>
          <p:blipFill>
            <a:blip r:embed="rId148">
              <a:extLst/>
            </a:blip>
            <a:stretch>
              <a:fillRect/>
            </a:stretch>
          </p:blipFill>
          <p:spPr>
            <a:xfrm>
              <a:off x="1494336" y="448442"/>
              <a:ext cx="190619" cy="827697"/>
            </a:xfrm>
            <a:prstGeom prst="rect">
              <a:avLst/>
            </a:prstGeom>
            <a:effectLst/>
          </p:spPr>
        </p:pic>
        <p:pic>
          <p:nvPicPr>
            <p:cNvPr id="464" name="Line Shape" descr="Line Shape"/>
            <p:cNvPicPr>
              <a:picLocks noChangeAspect="0"/>
            </p:cNvPicPr>
            <p:nvPr/>
          </p:nvPicPr>
          <p:blipFill>
            <a:blip r:embed="rId149">
              <a:extLst/>
            </a:blip>
            <a:stretch>
              <a:fillRect/>
            </a:stretch>
          </p:blipFill>
          <p:spPr>
            <a:xfrm>
              <a:off x="1404674" y="816947"/>
              <a:ext cx="455064" cy="201267"/>
            </a:xfrm>
            <a:prstGeom prst="rect">
              <a:avLst/>
            </a:prstGeom>
            <a:effectLst/>
          </p:spPr>
        </p:pic>
        <p:pic>
          <p:nvPicPr>
            <p:cNvPr id="466" name="Line Shape" descr="Line Shape"/>
            <p:cNvPicPr>
              <a:picLocks noChangeAspect="0"/>
            </p:cNvPicPr>
            <p:nvPr/>
          </p:nvPicPr>
          <p:blipFill>
            <a:blip r:embed="rId150">
              <a:extLst/>
            </a:blip>
            <a:stretch>
              <a:fillRect/>
            </a:stretch>
          </p:blipFill>
          <p:spPr>
            <a:xfrm>
              <a:off x="1844669" y="736965"/>
              <a:ext cx="291570" cy="377423"/>
            </a:xfrm>
            <a:prstGeom prst="rect">
              <a:avLst/>
            </a:prstGeom>
            <a:effectLst/>
          </p:spPr>
        </p:pic>
        <p:pic>
          <p:nvPicPr>
            <p:cNvPr id="468" name="Line Shape" descr="Line Shape"/>
            <p:cNvPicPr>
              <a:picLocks noChangeAspect="0"/>
            </p:cNvPicPr>
            <p:nvPr/>
          </p:nvPicPr>
          <p:blipFill>
            <a:blip r:embed="rId151">
              <a:extLst/>
            </a:blip>
            <a:stretch>
              <a:fillRect/>
            </a:stretch>
          </p:blipFill>
          <p:spPr>
            <a:xfrm>
              <a:off x="2157447" y="712921"/>
              <a:ext cx="387532" cy="401467"/>
            </a:xfrm>
            <a:prstGeom prst="rect">
              <a:avLst/>
            </a:prstGeom>
            <a:effectLst/>
          </p:spPr>
        </p:pic>
        <p:pic>
          <p:nvPicPr>
            <p:cNvPr id="470" name="Line Shape" descr="Line Shape"/>
            <p:cNvPicPr>
              <a:picLocks noChangeAspect="0"/>
            </p:cNvPicPr>
            <p:nvPr/>
          </p:nvPicPr>
          <p:blipFill>
            <a:blip r:embed="rId152">
              <a:extLst/>
            </a:blip>
            <a:stretch>
              <a:fillRect/>
            </a:stretch>
          </p:blipFill>
          <p:spPr>
            <a:xfrm>
              <a:off x="2552252" y="484507"/>
              <a:ext cx="185076" cy="602479"/>
            </a:xfrm>
            <a:prstGeom prst="rect">
              <a:avLst/>
            </a:prstGeom>
            <a:effectLst/>
          </p:spPr>
        </p:pic>
        <p:pic>
          <p:nvPicPr>
            <p:cNvPr id="472" name="Line Line" descr="Line Line"/>
            <p:cNvPicPr>
              <a:picLocks noChangeAspect="0"/>
            </p:cNvPicPr>
            <p:nvPr/>
          </p:nvPicPr>
          <p:blipFill>
            <a:blip r:embed="rId153">
              <a:extLst/>
            </a:blip>
            <a:stretch>
              <a:fillRect/>
            </a:stretch>
          </p:blipFill>
          <p:spPr>
            <a:xfrm>
              <a:off x="2792688" y="640790"/>
              <a:ext cx="461576" cy="112945"/>
            </a:xfrm>
            <a:prstGeom prst="rect">
              <a:avLst/>
            </a:prstGeom>
            <a:effectLst/>
          </p:spPr>
        </p:pic>
        <p:pic>
          <p:nvPicPr>
            <p:cNvPr id="474" name="Line Shape" descr="Line Shape"/>
            <p:cNvPicPr>
              <a:picLocks noChangeAspect="0"/>
            </p:cNvPicPr>
            <p:nvPr/>
          </p:nvPicPr>
          <p:blipFill>
            <a:blip r:embed="rId154">
              <a:extLst/>
            </a:blip>
            <a:stretch>
              <a:fillRect/>
            </a:stretch>
          </p:blipFill>
          <p:spPr>
            <a:xfrm>
              <a:off x="2968845" y="508551"/>
              <a:ext cx="261375" cy="602263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8" name="Drawing"/>
          <p:cNvGrpSpPr/>
          <p:nvPr/>
        </p:nvGrpSpPr>
        <p:grpSpPr>
          <a:xfrm>
            <a:off x="959839" y="274839"/>
            <a:ext cx="16076145" cy="8113000"/>
            <a:chOff x="0" y="0"/>
            <a:chExt cx="16076144" cy="8112998"/>
          </a:xfrm>
        </p:grpSpPr>
        <p:sp>
          <p:nvSpPr>
            <p:cNvPr id="478" name="Line"/>
            <p:cNvSpPr/>
            <p:nvPr/>
          </p:nvSpPr>
          <p:spPr>
            <a:xfrm>
              <a:off x="0" y="1032175"/>
              <a:ext cx="61267" cy="408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00" y="5040"/>
                    <a:pt x="9600" y="10080"/>
                    <a:pt x="6000" y="13680"/>
                  </a:cubicBezTo>
                  <a:cubicBezTo>
                    <a:pt x="2400" y="17280"/>
                    <a:pt x="1200" y="194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9" name="Line"/>
            <p:cNvSpPr/>
            <p:nvPr/>
          </p:nvSpPr>
          <p:spPr>
            <a:xfrm>
              <a:off x="245065" y="1318085"/>
              <a:ext cx="132744" cy="91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0" name="Line"/>
            <p:cNvSpPr/>
            <p:nvPr/>
          </p:nvSpPr>
          <p:spPr>
            <a:xfrm>
              <a:off x="864002" y="889220"/>
              <a:ext cx="330692" cy="686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464" fill="norm" stroke="1" extrusionOk="0">
                  <a:moveTo>
                    <a:pt x="6867" y="0"/>
                  </a:moveTo>
                  <a:cubicBezTo>
                    <a:pt x="5985" y="1915"/>
                    <a:pt x="5104" y="3831"/>
                    <a:pt x="4443" y="6597"/>
                  </a:cubicBezTo>
                  <a:cubicBezTo>
                    <a:pt x="3781" y="9364"/>
                    <a:pt x="3341" y="12981"/>
                    <a:pt x="2900" y="15322"/>
                  </a:cubicBezTo>
                  <a:cubicBezTo>
                    <a:pt x="2459" y="17663"/>
                    <a:pt x="2018" y="18727"/>
                    <a:pt x="1357" y="19525"/>
                  </a:cubicBezTo>
                  <a:cubicBezTo>
                    <a:pt x="696" y="20323"/>
                    <a:pt x="-186" y="20855"/>
                    <a:pt x="34" y="21174"/>
                  </a:cubicBezTo>
                  <a:cubicBezTo>
                    <a:pt x="255" y="21494"/>
                    <a:pt x="1577" y="21600"/>
                    <a:pt x="4883" y="21228"/>
                  </a:cubicBezTo>
                  <a:cubicBezTo>
                    <a:pt x="8190" y="20855"/>
                    <a:pt x="13479" y="20004"/>
                    <a:pt x="16565" y="19419"/>
                  </a:cubicBezTo>
                  <a:cubicBezTo>
                    <a:pt x="19651" y="18833"/>
                    <a:pt x="20532" y="18514"/>
                    <a:pt x="21414" y="1819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1" name="Line"/>
            <p:cNvSpPr/>
            <p:nvPr/>
          </p:nvSpPr>
          <p:spPr>
            <a:xfrm>
              <a:off x="1267690" y="1265065"/>
              <a:ext cx="335446" cy="22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227" fill="norm" stroke="1" extrusionOk="0">
                  <a:moveTo>
                    <a:pt x="5139" y="3995"/>
                  </a:moveTo>
                  <a:cubicBezTo>
                    <a:pt x="6012" y="3042"/>
                    <a:pt x="6885" y="2090"/>
                    <a:pt x="6776" y="1295"/>
                  </a:cubicBezTo>
                  <a:cubicBezTo>
                    <a:pt x="6667" y="501"/>
                    <a:pt x="5576" y="-134"/>
                    <a:pt x="4594" y="25"/>
                  </a:cubicBezTo>
                  <a:cubicBezTo>
                    <a:pt x="3612" y="184"/>
                    <a:pt x="2739" y="1137"/>
                    <a:pt x="1867" y="4313"/>
                  </a:cubicBezTo>
                  <a:cubicBezTo>
                    <a:pt x="994" y="7490"/>
                    <a:pt x="121" y="12890"/>
                    <a:pt x="12" y="16225"/>
                  </a:cubicBezTo>
                  <a:cubicBezTo>
                    <a:pt x="-97" y="19560"/>
                    <a:pt x="558" y="20831"/>
                    <a:pt x="2085" y="21148"/>
                  </a:cubicBezTo>
                  <a:cubicBezTo>
                    <a:pt x="3612" y="21466"/>
                    <a:pt x="6012" y="20831"/>
                    <a:pt x="7758" y="19084"/>
                  </a:cubicBezTo>
                  <a:cubicBezTo>
                    <a:pt x="9503" y="17337"/>
                    <a:pt x="10594" y="14478"/>
                    <a:pt x="11139" y="12095"/>
                  </a:cubicBezTo>
                  <a:cubicBezTo>
                    <a:pt x="11685" y="9713"/>
                    <a:pt x="11685" y="7807"/>
                    <a:pt x="12012" y="7490"/>
                  </a:cubicBezTo>
                  <a:cubicBezTo>
                    <a:pt x="12339" y="7172"/>
                    <a:pt x="12994" y="8442"/>
                    <a:pt x="13758" y="10031"/>
                  </a:cubicBezTo>
                  <a:cubicBezTo>
                    <a:pt x="14521" y="11619"/>
                    <a:pt x="15394" y="13525"/>
                    <a:pt x="16703" y="14001"/>
                  </a:cubicBezTo>
                  <a:cubicBezTo>
                    <a:pt x="18012" y="14478"/>
                    <a:pt x="19758" y="13525"/>
                    <a:pt x="21503" y="1257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2" name="Line"/>
            <p:cNvSpPr/>
            <p:nvPr/>
          </p:nvSpPr>
          <p:spPr>
            <a:xfrm>
              <a:off x="1610225" y="1246607"/>
              <a:ext cx="141116" cy="245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6" h="21600" fill="norm" stroke="1" extrusionOk="0">
                  <a:moveTo>
                    <a:pt x="15530" y="0"/>
                  </a:moveTo>
                  <a:cubicBezTo>
                    <a:pt x="13019" y="0"/>
                    <a:pt x="10507" y="0"/>
                    <a:pt x="7996" y="1350"/>
                  </a:cubicBezTo>
                  <a:cubicBezTo>
                    <a:pt x="5484" y="2700"/>
                    <a:pt x="2972" y="5400"/>
                    <a:pt x="1465" y="7500"/>
                  </a:cubicBezTo>
                  <a:cubicBezTo>
                    <a:pt x="-42" y="9600"/>
                    <a:pt x="-544" y="11100"/>
                    <a:pt x="712" y="11850"/>
                  </a:cubicBezTo>
                  <a:cubicBezTo>
                    <a:pt x="1968" y="12600"/>
                    <a:pt x="4982" y="12600"/>
                    <a:pt x="7744" y="12600"/>
                  </a:cubicBezTo>
                  <a:cubicBezTo>
                    <a:pt x="10507" y="12600"/>
                    <a:pt x="13019" y="12600"/>
                    <a:pt x="15530" y="12600"/>
                  </a:cubicBezTo>
                  <a:cubicBezTo>
                    <a:pt x="18042" y="12600"/>
                    <a:pt x="20554" y="12600"/>
                    <a:pt x="20805" y="13800"/>
                  </a:cubicBezTo>
                  <a:cubicBezTo>
                    <a:pt x="21056" y="15000"/>
                    <a:pt x="19047" y="17400"/>
                    <a:pt x="16786" y="18900"/>
                  </a:cubicBezTo>
                  <a:cubicBezTo>
                    <a:pt x="14526" y="20400"/>
                    <a:pt x="12014" y="21000"/>
                    <a:pt x="9503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3" name="Line"/>
            <p:cNvSpPr/>
            <p:nvPr/>
          </p:nvSpPr>
          <p:spPr>
            <a:xfrm>
              <a:off x="1746090" y="1256818"/>
              <a:ext cx="285910" cy="71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4" name="Line"/>
            <p:cNvSpPr/>
            <p:nvPr/>
          </p:nvSpPr>
          <p:spPr>
            <a:xfrm>
              <a:off x="1900533" y="1226185"/>
              <a:ext cx="162101" cy="280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190" fill="norm" stroke="1" extrusionOk="0">
                  <a:moveTo>
                    <a:pt x="6581" y="0"/>
                  </a:moveTo>
                  <a:cubicBezTo>
                    <a:pt x="4331" y="514"/>
                    <a:pt x="2081" y="1029"/>
                    <a:pt x="956" y="3600"/>
                  </a:cubicBezTo>
                  <a:cubicBezTo>
                    <a:pt x="-169" y="6171"/>
                    <a:pt x="-169" y="10800"/>
                    <a:pt x="281" y="13886"/>
                  </a:cubicBezTo>
                  <a:cubicBezTo>
                    <a:pt x="731" y="16971"/>
                    <a:pt x="1631" y="18514"/>
                    <a:pt x="2981" y="19671"/>
                  </a:cubicBezTo>
                  <a:cubicBezTo>
                    <a:pt x="4331" y="20829"/>
                    <a:pt x="6131" y="21600"/>
                    <a:pt x="9281" y="20957"/>
                  </a:cubicBezTo>
                  <a:cubicBezTo>
                    <a:pt x="12431" y="20314"/>
                    <a:pt x="16931" y="18257"/>
                    <a:pt x="21431" y="162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5" name="Line"/>
            <p:cNvSpPr/>
            <p:nvPr/>
          </p:nvSpPr>
          <p:spPr>
            <a:xfrm>
              <a:off x="2348542" y="1064699"/>
              <a:ext cx="234856" cy="345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7" fill="norm" stroke="1" extrusionOk="0">
                  <a:moveTo>
                    <a:pt x="0" y="2354"/>
                  </a:moveTo>
                  <a:cubicBezTo>
                    <a:pt x="939" y="7703"/>
                    <a:pt x="1878" y="13051"/>
                    <a:pt x="2348" y="16446"/>
                  </a:cubicBezTo>
                  <a:cubicBezTo>
                    <a:pt x="2817" y="19840"/>
                    <a:pt x="2817" y="21280"/>
                    <a:pt x="2974" y="20766"/>
                  </a:cubicBezTo>
                  <a:cubicBezTo>
                    <a:pt x="3130" y="20251"/>
                    <a:pt x="3443" y="17783"/>
                    <a:pt x="4539" y="14697"/>
                  </a:cubicBezTo>
                  <a:cubicBezTo>
                    <a:pt x="5635" y="11611"/>
                    <a:pt x="7513" y="7909"/>
                    <a:pt x="9078" y="5440"/>
                  </a:cubicBezTo>
                  <a:cubicBezTo>
                    <a:pt x="10643" y="2971"/>
                    <a:pt x="11896" y="1737"/>
                    <a:pt x="13304" y="914"/>
                  </a:cubicBezTo>
                  <a:cubicBezTo>
                    <a:pt x="14713" y="91"/>
                    <a:pt x="16278" y="-320"/>
                    <a:pt x="17374" y="297"/>
                  </a:cubicBezTo>
                  <a:cubicBezTo>
                    <a:pt x="18470" y="914"/>
                    <a:pt x="19096" y="2560"/>
                    <a:pt x="19252" y="5337"/>
                  </a:cubicBezTo>
                  <a:cubicBezTo>
                    <a:pt x="19409" y="8114"/>
                    <a:pt x="19096" y="12023"/>
                    <a:pt x="19409" y="14389"/>
                  </a:cubicBezTo>
                  <a:cubicBezTo>
                    <a:pt x="19722" y="16754"/>
                    <a:pt x="20661" y="17577"/>
                    <a:pt x="21600" y="184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6" name="Line"/>
            <p:cNvSpPr/>
            <p:nvPr/>
          </p:nvSpPr>
          <p:spPr>
            <a:xfrm>
              <a:off x="2663122" y="1188370"/>
              <a:ext cx="543150" cy="20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0974" fill="norm" stroke="1" extrusionOk="0">
                  <a:moveTo>
                    <a:pt x="4533" y="8051"/>
                  </a:moveTo>
                  <a:cubicBezTo>
                    <a:pt x="4398" y="6309"/>
                    <a:pt x="4263" y="4567"/>
                    <a:pt x="3858" y="3522"/>
                  </a:cubicBezTo>
                  <a:cubicBezTo>
                    <a:pt x="3453" y="2477"/>
                    <a:pt x="2778" y="2129"/>
                    <a:pt x="2170" y="2825"/>
                  </a:cubicBezTo>
                  <a:cubicBezTo>
                    <a:pt x="1563" y="3522"/>
                    <a:pt x="1023" y="5264"/>
                    <a:pt x="618" y="7877"/>
                  </a:cubicBezTo>
                  <a:cubicBezTo>
                    <a:pt x="213" y="10490"/>
                    <a:pt x="-57" y="13974"/>
                    <a:pt x="10" y="16413"/>
                  </a:cubicBezTo>
                  <a:cubicBezTo>
                    <a:pt x="78" y="18851"/>
                    <a:pt x="483" y="20245"/>
                    <a:pt x="1023" y="20767"/>
                  </a:cubicBezTo>
                  <a:cubicBezTo>
                    <a:pt x="1563" y="21290"/>
                    <a:pt x="2238" y="20942"/>
                    <a:pt x="3251" y="18329"/>
                  </a:cubicBezTo>
                  <a:cubicBezTo>
                    <a:pt x="4263" y="15716"/>
                    <a:pt x="5613" y="10838"/>
                    <a:pt x="6423" y="7006"/>
                  </a:cubicBezTo>
                  <a:cubicBezTo>
                    <a:pt x="7233" y="3174"/>
                    <a:pt x="7503" y="387"/>
                    <a:pt x="7705" y="38"/>
                  </a:cubicBezTo>
                  <a:cubicBezTo>
                    <a:pt x="7908" y="-310"/>
                    <a:pt x="8043" y="1780"/>
                    <a:pt x="8110" y="3696"/>
                  </a:cubicBezTo>
                  <a:cubicBezTo>
                    <a:pt x="8178" y="5613"/>
                    <a:pt x="8178" y="7355"/>
                    <a:pt x="8245" y="9096"/>
                  </a:cubicBezTo>
                  <a:cubicBezTo>
                    <a:pt x="8313" y="10838"/>
                    <a:pt x="8448" y="12580"/>
                    <a:pt x="8786" y="12929"/>
                  </a:cubicBezTo>
                  <a:cubicBezTo>
                    <a:pt x="9123" y="13277"/>
                    <a:pt x="9663" y="12232"/>
                    <a:pt x="10001" y="10838"/>
                  </a:cubicBezTo>
                  <a:cubicBezTo>
                    <a:pt x="10338" y="9445"/>
                    <a:pt x="10473" y="7703"/>
                    <a:pt x="10878" y="7355"/>
                  </a:cubicBezTo>
                  <a:cubicBezTo>
                    <a:pt x="11283" y="7006"/>
                    <a:pt x="11958" y="8051"/>
                    <a:pt x="12295" y="9967"/>
                  </a:cubicBezTo>
                  <a:cubicBezTo>
                    <a:pt x="12633" y="11884"/>
                    <a:pt x="12633" y="14671"/>
                    <a:pt x="12768" y="15019"/>
                  </a:cubicBezTo>
                  <a:cubicBezTo>
                    <a:pt x="12903" y="15367"/>
                    <a:pt x="13173" y="13277"/>
                    <a:pt x="13443" y="11187"/>
                  </a:cubicBezTo>
                  <a:cubicBezTo>
                    <a:pt x="13713" y="9096"/>
                    <a:pt x="13983" y="7006"/>
                    <a:pt x="14388" y="5438"/>
                  </a:cubicBezTo>
                  <a:cubicBezTo>
                    <a:pt x="14793" y="3871"/>
                    <a:pt x="15333" y="2825"/>
                    <a:pt x="15670" y="3348"/>
                  </a:cubicBezTo>
                  <a:cubicBezTo>
                    <a:pt x="16008" y="3871"/>
                    <a:pt x="16143" y="5961"/>
                    <a:pt x="16683" y="8748"/>
                  </a:cubicBezTo>
                  <a:cubicBezTo>
                    <a:pt x="17223" y="11535"/>
                    <a:pt x="18168" y="15019"/>
                    <a:pt x="19045" y="16587"/>
                  </a:cubicBezTo>
                  <a:cubicBezTo>
                    <a:pt x="19923" y="18155"/>
                    <a:pt x="20733" y="17806"/>
                    <a:pt x="21543" y="1745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7" name="Line"/>
            <p:cNvSpPr/>
            <p:nvPr/>
          </p:nvSpPr>
          <p:spPr>
            <a:xfrm>
              <a:off x="3173264" y="1173408"/>
              <a:ext cx="165751" cy="205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7" h="21079" fill="norm" stroke="1" extrusionOk="0">
                  <a:moveTo>
                    <a:pt x="15853" y="8537"/>
                  </a:moveTo>
                  <a:cubicBezTo>
                    <a:pt x="15421" y="5750"/>
                    <a:pt x="14989" y="2963"/>
                    <a:pt x="13477" y="1395"/>
                  </a:cubicBezTo>
                  <a:cubicBezTo>
                    <a:pt x="11965" y="-173"/>
                    <a:pt x="9373" y="-521"/>
                    <a:pt x="6781" y="873"/>
                  </a:cubicBezTo>
                  <a:cubicBezTo>
                    <a:pt x="4189" y="2266"/>
                    <a:pt x="1597" y="5402"/>
                    <a:pt x="517" y="8885"/>
                  </a:cubicBezTo>
                  <a:cubicBezTo>
                    <a:pt x="-563" y="12369"/>
                    <a:pt x="-131" y="16202"/>
                    <a:pt x="3541" y="18292"/>
                  </a:cubicBezTo>
                  <a:cubicBezTo>
                    <a:pt x="7213" y="20382"/>
                    <a:pt x="14125" y="20731"/>
                    <a:pt x="21037" y="2107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8" name="Line"/>
            <p:cNvSpPr/>
            <p:nvPr/>
          </p:nvSpPr>
          <p:spPr>
            <a:xfrm>
              <a:off x="3854255" y="981935"/>
              <a:ext cx="669243" cy="421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9" h="21210" fill="norm" stroke="1" extrusionOk="0">
                  <a:moveTo>
                    <a:pt x="4126" y="15387"/>
                  </a:moveTo>
                  <a:cubicBezTo>
                    <a:pt x="3906" y="14530"/>
                    <a:pt x="3687" y="13673"/>
                    <a:pt x="3248" y="13244"/>
                  </a:cubicBezTo>
                  <a:cubicBezTo>
                    <a:pt x="2810" y="12816"/>
                    <a:pt x="2152" y="12816"/>
                    <a:pt x="1658" y="13158"/>
                  </a:cubicBezTo>
                  <a:cubicBezTo>
                    <a:pt x="1165" y="13501"/>
                    <a:pt x="836" y="14187"/>
                    <a:pt x="562" y="14958"/>
                  </a:cubicBezTo>
                  <a:cubicBezTo>
                    <a:pt x="288" y="15730"/>
                    <a:pt x="69" y="16587"/>
                    <a:pt x="14" y="17444"/>
                  </a:cubicBezTo>
                  <a:cubicBezTo>
                    <a:pt x="-41" y="18301"/>
                    <a:pt x="69" y="19158"/>
                    <a:pt x="398" y="19501"/>
                  </a:cubicBezTo>
                  <a:cubicBezTo>
                    <a:pt x="727" y="19844"/>
                    <a:pt x="1275" y="19673"/>
                    <a:pt x="1823" y="19330"/>
                  </a:cubicBezTo>
                  <a:cubicBezTo>
                    <a:pt x="2371" y="18987"/>
                    <a:pt x="2919" y="18473"/>
                    <a:pt x="3358" y="17873"/>
                  </a:cubicBezTo>
                  <a:cubicBezTo>
                    <a:pt x="3797" y="17273"/>
                    <a:pt x="4125" y="16587"/>
                    <a:pt x="4509" y="16501"/>
                  </a:cubicBezTo>
                  <a:cubicBezTo>
                    <a:pt x="4893" y="16416"/>
                    <a:pt x="5332" y="16930"/>
                    <a:pt x="5770" y="17444"/>
                  </a:cubicBezTo>
                  <a:cubicBezTo>
                    <a:pt x="6209" y="17958"/>
                    <a:pt x="6647" y="18473"/>
                    <a:pt x="7086" y="18387"/>
                  </a:cubicBezTo>
                  <a:cubicBezTo>
                    <a:pt x="7524" y="18301"/>
                    <a:pt x="7963" y="17616"/>
                    <a:pt x="8511" y="17187"/>
                  </a:cubicBezTo>
                  <a:cubicBezTo>
                    <a:pt x="9059" y="16758"/>
                    <a:pt x="9717" y="16587"/>
                    <a:pt x="10156" y="16930"/>
                  </a:cubicBezTo>
                  <a:cubicBezTo>
                    <a:pt x="10595" y="17273"/>
                    <a:pt x="10814" y="18130"/>
                    <a:pt x="10978" y="18987"/>
                  </a:cubicBezTo>
                  <a:cubicBezTo>
                    <a:pt x="11143" y="19844"/>
                    <a:pt x="11252" y="20701"/>
                    <a:pt x="11581" y="21044"/>
                  </a:cubicBezTo>
                  <a:cubicBezTo>
                    <a:pt x="11910" y="21387"/>
                    <a:pt x="12458" y="21216"/>
                    <a:pt x="12952" y="20358"/>
                  </a:cubicBezTo>
                  <a:cubicBezTo>
                    <a:pt x="13445" y="19501"/>
                    <a:pt x="13884" y="17958"/>
                    <a:pt x="14048" y="16758"/>
                  </a:cubicBezTo>
                  <a:cubicBezTo>
                    <a:pt x="14213" y="15558"/>
                    <a:pt x="14103" y="14701"/>
                    <a:pt x="13884" y="14616"/>
                  </a:cubicBezTo>
                  <a:cubicBezTo>
                    <a:pt x="13665" y="14530"/>
                    <a:pt x="13336" y="15216"/>
                    <a:pt x="13171" y="16073"/>
                  </a:cubicBezTo>
                  <a:cubicBezTo>
                    <a:pt x="13007" y="16930"/>
                    <a:pt x="13007" y="17958"/>
                    <a:pt x="13062" y="18901"/>
                  </a:cubicBezTo>
                  <a:cubicBezTo>
                    <a:pt x="13116" y="19844"/>
                    <a:pt x="13226" y="20701"/>
                    <a:pt x="13610" y="21044"/>
                  </a:cubicBezTo>
                  <a:cubicBezTo>
                    <a:pt x="13994" y="21387"/>
                    <a:pt x="14651" y="21216"/>
                    <a:pt x="15638" y="19330"/>
                  </a:cubicBezTo>
                  <a:cubicBezTo>
                    <a:pt x="16625" y="17444"/>
                    <a:pt x="17941" y="13844"/>
                    <a:pt x="18873" y="10587"/>
                  </a:cubicBezTo>
                  <a:cubicBezTo>
                    <a:pt x="19805" y="7330"/>
                    <a:pt x="20353" y="4416"/>
                    <a:pt x="20682" y="2530"/>
                  </a:cubicBezTo>
                  <a:cubicBezTo>
                    <a:pt x="21011" y="644"/>
                    <a:pt x="21120" y="-213"/>
                    <a:pt x="21120" y="44"/>
                  </a:cubicBezTo>
                  <a:cubicBezTo>
                    <a:pt x="21120" y="301"/>
                    <a:pt x="21011" y="1673"/>
                    <a:pt x="20846" y="4930"/>
                  </a:cubicBezTo>
                  <a:cubicBezTo>
                    <a:pt x="20682" y="8187"/>
                    <a:pt x="20463" y="13330"/>
                    <a:pt x="20572" y="16244"/>
                  </a:cubicBezTo>
                  <a:cubicBezTo>
                    <a:pt x="20682" y="19158"/>
                    <a:pt x="21120" y="19844"/>
                    <a:pt x="21559" y="2053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9" name="Line"/>
            <p:cNvSpPr/>
            <p:nvPr/>
          </p:nvSpPr>
          <p:spPr>
            <a:xfrm>
              <a:off x="5044260" y="899431"/>
              <a:ext cx="61268" cy="561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4058"/>
                    <a:pt x="14400" y="8116"/>
                    <a:pt x="10800" y="11716"/>
                  </a:cubicBezTo>
                  <a:cubicBezTo>
                    <a:pt x="7200" y="15316"/>
                    <a:pt x="3600" y="1845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0" name="Line"/>
            <p:cNvSpPr/>
            <p:nvPr/>
          </p:nvSpPr>
          <p:spPr>
            <a:xfrm>
              <a:off x="5095316" y="940276"/>
              <a:ext cx="234855" cy="91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635" y="1600"/>
                    <a:pt x="11270" y="3200"/>
                    <a:pt x="14870" y="4800"/>
                  </a:cubicBezTo>
                  <a:cubicBezTo>
                    <a:pt x="18470" y="6400"/>
                    <a:pt x="20035" y="8000"/>
                    <a:pt x="20817" y="10800"/>
                  </a:cubicBezTo>
                  <a:cubicBezTo>
                    <a:pt x="21600" y="13600"/>
                    <a:pt x="21600" y="17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1" name="Line"/>
            <p:cNvSpPr/>
            <p:nvPr/>
          </p:nvSpPr>
          <p:spPr>
            <a:xfrm>
              <a:off x="5064682" y="1154708"/>
              <a:ext cx="285911" cy="102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2" name="Line"/>
            <p:cNvSpPr/>
            <p:nvPr/>
          </p:nvSpPr>
          <p:spPr>
            <a:xfrm>
              <a:off x="5391437" y="1277240"/>
              <a:ext cx="10212" cy="132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3" name="Line"/>
            <p:cNvSpPr/>
            <p:nvPr/>
          </p:nvSpPr>
          <p:spPr>
            <a:xfrm>
              <a:off x="5371014" y="1042386"/>
              <a:ext cx="194012" cy="132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4" name="Line"/>
            <p:cNvSpPr/>
            <p:nvPr/>
          </p:nvSpPr>
          <p:spPr>
            <a:xfrm>
              <a:off x="5575236" y="1185341"/>
              <a:ext cx="102111" cy="97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8" fill="norm" stroke="1" extrusionOk="0">
                  <a:moveTo>
                    <a:pt x="0" y="2234"/>
                  </a:moveTo>
                  <a:cubicBezTo>
                    <a:pt x="0" y="11917"/>
                    <a:pt x="0" y="21600"/>
                    <a:pt x="3600" y="21228"/>
                  </a:cubicBezTo>
                  <a:cubicBezTo>
                    <a:pt x="7200" y="20855"/>
                    <a:pt x="14400" y="1042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5" name="Line"/>
            <p:cNvSpPr/>
            <p:nvPr/>
          </p:nvSpPr>
          <p:spPr>
            <a:xfrm>
              <a:off x="5672853" y="1195552"/>
              <a:ext cx="209149" cy="245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8" h="21600" fill="norm" stroke="1" extrusionOk="0">
                  <a:moveTo>
                    <a:pt x="12796" y="0"/>
                  </a:moveTo>
                  <a:cubicBezTo>
                    <a:pt x="9367" y="600"/>
                    <a:pt x="5938" y="1200"/>
                    <a:pt x="3710" y="2250"/>
                  </a:cubicBezTo>
                  <a:cubicBezTo>
                    <a:pt x="1481" y="3300"/>
                    <a:pt x="453" y="4800"/>
                    <a:pt x="110" y="6450"/>
                  </a:cubicBezTo>
                  <a:cubicBezTo>
                    <a:pt x="-233" y="8100"/>
                    <a:pt x="110" y="9900"/>
                    <a:pt x="2853" y="10800"/>
                  </a:cubicBezTo>
                  <a:cubicBezTo>
                    <a:pt x="5596" y="11700"/>
                    <a:pt x="10738" y="11700"/>
                    <a:pt x="14510" y="11100"/>
                  </a:cubicBezTo>
                  <a:cubicBezTo>
                    <a:pt x="18281" y="10500"/>
                    <a:pt x="20681" y="9300"/>
                    <a:pt x="21024" y="9300"/>
                  </a:cubicBezTo>
                  <a:cubicBezTo>
                    <a:pt x="21367" y="9300"/>
                    <a:pt x="19653" y="10500"/>
                    <a:pt x="17253" y="12750"/>
                  </a:cubicBezTo>
                  <a:cubicBezTo>
                    <a:pt x="14853" y="15000"/>
                    <a:pt x="11767" y="18300"/>
                    <a:pt x="8681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6" name="Line"/>
            <p:cNvSpPr/>
            <p:nvPr/>
          </p:nvSpPr>
          <p:spPr>
            <a:xfrm>
              <a:off x="5891778" y="1164919"/>
              <a:ext cx="214433" cy="71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71" y="18514"/>
                    <a:pt x="12343" y="15429"/>
                    <a:pt x="15943" y="11829"/>
                  </a:cubicBezTo>
                  <a:cubicBezTo>
                    <a:pt x="19543" y="8229"/>
                    <a:pt x="20571" y="41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7" name="Line"/>
            <p:cNvSpPr/>
            <p:nvPr/>
          </p:nvSpPr>
          <p:spPr>
            <a:xfrm>
              <a:off x="5988639" y="1113863"/>
              <a:ext cx="137994" cy="357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600" fill="norm" stroke="1" extrusionOk="0">
                  <a:moveTo>
                    <a:pt x="11876" y="0"/>
                  </a:moveTo>
                  <a:cubicBezTo>
                    <a:pt x="9242" y="411"/>
                    <a:pt x="6608" y="823"/>
                    <a:pt x="4237" y="2777"/>
                  </a:cubicBezTo>
                  <a:cubicBezTo>
                    <a:pt x="1866" y="4731"/>
                    <a:pt x="-241" y="8229"/>
                    <a:pt x="22" y="11623"/>
                  </a:cubicBezTo>
                  <a:cubicBezTo>
                    <a:pt x="286" y="15017"/>
                    <a:pt x="2920" y="18309"/>
                    <a:pt x="6871" y="19954"/>
                  </a:cubicBezTo>
                  <a:cubicBezTo>
                    <a:pt x="10822" y="21600"/>
                    <a:pt x="16091" y="21600"/>
                    <a:pt x="21359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8" name="Line"/>
            <p:cNvSpPr/>
            <p:nvPr/>
          </p:nvSpPr>
          <p:spPr>
            <a:xfrm>
              <a:off x="6453386" y="940276"/>
              <a:ext cx="296122" cy="71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9" name="Line"/>
            <p:cNvSpPr/>
            <p:nvPr/>
          </p:nvSpPr>
          <p:spPr>
            <a:xfrm>
              <a:off x="6584167" y="1083230"/>
              <a:ext cx="349140" cy="464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528" fill="norm" stroke="1" extrusionOk="0">
                  <a:moveTo>
                    <a:pt x="5154" y="0"/>
                  </a:moveTo>
                  <a:cubicBezTo>
                    <a:pt x="4525" y="1892"/>
                    <a:pt x="3895" y="3784"/>
                    <a:pt x="3162" y="7095"/>
                  </a:cubicBezTo>
                  <a:cubicBezTo>
                    <a:pt x="2428" y="10406"/>
                    <a:pt x="1589" y="15136"/>
                    <a:pt x="960" y="17895"/>
                  </a:cubicBezTo>
                  <a:cubicBezTo>
                    <a:pt x="330" y="20654"/>
                    <a:pt x="-89" y="21442"/>
                    <a:pt x="16" y="21521"/>
                  </a:cubicBezTo>
                  <a:cubicBezTo>
                    <a:pt x="121" y="21600"/>
                    <a:pt x="750" y="20969"/>
                    <a:pt x="2113" y="19629"/>
                  </a:cubicBezTo>
                  <a:cubicBezTo>
                    <a:pt x="3476" y="18289"/>
                    <a:pt x="5573" y="16239"/>
                    <a:pt x="6936" y="14742"/>
                  </a:cubicBezTo>
                  <a:cubicBezTo>
                    <a:pt x="8299" y="13244"/>
                    <a:pt x="8928" y="12298"/>
                    <a:pt x="9662" y="11588"/>
                  </a:cubicBezTo>
                  <a:cubicBezTo>
                    <a:pt x="10396" y="10879"/>
                    <a:pt x="11235" y="10406"/>
                    <a:pt x="11760" y="10564"/>
                  </a:cubicBezTo>
                  <a:cubicBezTo>
                    <a:pt x="12284" y="10721"/>
                    <a:pt x="12494" y="11509"/>
                    <a:pt x="12703" y="13086"/>
                  </a:cubicBezTo>
                  <a:cubicBezTo>
                    <a:pt x="12913" y="14663"/>
                    <a:pt x="13123" y="17028"/>
                    <a:pt x="13018" y="18604"/>
                  </a:cubicBezTo>
                  <a:cubicBezTo>
                    <a:pt x="12913" y="20181"/>
                    <a:pt x="12494" y="20969"/>
                    <a:pt x="12494" y="20891"/>
                  </a:cubicBezTo>
                  <a:cubicBezTo>
                    <a:pt x="12494" y="20812"/>
                    <a:pt x="12913" y="19866"/>
                    <a:pt x="13857" y="18604"/>
                  </a:cubicBezTo>
                  <a:cubicBezTo>
                    <a:pt x="14800" y="17343"/>
                    <a:pt x="16268" y="15766"/>
                    <a:pt x="17527" y="14899"/>
                  </a:cubicBezTo>
                  <a:cubicBezTo>
                    <a:pt x="18785" y="14032"/>
                    <a:pt x="19833" y="13874"/>
                    <a:pt x="20462" y="14347"/>
                  </a:cubicBezTo>
                  <a:cubicBezTo>
                    <a:pt x="21092" y="14820"/>
                    <a:pt x="21301" y="15924"/>
                    <a:pt x="21511" y="1702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0" name="Line"/>
            <p:cNvSpPr/>
            <p:nvPr/>
          </p:nvSpPr>
          <p:spPr>
            <a:xfrm>
              <a:off x="7025206" y="1348718"/>
              <a:ext cx="20423" cy="166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5731"/>
                    <a:pt x="21600" y="11461"/>
                    <a:pt x="21600" y="15429"/>
                  </a:cubicBezTo>
                  <a:cubicBezTo>
                    <a:pt x="21600" y="19396"/>
                    <a:pt x="21600" y="21600"/>
                    <a:pt x="18000" y="21600"/>
                  </a:cubicBezTo>
                  <a:cubicBezTo>
                    <a:pt x="14400" y="21600"/>
                    <a:pt x="7200" y="19396"/>
                    <a:pt x="0" y="1719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1" name="Line"/>
            <p:cNvSpPr/>
            <p:nvPr/>
          </p:nvSpPr>
          <p:spPr>
            <a:xfrm>
              <a:off x="6974151" y="1144497"/>
              <a:ext cx="132744" cy="91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2" name="Line"/>
            <p:cNvSpPr/>
            <p:nvPr/>
          </p:nvSpPr>
          <p:spPr>
            <a:xfrm>
              <a:off x="7157949" y="1205763"/>
              <a:ext cx="275700" cy="51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3" name="Line"/>
            <p:cNvSpPr/>
            <p:nvPr/>
          </p:nvSpPr>
          <p:spPr>
            <a:xfrm>
              <a:off x="7274972" y="1164919"/>
              <a:ext cx="76988" cy="326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2" h="21600" fill="norm" stroke="1" extrusionOk="0">
                  <a:moveTo>
                    <a:pt x="15607" y="0"/>
                  </a:moveTo>
                  <a:cubicBezTo>
                    <a:pt x="11851" y="675"/>
                    <a:pt x="8094" y="1350"/>
                    <a:pt x="5277" y="4388"/>
                  </a:cubicBezTo>
                  <a:cubicBezTo>
                    <a:pt x="2459" y="7425"/>
                    <a:pt x="581" y="12825"/>
                    <a:pt x="112" y="16087"/>
                  </a:cubicBezTo>
                  <a:cubicBezTo>
                    <a:pt x="-358" y="19350"/>
                    <a:pt x="581" y="20475"/>
                    <a:pt x="4338" y="21037"/>
                  </a:cubicBezTo>
                  <a:cubicBezTo>
                    <a:pt x="8094" y="21600"/>
                    <a:pt x="14668" y="21600"/>
                    <a:pt x="21242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4" name="Line"/>
            <p:cNvSpPr/>
            <p:nvPr/>
          </p:nvSpPr>
          <p:spPr>
            <a:xfrm>
              <a:off x="7465649" y="1292412"/>
              <a:ext cx="69684" cy="168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8" h="21402" fill="norm" stroke="1" extrusionOk="0">
                  <a:moveTo>
                    <a:pt x="15016" y="3258"/>
                  </a:moveTo>
                  <a:cubicBezTo>
                    <a:pt x="11930" y="1530"/>
                    <a:pt x="8844" y="-198"/>
                    <a:pt x="6273" y="18"/>
                  </a:cubicBezTo>
                  <a:cubicBezTo>
                    <a:pt x="3701" y="234"/>
                    <a:pt x="1644" y="2394"/>
                    <a:pt x="616" y="4554"/>
                  </a:cubicBezTo>
                  <a:cubicBezTo>
                    <a:pt x="-413" y="6714"/>
                    <a:pt x="-413" y="8874"/>
                    <a:pt x="2673" y="9090"/>
                  </a:cubicBezTo>
                  <a:cubicBezTo>
                    <a:pt x="5758" y="9306"/>
                    <a:pt x="11930" y="7578"/>
                    <a:pt x="15530" y="7794"/>
                  </a:cubicBezTo>
                  <a:cubicBezTo>
                    <a:pt x="19130" y="8010"/>
                    <a:pt x="20158" y="10170"/>
                    <a:pt x="20673" y="12330"/>
                  </a:cubicBezTo>
                  <a:cubicBezTo>
                    <a:pt x="21187" y="14490"/>
                    <a:pt x="21187" y="16650"/>
                    <a:pt x="20673" y="18162"/>
                  </a:cubicBezTo>
                  <a:cubicBezTo>
                    <a:pt x="20158" y="19674"/>
                    <a:pt x="19130" y="20538"/>
                    <a:pt x="18101" y="2140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5" name="Line"/>
            <p:cNvSpPr/>
            <p:nvPr/>
          </p:nvSpPr>
          <p:spPr>
            <a:xfrm>
              <a:off x="7679990" y="1256818"/>
              <a:ext cx="254000" cy="220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0861" fill="norm" stroke="1" extrusionOk="0">
                  <a:moveTo>
                    <a:pt x="9396" y="7737"/>
                  </a:moveTo>
                  <a:cubicBezTo>
                    <a:pt x="7956" y="7093"/>
                    <a:pt x="6516" y="6448"/>
                    <a:pt x="5220" y="6609"/>
                  </a:cubicBezTo>
                  <a:cubicBezTo>
                    <a:pt x="3924" y="6770"/>
                    <a:pt x="2772" y="7737"/>
                    <a:pt x="1908" y="9188"/>
                  </a:cubicBezTo>
                  <a:cubicBezTo>
                    <a:pt x="1044" y="10639"/>
                    <a:pt x="468" y="12573"/>
                    <a:pt x="180" y="14507"/>
                  </a:cubicBezTo>
                  <a:cubicBezTo>
                    <a:pt x="-108" y="16442"/>
                    <a:pt x="-108" y="18376"/>
                    <a:pt x="612" y="19666"/>
                  </a:cubicBezTo>
                  <a:cubicBezTo>
                    <a:pt x="1332" y="20955"/>
                    <a:pt x="2772" y="21600"/>
                    <a:pt x="4644" y="19504"/>
                  </a:cubicBezTo>
                  <a:cubicBezTo>
                    <a:pt x="6516" y="17409"/>
                    <a:pt x="8820" y="12573"/>
                    <a:pt x="10548" y="9188"/>
                  </a:cubicBezTo>
                  <a:cubicBezTo>
                    <a:pt x="12276" y="5803"/>
                    <a:pt x="13428" y="3869"/>
                    <a:pt x="14004" y="3707"/>
                  </a:cubicBezTo>
                  <a:cubicBezTo>
                    <a:pt x="14580" y="3546"/>
                    <a:pt x="14580" y="5158"/>
                    <a:pt x="14580" y="6770"/>
                  </a:cubicBezTo>
                  <a:cubicBezTo>
                    <a:pt x="14580" y="8382"/>
                    <a:pt x="14580" y="9994"/>
                    <a:pt x="14580" y="11606"/>
                  </a:cubicBezTo>
                  <a:cubicBezTo>
                    <a:pt x="14580" y="13218"/>
                    <a:pt x="14580" y="14830"/>
                    <a:pt x="15012" y="14830"/>
                  </a:cubicBezTo>
                  <a:cubicBezTo>
                    <a:pt x="15444" y="14830"/>
                    <a:pt x="16308" y="13218"/>
                    <a:pt x="17460" y="10478"/>
                  </a:cubicBezTo>
                  <a:cubicBezTo>
                    <a:pt x="18612" y="7737"/>
                    <a:pt x="20052" y="3869"/>
                    <a:pt x="21492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6" name="Line"/>
            <p:cNvSpPr/>
            <p:nvPr/>
          </p:nvSpPr>
          <p:spPr>
            <a:xfrm>
              <a:off x="8059316" y="879009"/>
              <a:ext cx="170795" cy="562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386" fill="norm" stroke="1" extrusionOk="0">
                  <a:moveTo>
                    <a:pt x="6005" y="0"/>
                  </a:moveTo>
                  <a:cubicBezTo>
                    <a:pt x="3887" y="5044"/>
                    <a:pt x="1770" y="10089"/>
                    <a:pt x="711" y="13387"/>
                  </a:cubicBezTo>
                  <a:cubicBezTo>
                    <a:pt x="-348" y="16685"/>
                    <a:pt x="-348" y="18237"/>
                    <a:pt x="1558" y="19466"/>
                  </a:cubicBezTo>
                  <a:cubicBezTo>
                    <a:pt x="3464" y="20695"/>
                    <a:pt x="7275" y="21600"/>
                    <a:pt x="10875" y="21341"/>
                  </a:cubicBezTo>
                  <a:cubicBezTo>
                    <a:pt x="14475" y="21083"/>
                    <a:pt x="17864" y="19660"/>
                    <a:pt x="21252" y="1823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7" name="Line"/>
            <p:cNvSpPr/>
            <p:nvPr/>
          </p:nvSpPr>
          <p:spPr>
            <a:xfrm>
              <a:off x="8636591" y="828225"/>
              <a:ext cx="441038" cy="45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225" fill="norm" stroke="1" extrusionOk="0">
                  <a:moveTo>
                    <a:pt x="3585" y="3800"/>
                  </a:moveTo>
                  <a:cubicBezTo>
                    <a:pt x="3419" y="2847"/>
                    <a:pt x="3253" y="1894"/>
                    <a:pt x="3170" y="1973"/>
                  </a:cubicBezTo>
                  <a:cubicBezTo>
                    <a:pt x="3087" y="2053"/>
                    <a:pt x="3087" y="3164"/>
                    <a:pt x="2672" y="6023"/>
                  </a:cubicBezTo>
                  <a:cubicBezTo>
                    <a:pt x="2256" y="8882"/>
                    <a:pt x="1425" y="13488"/>
                    <a:pt x="844" y="16505"/>
                  </a:cubicBezTo>
                  <a:cubicBezTo>
                    <a:pt x="262" y="19523"/>
                    <a:pt x="-70" y="20953"/>
                    <a:pt x="13" y="21191"/>
                  </a:cubicBezTo>
                  <a:cubicBezTo>
                    <a:pt x="96" y="21429"/>
                    <a:pt x="595" y="20476"/>
                    <a:pt x="1841" y="17458"/>
                  </a:cubicBezTo>
                  <a:cubicBezTo>
                    <a:pt x="3087" y="14441"/>
                    <a:pt x="5081" y="9358"/>
                    <a:pt x="6244" y="6420"/>
                  </a:cubicBezTo>
                  <a:cubicBezTo>
                    <a:pt x="7407" y="3482"/>
                    <a:pt x="7739" y="2688"/>
                    <a:pt x="8072" y="1894"/>
                  </a:cubicBezTo>
                  <a:cubicBezTo>
                    <a:pt x="8404" y="1100"/>
                    <a:pt x="8736" y="305"/>
                    <a:pt x="9318" y="67"/>
                  </a:cubicBezTo>
                  <a:cubicBezTo>
                    <a:pt x="9899" y="-171"/>
                    <a:pt x="10730" y="147"/>
                    <a:pt x="11561" y="2370"/>
                  </a:cubicBezTo>
                  <a:cubicBezTo>
                    <a:pt x="12392" y="4594"/>
                    <a:pt x="13222" y="8723"/>
                    <a:pt x="13638" y="11264"/>
                  </a:cubicBezTo>
                  <a:cubicBezTo>
                    <a:pt x="14053" y="13805"/>
                    <a:pt x="14053" y="14758"/>
                    <a:pt x="14053" y="15632"/>
                  </a:cubicBezTo>
                  <a:cubicBezTo>
                    <a:pt x="14053" y="16505"/>
                    <a:pt x="14053" y="17300"/>
                    <a:pt x="14053" y="18094"/>
                  </a:cubicBezTo>
                  <a:cubicBezTo>
                    <a:pt x="14053" y="18888"/>
                    <a:pt x="14053" y="19682"/>
                    <a:pt x="14385" y="19682"/>
                  </a:cubicBezTo>
                  <a:cubicBezTo>
                    <a:pt x="14718" y="19682"/>
                    <a:pt x="15382" y="18888"/>
                    <a:pt x="16296" y="16823"/>
                  </a:cubicBezTo>
                  <a:cubicBezTo>
                    <a:pt x="17210" y="14758"/>
                    <a:pt x="18373" y="11423"/>
                    <a:pt x="19121" y="9358"/>
                  </a:cubicBezTo>
                  <a:cubicBezTo>
                    <a:pt x="19868" y="7294"/>
                    <a:pt x="20201" y="6500"/>
                    <a:pt x="20367" y="7135"/>
                  </a:cubicBezTo>
                  <a:cubicBezTo>
                    <a:pt x="20533" y="7770"/>
                    <a:pt x="20533" y="9835"/>
                    <a:pt x="20699" y="11979"/>
                  </a:cubicBezTo>
                  <a:cubicBezTo>
                    <a:pt x="20865" y="14123"/>
                    <a:pt x="21198" y="16347"/>
                    <a:pt x="21530" y="1857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8" name="Line"/>
            <p:cNvSpPr/>
            <p:nvPr/>
          </p:nvSpPr>
          <p:spPr>
            <a:xfrm>
              <a:off x="9140361" y="1096216"/>
              <a:ext cx="212966" cy="238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352" fill="norm" stroke="1" extrusionOk="0">
                  <a:moveTo>
                    <a:pt x="12195" y="7966"/>
                  </a:moveTo>
                  <a:cubicBezTo>
                    <a:pt x="11852" y="6445"/>
                    <a:pt x="11509" y="4924"/>
                    <a:pt x="10823" y="3403"/>
                  </a:cubicBezTo>
                  <a:cubicBezTo>
                    <a:pt x="10138" y="1882"/>
                    <a:pt x="9109" y="360"/>
                    <a:pt x="7909" y="56"/>
                  </a:cubicBezTo>
                  <a:cubicBezTo>
                    <a:pt x="6709" y="-248"/>
                    <a:pt x="5338" y="665"/>
                    <a:pt x="3966" y="3251"/>
                  </a:cubicBezTo>
                  <a:cubicBezTo>
                    <a:pt x="2595" y="5837"/>
                    <a:pt x="1223" y="10096"/>
                    <a:pt x="538" y="12986"/>
                  </a:cubicBezTo>
                  <a:cubicBezTo>
                    <a:pt x="-148" y="15876"/>
                    <a:pt x="-148" y="17397"/>
                    <a:pt x="366" y="18766"/>
                  </a:cubicBezTo>
                  <a:cubicBezTo>
                    <a:pt x="881" y="20135"/>
                    <a:pt x="1909" y="21352"/>
                    <a:pt x="3281" y="21352"/>
                  </a:cubicBezTo>
                  <a:cubicBezTo>
                    <a:pt x="4652" y="21352"/>
                    <a:pt x="6366" y="20135"/>
                    <a:pt x="8595" y="17549"/>
                  </a:cubicBezTo>
                  <a:cubicBezTo>
                    <a:pt x="10823" y="14963"/>
                    <a:pt x="13566" y="11008"/>
                    <a:pt x="15109" y="7966"/>
                  </a:cubicBezTo>
                  <a:cubicBezTo>
                    <a:pt x="16652" y="4924"/>
                    <a:pt x="16995" y="2794"/>
                    <a:pt x="16995" y="2642"/>
                  </a:cubicBezTo>
                  <a:cubicBezTo>
                    <a:pt x="16995" y="2490"/>
                    <a:pt x="16652" y="4315"/>
                    <a:pt x="17338" y="7053"/>
                  </a:cubicBezTo>
                  <a:cubicBezTo>
                    <a:pt x="18023" y="9791"/>
                    <a:pt x="19738" y="13442"/>
                    <a:pt x="21452" y="1709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9" name="Line"/>
            <p:cNvSpPr/>
            <p:nvPr/>
          </p:nvSpPr>
          <p:spPr>
            <a:xfrm>
              <a:off x="9404382" y="1011753"/>
              <a:ext cx="265487" cy="122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77" y="16200"/>
                    <a:pt x="7754" y="10800"/>
                    <a:pt x="11354" y="7200"/>
                  </a:cubicBezTo>
                  <a:cubicBezTo>
                    <a:pt x="14954" y="3600"/>
                    <a:pt x="18277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0" name="Line"/>
            <p:cNvSpPr/>
            <p:nvPr/>
          </p:nvSpPr>
          <p:spPr>
            <a:xfrm>
              <a:off x="9497036" y="970909"/>
              <a:ext cx="121779" cy="324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435" fill="norm" stroke="1" extrusionOk="0">
                  <a:moveTo>
                    <a:pt x="7067" y="0"/>
                  </a:moveTo>
                  <a:cubicBezTo>
                    <a:pt x="4667" y="3825"/>
                    <a:pt x="2267" y="7650"/>
                    <a:pt x="1067" y="10688"/>
                  </a:cubicBezTo>
                  <a:cubicBezTo>
                    <a:pt x="-133" y="13725"/>
                    <a:pt x="-133" y="15975"/>
                    <a:pt x="167" y="17663"/>
                  </a:cubicBezTo>
                  <a:cubicBezTo>
                    <a:pt x="467" y="19350"/>
                    <a:pt x="1067" y="20475"/>
                    <a:pt x="2867" y="21038"/>
                  </a:cubicBezTo>
                  <a:cubicBezTo>
                    <a:pt x="4667" y="21600"/>
                    <a:pt x="7667" y="21600"/>
                    <a:pt x="10967" y="20812"/>
                  </a:cubicBezTo>
                  <a:cubicBezTo>
                    <a:pt x="14267" y="20025"/>
                    <a:pt x="17867" y="18450"/>
                    <a:pt x="21467" y="1687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1" name="Line"/>
            <p:cNvSpPr/>
            <p:nvPr/>
          </p:nvSpPr>
          <p:spPr>
            <a:xfrm>
              <a:off x="9707370" y="1113864"/>
              <a:ext cx="238199" cy="186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098" fill="norm" stroke="1" extrusionOk="0">
                  <a:moveTo>
                    <a:pt x="12163" y="2314"/>
                  </a:moveTo>
                  <a:cubicBezTo>
                    <a:pt x="10946" y="1157"/>
                    <a:pt x="9729" y="0"/>
                    <a:pt x="8360" y="0"/>
                  </a:cubicBezTo>
                  <a:cubicBezTo>
                    <a:pt x="6991" y="0"/>
                    <a:pt x="5470" y="1157"/>
                    <a:pt x="3949" y="3857"/>
                  </a:cubicBezTo>
                  <a:cubicBezTo>
                    <a:pt x="2428" y="6557"/>
                    <a:pt x="907" y="10800"/>
                    <a:pt x="298" y="14079"/>
                  </a:cubicBezTo>
                  <a:cubicBezTo>
                    <a:pt x="-310" y="17357"/>
                    <a:pt x="-6" y="19671"/>
                    <a:pt x="1363" y="20636"/>
                  </a:cubicBezTo>
                  <a:cubicBezTo>
                    <a:pt x="2732" y="21600"/>
                    <a:pt x="5166" y="21214"/>
                    <a:pt x="8665" y="17936"/>
                  </a:cubicBezTo>
                  <a:cubicBezTo>
                    <a:pt x="12163" y="14657"/>
                    <a:pt x="16727" y="8486"/>
                    <a:pt x="21290" y="231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2" name="Line"/>
            <p:cNvSpPr/>
            <p:nvPr/>
          </p:nvSpPr>
          <p:spPr>
            <a:xfrm>
              <a:off x="9976200" y="879009"/>
              <a:ext cx="316544" cy="410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7" fill="norm" stroke="1" extrusionOk="0">
                  <a:moveTo>
                    <a:pt x="697" y="0"/>
                  </a:moveTo>
                  <a:cubicBezTo>
                    <a:pt x="465" y="5534"/>
                    <a:pt x="232" y="11068"/>
                    <a:pt x="116" y="14370"/>
                  </a:cubicBezTo>
                  <a:cubicBezTo>
                    <a:pt x="0" y="17673"/>
                    <a:pt x="0" y="18744"/>
                    <a:pt x="0" y="19726"/>
                  </a:cubicBezTo>
                  <a:cubicBezTo>
                    <a:pt x="0" y="20707"/>
                    <a:pt x="0" y="21600"/>
                    <a:pt x="348" y="21511"/>
                  </a:cubicBezTo>
                  <a:cubicBezTo>
                    <a:pt x="697" y="21421"/>
                    <a:pt x="1394" y="20350"/>
                    <a:pt x="2671" y="18565"/>
                  </a:cubicBezTo>
                  <a:cubicBezTo>
                    <a:pt x="3948" y="16780"/>
                    <a:pt x="5806" y="14281"/>
                    <a:pt x="7316" y="12674"/>
                  </a:cubicBezTo>
                  <a:cubicBezTo>
                    <a:pt x="8826" y="11068"/>
                    <a:pt x="9987" y="10354"/>
                    <a:pt x="11265" y="9907"/>
                  </a:cubicBezTo>
                  <a:cubicBezTo>
                    <a:pt x="12542" y="9461"/>
                    <a:pt x="13935" y="9283"/>
                    <a:pt x="14632" y="9729"/>
                  </a:cubicBezTo>
                  <a:cubicBezTo>
                    <a:pt x="15329" y="10175"/>
                    <a:pt x="15329" y="11246"/>
                    <a:pt x="15097" y="12674"/>
                  </a:cubicBezTo>
                  <a:cubicBezTo>
                    <a:pt x="14865" y="14102"/>
                    <a:pt x="14400" y="15888"/>
                    <a:pt x="14168" y="17226"/>
                  </a:cubicBezTo>
                  <a:cubicBezTo>
                    <a:pt x="13935" y="18565"/>
                    <a:pt x="13935" y="19458"/>
                    <a:pt x="14516" y="20083"/>
                  </a:cubicBezTo>
                  <a:cubicBezTo>
                    <a:pt x="15097" y="20707"/>
                    <a:pt x="16258" y="21064"/>
                    <a:pt x="17303" y="20975"/>
                  </a:cubicBezTo>
                  <a:cubicBezTo>
                    <a:pt x="18348" y="20886"/>
                    <a:pt x="19277" y="20350"/>
                    <a:pt x="19974" y="19636"/>
                  </a:cubicBezTo>
                  <a:cubicBezTo>
                    <a:pt x="20671" y="18922"/>
                    <a:pt x="21135" y="18030"/>
                    <a:pt x="21368" y="18030"/>
                  </a:cubicBezTo>
                  <a:cubicBezTo>
                    <a:pt x="21600" y="18030"/>
                    <a:pt x="21600" y="18922"/>
                    <a:pt x="21600" y="19547"/>
                  </a:cubicBezTo>
                  <a:cubicBezTo>
                    <a:pt x="21600" y="20172"/>
                    <a:pt x="21600" y="20529"/>
                    <a:pt x="21600" y="2088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3" name="Line"/>
            <p:cNvSpPr/>
            <p:nvPr/>
          </p:nvSpPr>
          <p:spPr>
            <a:xfrm>
              <a:off x="10282532" y="940276"/>
              <a:ext cx="91900" cy="112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4" name="Line"/>
            <p:cNvSpPr/>
            <p:nvPr/>
          </p:nvSpPr>
          <p:spPr>
            <a:xfrm>
              <a:off x="10405065" y="1093441"/>
              <a:ext cx="94803" cy="214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6" h="21600" fill="norm" stroke="1" extrusionOk="0">
                  <a:moveTo>
                    <a:pt x="0" y="0"/>
                  </a:moveTo>
                  <a:cubicBezTo>
                    <a:pt x="7448" y="3086"/>
                    <a:pt x="14897" y="6171"/>
                    <a:pt x="18248" y="9771"/>
                  </a:cubicBezTo>
                  <a:cubicBezTo>
                    <a:pt x="21600" y="13371"/>
                    <a:pt x="20855" y="17486"/>
                    <a:pt x="2011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5" name="Line"/>
            <p:cNvSpPr/>
            <p:nvPr/>
          </p:nvSpPr>
          <p:spPr>
            <a:xfrm>
              <a:off x="10425487" y="1054202"/>
              <a:ext cx="377385" cy="957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328" fill="norm" stroke="1" extrusionOk="0">
                  <a:moveTo>
                    <a:pt x="11092" y="1783"/>
                  </a:moveTo>
                  <a:cubicBezTo>
                    <a:pt x="10119" y="1783"/>
                    <a:pt x="9146" y="1783"/>
                    <a:pt x="8368" y="2124"/>
                  </a:cubicBezTo>
                  <a:cubicBezTo>
                    <a:pt x="7589" y="2465"/>
                    <a:pt x="7005" y="3147"/>
                    <a:pt x="6811" y="3678"/>
                  </a:cubicBezTo>
                  <a:cubicBezTo>
                    <a:pt x="6616" y="4208"/>
                    <a:pt x="6811" y="4587"/>
                    <a:pt x="7589" y="4815"/>
                  </a:cubicBezTo>
                  <a:cubicBezTo>
                    <a:pt x="8368" y="5042"/>
                    <a:pt x="9730" y="5118"/>
                    <a:pt x="12065" y="4473"/>
                  </a:cubicBezTo>
                  <a:cubicBezTo>
                    <a:pt x="14400" y="3829"/>
                    <a:pt x="17708" y="2465"/>
                    <a:pt x="19459" y="1518"/>
                  </a:cubicBezTo>
                  <a:cubicBezTo>
                    <a:pt x="21211" y="570"/>
                    <a:pt x="21405" y="40"/>
                    <a:pt x="21503" y="2"/>
                  </a:cubicBezTo>
                  <a:cubicBezTo>
                    <a:pt x="21600" y="-36"/>
                    <a:pt x="21600" y="419"/>
                    <a:pt x="21503" y="1935"/>
                  </a:cubicBezTo>
                  <a:cubicBezTo>
                    <a:pt x="21405" y="3450"/>
                    <a:pt x="21211" y="6027"/>
                    <a:pt x="20530" y="8642"/>
                  </a:cubicBezTo>
                  <a:cubicBezTo>
                    <a:pt x="19849" y="11257"/>
                    <a:pt x="18681" y="13909"/>
                    <a:pt x="16054" y="16107"/>
                  </a:cubicBezTo>
                  <a:cubicBezTo>
                    <a:pt x="13427" y="18305"/>
                    <a:pt x="9341" y="20048"/>
                    <a:pt x="6422" y="20806"/>
                  </a:cubicBezTo>
                  <a:cubicBezTo>
                    <a:pt x="3503" y="21564"/>
                    <a:pt x="1751" y="21337"/>
                    <a:pt x="0" y="2110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6" name="Line"/>
            <p:cNvSpPr/>
            <p:nvPr/>
          </p:nvSpPr>
          <p:spPr>
            <a:xfrm>
              <a:off x="8727048" y="78654"/>
              <a:ext cx="207625" cy="47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fill="norm" stroke="1" extrusionOk="0">
                  <a:moveTo>
                    <a:pt x="21600" y="2014"/>
                  </a:moveTo>
                  <a:cubicBezTo>
                    <a:pt x="20184" y="1095"/>
                    <a:pt x="18767" y="175"/>
                    <a:pt x="17351" y="22"/>
                  </a:cubicBezTo>
                  <a:cubicBezTo>
                    <a:pt x="15934" y="-131"/>
                    <a:pt x="14518" y="482"/>
                    <a:pt x="11862" y="2933"/>
                  </a:cubicBezTo>
                  <a:cubicBezTo>
                    <a:pt x="9207" y="5384"/>
                    <a:pt x="5311" y="9673"/>
                    <a:pt x="3010" y="12737"/>
                  </a:cubicBezTo>
                  <a:cubicBezTo>
                    <a:pt x="708" y="15801"/>
                    <a:pt x="0" y="17639"/>
                    <a:pt x="0" y="18941"/>
                  </a:cubicBezTo>
                  <a:cubicBezTo>
                    <a:pt x="0" y="20243"/>
                    <a:pt x="708" y="21009"/>
                    <a:pt x="2302" y="21239"/>
                  </a:cubicBezTo>
                  <a:cubicBezTo>
                    <a:pt x="3895" y="21469"/>
                    <a:pt x="6374" y="21163"/>
                    <a:pt x="8853" y="2085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7" name="Line"/>
            <p:cNvSpPr/>
            <p:nvPr/>
          </p:nvSpPr>
          <p:spPr>
            <a:xfrm>
              <a:off x="8967433" y="245048"/>
              <a:ext cx="169597" cy="158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3" h="20895" fill="norm" stroke="1" extrusionOk="0">
                  <a:moveTo>
                    <a:pt x="6088" y="116"/>
                  </a:moveTo>
                  <a:cubicBezTo>
                    <a:pt x="3970" y="4166"/>
                    <a:pt x="1853" y="8216"/>
                    <a:pt x="794" y="11591"/>
                  </a:cubicBezTo>
                  <a:cubicBezTo>
                    <a:pt x="-265" y="14966"/>
                    <a:pt x="-265" y="17666"/>
                    <a:pt x="794" y="19241"/>
                  </a:cubicBezTo>
                  <a:cubicBezTo>
                    <a:pt x="1853" y="20816"/>
                    <a:pt x="3970" y="21266"/>
                    <a:pt x="6935" y="20591"/>
                  </a:cubicBezTo>
                  <a:cubicBezTo>
                    <a:pt x="9900" y="19916"/>
                    <a:pt x="13711" y="18116"/>
                    <a:pt x="16253" y="15866"/>
                  </a:cubicBezTo>
                  <a:cubicBezTo>
                    <a:pt x="18794" y="13616"/>
                    <a:pt x="20064" y="10916"/>
                    <a:pt x="20700" y="8441"/>
                  </a:cubicBezTo>
                  <a:cubicBezTo>
                    <a:pt x="21335" y="5966"/>
                    <a:pt x="21335" y="3716"/>
                    <a:pt x="19853" y="2141"/>
                  </a:cubicBezTo>
                  <a:cubicBezTo>
                    <a:pt x="18370" y="566"/>
                    <a:pt x="15406" y="-334"/>
                    <a:pt x="13288" y="116"/>
                  </a:cubicBezTo>
                  <a:cubicBezTo>
                    <a:pt x="11170" y="566"/>
                    <a:pt x="9900" y="2366"/>
                    <a:pt x="10111" y="3941"/>
                  </a:cubicBezTo>
                  <a:cubicBezTo>
                    <a:pt x="10323" y="5516"/>
                    <a:pt x="12017" y="6866"/>
                    <a:pt x="13711" y="821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8" name="Line"/>
            <p:cNvSpPr/>
            <p:nvPr/>
          </p:nvSpPr>
          <p:spPr>
            <a:xfrm>
              <a:off x="9220582" y="225502"/>
              <a:ext cx="173589" cy="214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4" y="5486"/>
                    <a:pt x="847" y="10971"/>
                    <a:pt x="1694" y="14400"/>
                  </a:cubicBezTo>
                  <a:cubicBezTo>
                    <a:pt x="2541" y="17829"/>
                    <a:pt x="3812" y="19200"/>
                    <a:pt x="5082" y="19200"/>
                  </a:cubicBezTo>
                  <a:cubicBezTo>
                    <a:pt x="6353" y="19200"/>
                    <a:pt x="7624" y="17829"/>
                    <a:pt x="9318" y="15600"/>
                  </a:cubicBezTo>
                  <a:cubicBezTo>
                    <a:pt x="11012" y="13371"/>
                    <a:pt x="13129" y="10286"/>
                    <a:pt x="15247" y="8400"/>
                  </a:cubicBezTo>
                  <a:cubicBezTo>
                    <a:pt x="17365" y="6514"/>
                    <a:pt x="19482" y="5829"/>
                    <a:pt x="20541" y="6514"/>
                  </a:cubicBezTo>
                  <a:cubicBezTo>
                    <a:pt x="21600" y="7200"/>
                    <a:pt x="21600" y="9257"/>
                    <a:pt x="21600" y="12000"/>
                  </a:cubicBezTo>
                  <a:cubicBezTo>
                    <a:pt x="21600" y="14743"/>
                    <a:pt x="21600" y="1817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9" name="Line"/>
            <p:cNvSpPr/>
            <p:nvPr/>
          </p:nvSpPr>
          <p:spPr>
            <a:xfrm>
              <a:off x="9521390" y="140410"/>
              <a:ext cx="250590" cy="281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1238" fill="norm" stroke="1" extrusionOk="0">
                  <a:moveTo>
                    <a:pt x="11858" y="8743"/>
                  </a:moveTo>
                  <a:cubicBezTo>
                    <a:pt x="10982" y="7714"/>
                    <a:pt x="10106" y="6686"/>
                    <a:pt x="8355" y="5914"/>
                  </a:cubicBezTo>
                  <a:cubicBezTo>
                    <a:pt x="6604" y="5143"/>
                    <a:pt x="3976" y="4629"/>
                    <a:pt x="2371" y="6429"/>
                  </a:cubicBezTo>
                  <a:cubicBezTo>
                    <a:pt x="766" y="8229"/>
                    <a:pt x="182" y="12343"/>
                    <a:pt x="36" y="15171"/>
                  </a:cubicBezTo>
                  <a:cubicBezTo>
                    <a:pt x="-110" y="18000"/>
                    <a:pt x="182" y="19543"/>
                    <a:pt x="1058" y="20443"/>
                  </a:cubicBezTo>
                  <a:cubicBezTo>
                    <a:pt x="1933" y="21343"/>
                    <a:pt x="3393" y="21600"/>
                    <a:pt x="5728" y="20571"/>
                  </a:cubicBezTo>
                  <a:cubicBezTo>
                    <a:pt x="8063" y="19543"/>
                    <a:pt x="11274" y="17229"/>
                    <a:pt x="13609" y="14014"/>
                  </a:cubicBezTo>
                  <a:cubicBezTo>
                    <a:pt x="15944" y="10800"/>
                    <a:pt x="17403" y="6686"/>
                    <a:pt x="17987" y="3986"/>
                  </a:cubicBezTo>
                  <a:cubicBezTo>
                    <a:pt x="18571" y="1286"/>
                    <a:pt x="18279" y="0"/>
                    <a:pt x="18133" y="0"/>
                  </a:cubicBezTo>
                  <a:cubicBezTo>
                    <a:pt x="17987" y="0"/>
                    <a:pt x="17987" y="1286"/>
                    <a:pt x="18133" y="4243"/>
                  </a:cubicBezTo>
                  <a:cubicBezTo>
                    <a:pt x="18279" y="7200"/>
                    <a:pt x="18571" y="11829"/>
                    <a:pt x="19155" y="14657"/>
                  </a:cubicBezTo>
                  <a:cubicBezTo>
                    <a:pt x="19739" y="17486"/>
                    <a:pt x="20614" y="18514"/>
                    <a:pt x="21490" y="1954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0" name="Line"/>
            <p:cNvSpPr/>
            <p:nvPr/>
          </p:nvSpPr>
          <p:spPr>
            <a:xfrm>
              <a:off x="9925145" y="225502"/>
              <a:ext cx="10212" cy="204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1" name="Line"/>
            <p:cNvSpPr/>
            <p:nvPr/>
          </p:nvSpPr>
          <p:spPr>
            <a:xfrm>
              <a:off x="9904723" y="62125"/>
              <a:ext cx="91900" cy="91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2" name="Line"/>
            <p:cNvSpPr/>
            <p:nvPr/>
          </p:nvSpPr>
          <p:spPr>
            <a:xfrm>
              <a:off x="10119155" y="184657"/>
              <a:ext cx="224644" cy="51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3" name="Line"/>
            <p:cNvSpPr/>
            <p:nvPr/>
          </p:nvSpPr>
          <p:spPr>
            <a:xfrm>
              <a:off x="10212330" y="102969"/>
              <a:ext cx="121258" cy="384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600" fill="norm" stroke="1" extrusionOk="0">
                  <a:moveTo>
                    <a:pt x="5175" y="0"/>
                  </a:moveTo>
                  <a:cubicBezTo>
                    <a:pt x="3375" y="1720"/>
                    <a:pt x="1575" y="3441"/>
                    <a:pt x="675" y="6786"/>
                  </a:cubicBezTo>
                  <a:cubicBezTo>
                    <a:pt x="-225" y="10131"/>
                    <a:pt x="-225" y="15101"/>
                    <a:pt x="675" y="17968"/>
                  </a:cubicBezTo>
                  <a:cubicBezTo>
                    <a:pt x="1575" y="20835"/>
                    <a:pt x="3375" y="21600"/>
                    <a:pt x="5475" y="21600"/>
                  </a:cubicBezTo>
                  <a:cubicBezTo>
                    <a:pt x="7575" y="21600"/>
                    <a:pt x="9975" y="20835"/>
                    <a:pt x="12675" y="19593"/>
                  </a:cubicBezTo>
                  <a:cubicBezTo>
                    <a:pt x="15375" y="18350"/>
                    <a:pt x="18375" y="16630"/>
                    <a:pt x="21375" y="1491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4" name="Line"/>
            <p:cNvSpPr/>
            <p:nvPr/>
          </p:nvSpPr>
          <p:spPr>
            <a:xfrm>
              <a:off x="10466331" y="235713"/>
              <a:ext cx="20423" cy="142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5" name="Line"/>
            <p:cNvSpPr/>
            <p:nvPr/>
          </p:nvSpPr>
          <p:spPr>
            <a:xfrm>
              <a:off x="10425487" y="51914"/>
              <a:ext cx="142956" cy="91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6" name="Line"/>
            <p:cNvSpPr/>
            <p:nvPr/>
          </p:nvSpPr>
          <p:spPr>
            <a:xfrm>
              <a:off x="10600696" y="194869"/>
              <a:ext cx="120912" cy="194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323" fill="norm" stroke="1" extrusionOk="0">
                  <a:moveTo>
                    <a:pt x="5114" y="0"/>
                  </a:moveTo>
                  <a:cubicBezTo>
                    <a:pt x="3314" y="4841"/>
                    <a:pt x="1514" y="9683"/>
                    <a:pt x="614" y="13034"/>
                  </a:cubicBezTo>
                  <a:cubicBezTo>
                    <a:pt x="-286" y="16386"/>
                    <a:pt x="-286" y="18248"/>
                    <a:pt x="1214" y="19552"/>
                  </a:cubicBezTo>
                  <a:cubicBezTo>
                    <a:pt x="2714" y="20855"/>
                    <a:pt x="5714" y="21600"/>
                    <a:pt x="8114" y="21228"/>
                  </a:cubicBezTo>
                  <a:cubicBezTo>
                    <a:pt x="10514" y="20855"/>
                    <a:pt x="12314" y="19366"/>
                    <a:pt x="13814" y="16759"/>
                  </a:cubicBezTo>
                  <a:cubicBezTo>
                    <a:pt x="15314" y="14152"/>
                    <a:pt x="16514" y="10428"/>
                    <a:pt x="16214" y="7448"/>
                  </a:cubicBezTo>
                  <a:cubicBezTo>
                    <a:pt x="15914" y="4469"/>
                    <a:pt x="14114" y="2234"/>
                    <a:pt x="14714" y="1676"/>
                  </a:cubicBezTo>
                  <a:cubicBezTo>
                    <a:pt x="15314" y="1117"/>
                    <a:pt x="18314" y="2234"/>
                    <a:pt x="21314" y="335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7" name="Line"/>
            <p:cNvSpPr/>
            <p:nvPr/>
          </p:nvSpPr>
          <p:spPr>
            <a:xfrm>
              <a:off x="10803296" y="174446"/>
              <a:ext cx="170853" cy="183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0" h="21207" fill="norm" stroke="1" extrusionOk="0">
                  <a:moveTo>
                    <a:pt x="0" y="0"/>
                  </a:moveTo>
                  <a:cubicBezTo>
                    <a:pt x="847" y="4320"/>
                    <a:pt x="1694" y="8640"/>
                    <a:pt x="2118" y="12567"/>
                  </a:cubicBezTo>
                  <a:cubicBezTo>
                    <a:pt x="2541" y="16495"/>
                    <a:pt x="2541" y="20029"/>
                    <a:pt x="2965" y="20815"/>
                  </a:cubicBezTo>
                  <a:cubicBezTo>
                    <a:pt x="3388" y="21600"/>
                    <a:pt x="4235" y="19636"/>
                    <a:pt x="5506" y="18065"/>
                  </a:cubicBezTo>
                  <a:cubicBezTo>
                    <a:pt x="6777" y="16495"/>
                    <a:pt x="8471" y="15316"/>
                    <a:pt x="10377" y="14727"/>
                  </a:cubicBezTo>
                  <a:cubicBezTo>
                    <a:pt x="12282" y="14138"/>
                    <a:pt x="14400" y="14138"/>
                    <a:pt x="16518" y="14138"/>
                  </a:cubicBezTo>
                  <a:cubicBezTo>
                    <a:pt x="18635" y="14138"/>
                    <a:pt x="20753" y="14138"/>
                    <a:pt x="21176" y="15316"/>
                  </a:cubicBezTo>
                  <a:cubicBezTo>
                    <a:pt x="21600" y="16495"/>
                    <a:pt x="20329" y="18851"/>
                    <a:pt x="19059" y="2120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8" name="Line"/>
            <p:cNvSpPr/>
            <p:nvPr/>
          </p:nvSpPr>
          <p:spPr>
            <a:xfrm>
              <a:off x="11323209" y="-1"/>
              <a:ext cx="193892" cy="337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5" h="21439" fill="norm" stroke="1" extrusionOk="0">
                  <a:moveTo>
                    <a:pt x="18762" y="1999"/>
                  </a:moveTo>
                  <a:cubicBezTo>
                    <a:pt x="17664" y="1135"/>
                    <a:pt x="16566" y="271"/>
                    <a:pt x="15101" y="55"/>
                  </a:cubicBezTo>
                  <a:cubicBezTo>
                    <a:pt x="13637" y="-161"/>
                    <a:pt x="11806" y="271"/>
                    <a:pt x="9427" y="1243"/>
                  </a:cubicBezTo>
                  <a:cubicBezTo>
                    <a:pt x="7047" y="2215"/>
                    <a:pt x="4118" y="3727"/>
                    <a:pt x="2288" y="5023"/>
                  </a:cubicBezTo>
                  <a:cubicBezTo>
                    <a:pt x="457" y="6319"/>
                    <a:pt x="-275" y="7399"/>
                    <a:pt x="91" y="8263"/>
                  </a:cubicBezTo>
                  <a:cubicBezTo>
                    <a:pt x="457" y="9127"/>
                    <a:pt x="1922" y="9775"/>
                    <a:pt x="4667" y="9775"/>
                  </a:cubicBezTo>
                  <a:cubicBezTo>
                    <a:pt x="7413" y="9775"/>
                    <a:pt x="11440" y="9127"/>
                    <a:pt x="14552" y="8695"/>
                  </a:cubicBezTo>
                  <a:cubicBezTo>
                    <a:pt x="17664" y="8263"/>
                    <a:pt x="19861" y="8047"/>
                    <a:pt x="20593" y="8479"/>
                  </a:cubicBezTo>
                  <a:cubicBezTo>
                    <a:pt x="21325" y="8911"/>
                    <a:pt x="20593" y="9991"/>
                    <a:pt x="17481" y="12151"/>
                  </a:cubicBezTo>
                  <a:cubicBezTo>
                    <a:pt x="14369" y="14311"/>
                    <a:pt x="8878" y="17551"/>
                    <a:pt x="5949" y="19279"/>
                  </a:cubicBezTo>
                  <a:cubicBezTo>
                    <a:pt x="3020" y="21007"/>
                    <a:pt x="2654" y="21223"/>
                    <a:pt x="2288" y="2143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9" name="Line"/>
            <p:cNvSpPr/>
            <p:nvPr/>
          </p:nvSpPr>
          <p:spPr>
            <a:xfrm>
              <a:off x="11632717" y="133602"/>
              <a:ext cx="130419" cy="192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2" h="21389" fill="norm" stroke="1" extrusionOk="0">
                  <a:moveTo>
                    <a:pt x="17899" y="0"/>
                  </a:moveTo>
                  <a:cubicBezTo>
                    <a:pt x="15130" y="379"/>
                    <a:pt x="12360" y="758"/>
                    <a:pt x="9314" y="3411"/>
                  </a:cubicBezTo>
                  <a:cubicBezTo>
                    <a:pt x="6268" y="6063"/>
                    <a:pt x="2945" y="10989"/>
                    <a:pt x="1284" y="14400"/>
                  </a:cubicBezTo>
                  <a:cubicBezTo>
                    <a:pt x="-378" y="17811"/>
                    <a:pt x="-378" y="19705"/>
                    <a:pt x="1007" y="20653"/>
                  </a:cubicBezTo>
                  <a:cubicBezTo>
                    <a:pt x="2391" y="21600"/>
                    <a:pt x="5160" y="21600"/>
                    <a:pt x="8760" y="20842"/>
                  </a:cubicBezTo>
                  <a:cubicBezTo>
                    <a:pt x="12360" y="20084"/>
                    <a:pt x="16791" y="18568"/>
                    <a:pt x="21222" y="1705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0" name="Line"/>
            <p:cNvSpPr/>
            <p:nvPr/>
          </p:nvSpPr>
          <p:spPr>
            <a:xfrm>
              <a:off x="11876156" y="133602"/>
              <a:ext cx="119509" cy="170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7" h="21252" fill="norm" stroke="1" extrusionOk="0">
                  <a:moveTo>
                    <a:pt x="8636" y="1271"/>
                  </a:moveTo>
                  <a:cubicBezTo>
                    <a:pt x="5134" y="5929"/>
                    <a:pt x="1631" y="10588"/>
                    <a:pt x="464" y="13976"/>
                  </a:cubicBezTo>
                  <a:cubicBezTo>
                    <a:pt x="-704" y="17365"/>
                    <a:pt x="464" y="19482"/>
                    <a:pt x="2507" y="20541"/>
                  </a:cubicBezTo>
                  <a:cubicBezTo>
                    <a:pt x="4550" y="21600"/>
                    <a:pt x="7469" y="21600"/>
                    <a:pt x="10680" y="19694"/>
                  </a:cubicBezTo>
                  <a:cubicBezTo>
                    <a:pt x="13891" y="17788"/>
                    <a:pt x="17393" y="13976"/>
                    <a:pt x="19145" y="10588"/>
                  </a:cubicBezTo>
                  <a:cubicBezTo>
                    <a:pt x="20896" y="7200"/>
                    <a:pt x="20896" y="4235"/>
                    <a:pt x="19437" y="2541"/>
                  </a:cubicBezTo>
                  <a:cubicBezTo>
                    <a:pt x="17977" y="847"/>
                    <a:pt x="15058" y="424"/>
                    <a:pt x="12139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1" name="Line"/>
            <p:cNvSpPr/>
            <p:nvPr/>
          </p:nvSpPr>
          <p:spPr>
            <a:xfrm>
              <a:off x="12114982" y="92758"/>
              <a:ext cx="281240" cy="175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000" fill="norm" stroke="1" extrusionOk="0">
                  <a:moveTo>
                    <a:pt x="423" y="0"/>
                  </a:moveTo>
                  <a:cubicBezTo>
                    <a:pt x="1204" y="4075"/>
                    <a:pt x="1985" y="8151"/>
                    <a:pt x="2375" y="11208"/>
                  </a:cubicBezTo>
                  <a:cubicBezTo>
                    <a:pt x="2766" y="14264"/>
                    <a:pt x="2766" y="16302"/>
                    <a:pt x="2375" y="18136"/>
                  </a:cubicBezTo>
                  <a:cubicBezTo>
                    <a:pt x="1985" y="19970"/>
                    <a:pt x="1204" y="21600"/>
                    <a:pt x="684" y="20785"/>
                  </a:cubicBezTo>
                  <a:cubicBezTo>
                    <a:pt x="163" y="19970"/>
                    <a:pt x="-97" y="16709"/>
                    <a:pt x="33" y="14060"/>
                  </a:cubicBezTo>
                  <a:cubicBezTo>
                    <a:pt x="163" y="11411"/>
                    <a:pt x="684" y="9374"/>
                    <a:pt x="4327" y="7132"/>
                  </a:cubicBezTo>
                  <a:cubicBezTo>
                    <a:pt x="7970" y="4891"/>
                    <a:pt x="14737" y="2445"/>
                    <a:pt x="21503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2" name="Line"/>
            <p:cNvSpPr/>
            <p:nvPr/>
          </p:nvSpPr>
          <p:spPr>
            <a:xfrm>
              <a:off x="12263396" y="116140"/>
              <a:ext cx="234936" cy="264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9" h="20748" fill="norm" stroke="1" extrusionOk="0">
                  <a:moveTo>
                    <a:pt x="933" y="4568"/>
                  </a:moveTo>
                  <a:cubicBezTo>
                    <a:pt x="316" y="6435"/>
                    <a:pt x="-301" y="8301"/>
                    <a:pt x="162" y="9368"/>
                  </a:cubicBezTo>
                  <a:cubicBezTo>
                    <a:pt x="625" y="10435"/>
                    <a:pt x="2168" y="10701"/>
                    <a:pt x="5099" y="10035"/>
                  </a:cubicBezTo>
                  <a:cubicBezTo>
                    <a:pt x="8030" y="9368"/>
                    <a:pt x="12350" y="7768"/>
                    <a:pt x="15128" y="6435"/>
                  </a:cubicBezTo>
                  <a:cubicBezTo>
                    <a:pt x="17905" y="5101"/>
                    <a:pt x="19139" y="4035"/>
                    <a:pt x="19293" y="2968"/>
                  </a:cubicBezTo>
                  <a:cubicBezTo>
                    <a:pt x="19448" y="1901"/>
                    <a:pt x="18522" y="835"/>
                    <a:pt x="16516" y="301"/>
                  </a:cubicBezTo>
                  <a:cubicBezTo>
                    <a:pt x="14510" y="-232"/>
                    <a:pt x="11425" y="-232"/>
                    <a:pt x="8493" y="1768"/>
                  </a:cubicBezTo>
                  <a:cubicBezTo>
                    <a:pt x="5562" y="3768"/>
                    <a:pt x="2785" y="7768"/>
                    <a:pt x="2785" y="11501"/>
                  </a:cubicBezTo>
                  <a:cubicBezTo>
                    <a:pt x="2785" y="15235"/>
                    <a:pt x="5562" y="18701"/>
                    <a:pt x="9110" y="20035"/>
                  </a:cubicBezTo>
                  <a:cubicBezTo>
                    <a:pt x="12659" y="21368"/>
                    <a:pt x="16979" y="20568"/>
                    <a:pt x="21299" y="1976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533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1225537" y="922528"/>
              <a:ext cx="245084" cy="613596"/>
            </a:xfrm>
            <a:prstGeom prst="rect">
              <a:avLst/>
            </a:prstGeom>
            <a:effectLst/>
          </p:spPr>
        </p:pic>
        <p:pic>
          <p:nvPicPr>
            <p:cNvPr id="535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1585942" y="913203"/>
              <a:ext cx="333966" cy="544636"/>
            </a:xfrm>
            <a:prstGeom prst="rect">
              <a:avLst/>
            </a:prstGeom>
            <a:effectLst/>
          </p:spPr>
        </p:pic>
        <p:pic>
          <p:nvPicPr>
            <p:cNvPr id="537" name="Line Line" descr="Line 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1715079" y="1222579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539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1749319" y="1031973"/>
              <a:ext cx="344177" cy="358870"/>
            </a:xfrm>
            <a:prstGeom prst="rect">
              <a:avLst/>
            </a:prstGeom>
            <a:effectLst/>
          </p:spPr>
        </p:pic>
        <p:pic>
          <p:nvPicPr>
            <p:cNvPr id="541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77696" y="1035981"/>
              <a:ext cx="342554" cy="755419"/>
            </a:xfrm>
            <a:prstGeom prst="rect">
              <a:avLst/>
            </a:prstGeom>
            <a:effectLst/>
          </p:spPr>
        </p:pic>
        <p:pic>
          <p:nvPicPr>
            <p:cNvPr id="543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460382" y="1140891"/>
              <a:ext cx="296832" cy="327598"/>
            </a:xfrm>
            <a:prstGeom prst="rect">
              <a:avLst/>
            </a:prstGeom>
            <a:effectLst/>
          </p:spPr>
        </p:pic>
        <p:pic>
          <p:nvPicPr>
            <p:cNvPr id="545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2760213" y="1191946"/>
              <a:ext cx="114872" cy="233675"/>
            </a:xfrm>
            <a:prstGeom prst="rect">
              <a:avLst/>
            </a:prstGeom>
            <a:effectLst/>
          </p:spPr>
        </p:pic>
        <p:pic>
          <p:nvPicPr>
            <p:cNvPr id="547" name="Line Line" descr="Line Lin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2729579" y="967303"/>
              <a:ext cx="191013" cy="201223"/>
            </a:xfrm>
            <a:prstGeom prst="rect">
              <a:avLst/>
            </a:prstGeom>
            <a:effectLst/>
          </p:spPr>
        </p:pic>
        <p:pic>
          <p:nvPicPr>
            <p:cNvPr id="549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2964435" y="1109455"/>
              <a:ext cx="231855" cy="338388"/>
            </a:xfrm>
            <a:prstGeom prst="rect">
              <a:avLst/>
            </a:prstGeom>
            <a:effectLst/>
          </p:spPr>
        </p:pic>
        <p:pic>
          <p:nvPicPr>
            <p:cNvPr id="551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3199288" y="1162012"/>
              <a:ext cx="276104" cy="355656"/>
            </a:xfrm>
            <a:prstGeom prst="rect">
              <a:avLst/>
            </a:prstGeom>
            <a:effectLst/>
          </p:spPr>
        </p:pic>
        <p:pic>
          <p:nvPicPr>
            <p:cNvPr id="553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3527744" y="1025934"/>
              <a:ext cx="373108" cy="387945"/>
            </a:xfrm>
            <a:prstGeom prst="rect">
              <a:avLst/>
            </a:prstGeom>
            <a:effectLst/>
          </p:spPr>
        </p:pic>
        <p:pic>
          <p:nvPicPr>
            <p:cNvPr id="555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3954906" y="854981"/>
              <a:ext cx="322373" cy="732198"/>
            </a:xfrm>
            <a:prstGeom prst="rect">
              <a:avLst/>
            </a:prstGeom>
            <a:effectLst/>
          </p:spPr>
        </p:pic>
        <p:sp>
          <p:nvSpPr>
            <p:cNvPr id="557" name="Line"/>
            <p:cNvSpPr/>
            <p:nvPr/>
          </p:nvSpPr>
          <p:spPr>
            <a:xfrm>
              <a:off x="14806029" y="1542728"/>
              <a:ext cx="30635" cy="20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8" name="Line"/>
            <p:cNvSpPr/>
            <p:nvPr/>
          </p:nvSpPr>
          <p:spPr>
            <a:xfrm>
              <a:off x="14703919" y="1726527"/>
              <a:ext cx="71479" cy="10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9" name="Line"/>
            <p:cNvSpPr/>
            <p:nvPr/>
          </p:nvSpPr>
          <p:spPr>
            <a:xfrm>
              <a:off x="15388898" y="1093441"/>
              <a:ext cx="297209" cy="602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600" fill="norm" stroke="1" extrusionOk="0">
                  <a:moveTo>
                    <a:pt x="9301" y="0"/>
                  </a:moveTo>
                  <a:cubicBezTo>
                    <a:pt x="11941" y="488"/>
                    <a:pt x="14581" y="976"/>
                    <a:pt x="16501" y="1464"/>
                  </a:cubicBezTo>
                  <a:cubicBezTo>
                    <a:pt x="18421" y="1953"/>
                    <a:pt x="19621" y="2441"/>
                    <a:pt x="20341" y="3295"/>
                  </a:cubicBezTo>
                  <a:cubicBezTo>
                    <a:pt x="21061" y="4149"/>
                    <a:pt x="21301" y="5369"/>
                    <a:pt x="20221" y="7261"/>
                  </a:cubicBezTo>
                  <a:cubicBezTo>
                    <a:pt x="19141" y="9153"/>
                    <a:pt x="16741" y="11715"/>
                    <a:pt x="13861" y="13912"/>
                  </a:cubicBezTo>
                  <a:cubicBezTo>
                    <a:pt x="10981" y="16108"/>
                    <a:pt x="7621" y="17939"/>
                    <a:pt x="4981" y="19098"/>
                  </a:cubicBezTo>
                  <a:cubicBezTo>
                    <a:pt x="2341" y="20258"/>
                    <a:pt x="421" y="20746"/>
                    <a:pt x="61" y="20990"/>
                  </a:cubicBezTo>
                  <a:cubicBezTo>
                    <a:pt x="-299" y="21234"/>
                    <a:pt x="901" y="21234"/>
                    <a:pt x="4621" y="21295"/>
                  </a:cubicBezTo>
                  <a:cubicBezTo>
                    <a:pt x="8341" y="21356"/>
                    <a:pt x="14581" y="21478"/>
                    <a:pt x="20821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0" name="Line"/>
            <p:cNvSpPr/>
            <p:nvPr/>
          </p:nvSpPr>
          <p:spPr>
            <a:xfrm>
              <a:off x="15914807" y="862810"/>
              <a:ext cx="161338" cy="282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7" h="20845" fill="norm" stroke="1" extrusionOk="0">
                  <a:moveTo>
                    <a:pt x="12201" y="5716"/>
                  </a:moveTo>
                  <a:cubicBezTo>
                    <a:pt x="9177" y="4711"/>
                    <a:pt x="6153" y="3707"/>
                    <a:pt x="4209" y="3958"/>
                  </a:cubicBezTo>
                  <a:cubicBezTo>
                    <a:pt x="2265" y="4209"/>
                    <a:pt x="1401" y="5716"/>
                    <a:pt x="753" y="7725"/>
                  </a:cubicBezTo>
                  <a:cubicBezTo>
                    <a:pt x="105" y="9735"/>
                    <a:pt x="-327" y="12246"/>
                    <a:pt x="321" y="14632"/>
                  </a:cubicBezTo>
                  <a:cubicBezTo>
                    <a:pt x="969" y="17018"/>
                    <a:pt x="2697" y="19279"/>
                    <a:pt x="4641" y="20283"/>
                  </a:cubicBezTo>
                  <a:cubicBezTo>
                    <a:pt x="6585" y="21288"/>
                    <a:pt x="8745" y="21037"/>
                    <a:pt x="11769" y="18776"/>
                  </a:cubicBezTo>
                  <a:cubicBezTo>
                    <a:pt x="14793" y="16516"/>
                    <a:pt x="18681" y="12246"/>
                    <a:pt x="19977" y="8730"/>
                  </a:cubicBezTo>
                  <a:cubicBezTo>
                    <a:pt x="21273" y="5214"/>
                    <a:pt x="19977" y="2451"/>
                    <a:pt x="16953" y="1069"/>
                  </a:cubicBezTo>
                  <a:cubicBezTo>
                    <a:pt x="13929" y="-312"/>
                    <a:pt x="9177" y="-312"/>
                    <a:pt x="6153" y="818"/>
                  </a:cubicBezTo>
                  <a:cubicBezTo>
                    <a:pt x="3129" y="1948"/>
                    <a:pt x="1833" y="4209"/>
                    <a:pt x="537" y="646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1" name="Line"/>
            <p:cNvSpPr/>
            <p:nvPr/>
          </p:nvSpPr>
          <p:spPr>
            <a:xfrm>
              <a:off x="142954" y="2585012"/>
              <a:ext cx="265488" cy="532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2" fill="norm" stroke="1" extrusionOk="0">
                  <a:moveTo>
                    <a:pt x="0" y="1611"/>
                  </a:moveTo>
                  <a:cubicBezTo>
                    <a:pt x="4154" y="1064"/>
                    <a:pt x="8308" y="517"/>
                    <a:pt x="11077" y="243"/>
                  </a:cubicBezTo>
                  <a:cubicBezTo>
                    <a:pt x="13846" y="-30"/>
                    <a:pt x="15231" y="-30"/>
                    <a:pt x="16615" y="38"/>
                  </a:cubicBezTo>
                  <a:cubicBezTo>
                    <a:pt x="18000" y="107"/>
                    <a:pt x="19385" y="243"/>
                    <a:pt x="20077" y="654"/>
                  </a:cubicBezTo>
                  <a:cubicBezTo>
                    <a:pt x="20769" y="1064"/>
                    <a:pt x="20769" y="1747"/>
                    <a:pt x="19108" y="4003"/>
                  </a:cubicBezTo>
                  <a:cubicBezTo>
                    <a:pt x="17446" y="6259"/>
                    <a:pt x="14123" y="10086"/>
                    <a:pt x="11492" y="12821"/>
                  </a:cubicBezTo>
                  <a:cubicBezTo>
                    <a:pt x="8862" y="15555"/>
                    <a:pt x="6923" y="17195"/>
                    <a:pt x="5538" y="18426"/>
                  </a:cubicBezTo>
                  <a:cubicBezTo>
                    <a:pt x="4154" y="19656"/>
                    <a:pt x="3323" y="20476"/>
                    <a:pt x="3600" y="20955"/>
                  </a:cubicBezTo>
                  <a:cubicBezTo>
                    <a:pt x="3877" y="21433"/>
                    <a:pt x="5262" y="21570"/>
                    <a:pt x="7754" y="21160"/>
                  </a:cubicBezTo>
                  <a:cubicBezTo>
                    <a:pt x="10246" y="20750"/>
                    <a:pt x="13846" y="19793"/>
                    <a:pt x="16338" y="19246"/>
                  </a:cubicBezTo>
                  <a:cubicBezTo>
                    <a:pt x="18831" y="18699"/>
                    <a:pt x="20215" y="18562"/>
                    <a:pt x="21600" y="1842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2" name="Line"/>
            <p:cNvSpPr/>
            <p:nvPr/>
          </p:nvSpPr>
          <p:spPr>
            <a:xfrm>
              <a:off x="704562" y="3013120"/>
              <a:ext cx="40846" cy="20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3" name="Line"/>
            <p:cNvSpPr/>
            <p:nvPr/>
          </p:nvSpPr>
          <p:spPr>
            <a:xfrm>
              <a:off x="1552080" y="2408851"/>
              <a:ext cx="20423" cy="532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6" fill="norm" stroke="1" extrusionOk="0">
                  <a:moveTo>
                    <a:pt x="21600" y="1725"/>
                  </a:moveTo>
                  <a:cubicBezTo>
                    <a:pt x="18000" y="899"/>
                    <a:pt x="14400" y="74"/>
                    <a:pt x="12600" y="5"/>
                  </a:cubicBezTo>
                  <a:cubicBezTo>
                    <a:pt x="10800" y="-64"/>
                    <a:pt x="10800" y="624"/>
                    <a:pt x="9000" y="2825"/>
                  </a:cubicBezTo>
                  <a:cubicBezTo>
                    <a:pt x="7200" y="5026"/>
                    <a:pt x="3600" y="8741"/>
                    <a:pt x="1800" y="12112"/>
                  </a:cubicBezTo>
                  <a:cubicBezTo>
                    <a:pt x="0" y="15483"/>
                    <a:pt x="0" y="18509"/>
                    <a:pt x="0" y="2153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4" name="Line"/>
            <p:cNvSpPr/>
            <p:nvPr/>
          </p:nvSpPr>
          <p:spPr>
            <a:xfrm>
              <a:off x="1531658" y="2453409"/>
              <a:ext cx="224644" cy="49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8" fill="norm" stroke="1" extrusionOk="0">
                  <a:moveTo>
                    <a:pt x="0" y="16478"/>
                  </a:moveTo>
                  <a:cubicBezTo>
                    <a:pt x="5564" y="10718"/>
                    <a:pt x="11127" y="4958"/>
                    <a:pt x="14727" y="2078"/>
                  </a:cubicBezTo>
                  <a:cubicBezTo>
                    <a:pt x="18327" y="-802"/>
                    <a:pt x="19964" y="-802"/>
                    <a:pt x="20782" y="2798"/>
                  </a:cubicBezTo>
                  <a:cubicBezTo>
                    <a:pt x="21600" y="6398"/>
                    <a:pt x="21600" y="13598"/>
                    <a:pt x="21600" y="2079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5" name="Line"/>
            <p:cNvSpPr/>
            <p:nvPr/>
          </p:nvSpPr>
          <p:spPr>
            <a:xfrm>
              <a:off x="1531658" y="2798688"/>
              <a:ext cx="204222" cy="38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fill="norm" stroke="1" extrusionOk="0">
                  <a:moveTo>
                    <a:pt x="0" y="10800"/>
                  </a:moveTo>
                  <a:cubicBezTo>
                    <a:pt x="1800" y="16200"/>
                    <a:pt x="3600" y="21600"/>
                    <a:pt x="7200" y="19800"/>
                  </a:cubicBezTo>
                  <a:cubicBezTo>
                    <a:pt x="10800" y="18000"/>
                    <a:pt x="16200" y="9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6" name="Line"/>
            <p:cNvSpPr/>
            <p:nvPr/>
          </p:nvSpPr>
          <p:spPr>
            <a:xfrm>
              <a:off x="2001366" y="2686366"/>
              <a:ext cx="20423" cy="132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7" name="Line"/>
            <p:cNvSpPr/>
            <p:nvPr/>
          </p:nvSpPr>
          <p:spPr>
            <a:xfrm>
              <a:off x="2021788" y="2451512"/>
              <a:ext cx="30635" cy="30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8" name="Line"/>
            <p:cNvSpPr/>
            <p:nvPr/>
          </p:nvSpPr>
          <p:spPr>
            <a:xfrm>
              <a:off x="2134110" y="2553622"/>
              <a:ext cx="163378" cy="207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436"/>
                  </a:moveTo>
                  <a:cubicBezTo>
                    <a:pt x="2250" y="7436"/>
                    <a:pt x="4500" y="7436"/>
                    <a:pt x="7200" y="9207"/>
                  </a:cubicBezTo>
                  <a:cubicBezTo>
                    <a:pt x="9900" y="10977"/>
                    <a:pt x="13050" y="14518"/>
                    <a:pt x="14625" y="17174"/>
                  </a:cubicBezTo>
                  <a:cubicBezTo>
                    <a:pt x="16200" y="19830"/>
                    <a:pt x="16200" y="21600"/>
                    <a:pt x="15525" y="21600"/>
                  </a:cubicBezTo>
                  <a:cubicBezTo>
                    <a:pt x="14850" y="21600"/>
                    <a:pt x="13500" y="19830"/>
                    <a:pt x="13050" y="16643"/>
                  </a:cubicBezTo>
                  <a:cubicBezTo>
                    <a:pt x="12600" y="13456"/>
                    <a:pt x="13050" y="8852"/>
                    <a:pt x="14625" y="5843"/>
                  </a:cubicBezTo>
                  <a:cubicBezTo>
                    <a:pt x="16200" y="2833"/>
                    <a:pt x="18900" y="141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9" name="Line"/>
            <p:cNvSpPr/>
            <p:nvPr/>
          </p:nvSpPr>
          <p:spPr>
            <a:xfrm>
              <a:off x="2459969" y="2594466"/>
              <a:ext cx="116880" cy="183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47" h="21600" fill="norm" stroke="1" extrusionOk="0">
                  <a:moveTo>
                    <a:pt x="15916" y="0"/>
                  </a:moveTo>
                  <a:cubicBezTo>
                    <a:pt x="12997" y="0"/>
                    <a:pt x="10078" y="0"/>
                    <a:pt x="7743" y="1000"/>
                  </a:cubicBezTo>
                  <a:cubicBezTo>
                    <a:pt x="5408" y="2000"/>
                    <a:pt x="3656" y="4000"/>
                    <a:pt x="2197" y="6000"/>
                  </a:cubicBezTo>
                  <a:cubicBezTo>
                    <a:pt x="738" y="8000"/>
                    <a:pt x="-430" y="10000"/>
                    <a:pt x="154" y="11600"/>
                  </a:cubicBezTo>
                  <a:cubicBezTo>
                    <a:pt x="738" y="13200"/>
                    <a:pt x="3073" y="14400"/>
                    <a:pt x="7159" y="14800"/>
                  </a:cubicBezTo>
                  <a:cubicBezTo>
                    <a:pt x="11246" y="15200"/>
                    <a:pt x="17084" y="14800"/>
                    <a:pt x="19127" y="15600"/>
                  </a:cubicBezTo>
                  <a:cubicBezTo>
                    <a:pt x="21170" y="16400"/>
                    <a:pt x="19419" y="18400"/>
                    <a:pt x="17667" y="19600"/>
                  </a:cubicBezTo>
                  <a:cubicBezTo>
                    <a:pt x="15916" y="20800"/>
                    <a:pt x="14165" y="21200"/>
                    <a:pt x="12413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0" name="Line"/>
            <p:cNvSpPr/>
            <p:nvPr/>
          </p:nvSpPr>
          <p:spPr>
            <a:xfrm>
              <a:off x="2542552" y="2498198"/>
              <a:ext cx="377810" cy="312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6" fill="norm" stroke="1" extrusionOk="0">
                  <a:moveTo>
                    <a:pt x="0" y="9842"/>
                  </a:moveTo>
                  <a:cubicBezTo>
                    <a:pt x="4865" y="7795"/>
                    <a:pt x="9730" y="5749"/>
                    <a:pt x="13135" y="4044"/>
                  </a:cubicBezTo>
                  <a:cubicBezTo>
                    <a:pt x="16541" y="2338"/>
                    <a:pt x="18486" y="974"/>
                    <a:pt x="18876" y="519"/>
                  </a:cubicBezTo>
                  <a:cubicBezTo>
                    <a:pt x="19265" y="65"/>
                    <a:pt x="18097" y="519"/>
                    <a:pt x="17027" y="747"/>
                  </a:cubicBezTo>
                  <a:cubicBezTo>
                    <a:pt x="15957" y="974"/>
                    <a:pt x="14984" y="974"/>
                    <a:pt x="14011" y="633"/>
                  </a:cubicBezTo>
                  <a:cubicBezTo>
                    <a:pt x="13038" y="292"/>
                    <a:pt x="12065" y="-390"/>
                    <a:pt x="11578" y="292"/>
                  </a:cubicBezTo>
                  <a:cubicBezTo>
                    <a:pt x="11092" y="974"/>
                    <a:pt x="11092" y="3021"/>
                    <a:pt x="11286" y="5976"/>
                  </a:cubicBezTo>
                  <a:cubicBezTo>
                    <a:pt x="11481" y="8932"/>
                    <a:pt x="11870" y="12797"/>
                    <a:pt x="13232" y="15639"/>
                  </a:cubicBezTo>
                  <a:cubicBezTo>
                    <a:pt x="14595" y="18482"/>
                    <a:pt x="16930" y="20301"/>
                    <a:pt x="18486" y="20755"/>
                  </a:cubicBezTo>
                  <a:cubicBezTo>
                    <a:pt x="20043" y="21210"/>
                    <a:pt x="20822" y="20301"/>
                    <a:pt x="21600" y="1939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1" name="Line"/>
            <p:cNvSpPr/>
            <p:nvPr/>
          </p:nvSpPr>
          <p:spPr>
            <a:xfrm>
              <a:off x="3379859" y="2372639"/>
              <a:ext cx="183800" cy="356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6" fill="norm" stroke="1" extrusionOk="0">
                  <a:moveTo>
                    <a:pt x="0" y="2888"/>
                  </a:moveTo>
                  <a:cubicBezTo>
                    <a:pt x="400" y="8389"/>
                    <a:pt x="800" y="13891"/>
                    <a:pt x="1000" y="17152"/>
                  </a:cubicBezTo>
                  <a:cubicBezTo>
                    <a:pt x="1200" y="20412"/>
                    <a:pt x="1200" y="21431"/>
                    <a:pt x="1400" y="21329"/>
                  </a:cubicBezTo>
                  <a:cubicBezTo>
                    <a:pt x="1600" y="21227"/>
                    <a:pt x="2000" y="20005"/>
                    <a:pt x="3600" y="16439"/>
                  </a:cubicBezTo>
                  <a:cubicBezTo>
                    <a:pt x="5200" y="12873"/>
                    <a:pt x="8000" y="6963"/>
                    <a:pt x="10200" y="3703"/>
                  </a:cubicBezTo>
                  <a:cubicBezTo>
                    <a:pt x="12400" y="442"/>
                    <a:pt x="14000" y="-169"/>
                    <a:pt x="15400" y="35"/>
                  </a:cubicBezTo>
                  <a:cubicBezTo>
                    <a:pt x="16800" y="239"/>
                    <a:pt x="18000" y="1257"/>
                    <a:pt x="19000" y="4823"/>
                  </a:cubicBezTo>
                  <a:cubicBezTo>
                    <a:pt x="20000" y="8389"/>
                    <a:pt x="20800" y="14503"/>
                    <a:pt x="21600" y="2061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2" name="Line"/>
            <p:cNvSpPr/>
            <p:nvPr/>
          </p:nvSpPr>
          <p:spPr>
            <a:xfrm>
              <a:off x="3810687" y="2505123"/>
              <a:ext cx="283947" cy="231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0134" fill="norm" stroke="1" extrusionOk="0">
                  <a:moveTo>
                    <a:pt x="18366" y="9542"/>
                  </a:moveTo>
                  <a:cubicBezTo>
                    <a:pt x="16823" y="6879"/>
                    <a:pt x="15281" y="4216"/>
                    <a:pt x="13223" y="2293"/>
                  </a:cubicBezTo>
                  <a:cubicBezTo>
                    <a:pt x="11166" y="370"/>
                    <a:pt x="8595" y="-814"/>
                    <a:pt x="6281" y="665"/>
                  </a:cubicBezTo>
                  <a:cubicBezTo>
                    <a:pt x="3966" y="2145"/>
                    <a:pt x="1909" y="6287"/>
                    <a:pt x="881" y="9690"/>
                  </a:cubicBezTo>
                  <a:cubicBezTo>
                    <a:pt x="-148" y="13093"/>
                    <a:pt x="-148" y="15756"/>
                    <a:pt x="238" y="17679"/>
                  </a:cubicBezTo>
                  <a:cubicBezTo>
                    <a:pt x="623" y="19602"/>
                    <a:pt x="1395" y="20786"/>
                    <a:pt x="3452" y="19750"/>
                  </a:cubicBezTo>
                  <a:cubicBezTo>
                    <a:pt x="5509" y="18715"/>
                    <a:pt x="8852" y="15460"/>
                    <a:pt x="10781" y="13093"/>
                  </a:cubicBezTo>
                  <a:cubicBezTo>
                    <a:pt x="12709" y="10726"/>
                    <a:pt x="13223" y="9246"/>
                    <a:pt x="13738" y="7471"/>
                  </a:cubicBezTo>
                  <a:cubicBezTo>
                    <a:pt x="14252" y="5696"/>
                    <a:pt x="14766" y="3624"/>
                    <a:pt x="15281" y="3920"/>
                  </a:cubicBezTo>
                  <a:cubicBezTo>
                    <a:pt x="15795" y="4216"/>
                    <a:pt x="16309" y="6879"/>
                    <a:pt x="16566" y="9098"/>
                  </a:cubicBezTo>
                  <a:cubicBezTo>
                    <a:pt x="16823" y="11318"/>
                    <a:pt x="16823" y="13093"/>
                    <a:pt x="17081" y="14720"/>
                  </a:cubicBezTo>
                  <a:cubicBezTo>
                    <a:pt x="17338" y="16348"/>
                    <a:pt x="17852" y="17827"/>
                    <a:pt x="18623" y="17531"/>
                  </a:cubicBezTo>
                  <a:cubicBezTo>
                    <a:pt x="19395" y="17235"/>
                    <a:pt x="20423" y="15164"/>
                    <a:pt x="21452" y="1309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3" name="Line"/>
            <p:cNvSpPr/>
            <p:nvPr/>
          </p:nvSpPr>
          <p:spPr>
            <a:xfrm>
              <a:off x="4266254" y="2521169"/>
              <a:ext cx="279632" cy="165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395" fill="norm" stroke="1" extrusionOk="0">
                  <a:moveTo>
                    <a:pt x="931" y="4203"/>
                  </a:moveTo>
                  <a:cubicBezTo>
                    <a:pt x="410" y="1999"/>
                    <a:pt x="-110" y="-205"/>
                    <a:pt x="20" y="15"/>
                  </a:cubicBezTo>
                  <a:cubicBezTo>
                    <a:pt x="150" y="236"/>
                    <a:pt x="931" y="2881"/>
                    <a:pt x="1321" y="5305"/>
                  </a:cubicBezTo>
                  <a:cubicBezTo>
                    <a:pt x="1712" y="7730"/>
                    <a:pt x="1712" y="9934"/>
                    <a:pt x="1712" y="13019"/>
                  </a:cubicBezTo>
                  <a:cubicBezTo>
                    <a:pt x="1712" y="16105"/>
                    <a:pt x="1712" y="20073"/>
                    <a:pt x="1842" y="20513"/>
                  </a:cubicBezTo>
                  <a:cubicBezTo>
                    <a:pt x="1972" y="20954"/>
                    <a:pt x="2232" y="17868"/>
                    <a:pt x="2883" y="14122"/>
                  </a:cubicBezTo>
                  <a:cubicBezTo>
                    <a:pt x="3533" y="10375"/>
                    <a:pt x="4574" y="5966"/>
                    <a:pt x="5745" y="3542"/>
                  </a:cubicBezTo>
                  <a:cubicBezTo>
                    <a:pt x="6917" y="1117"/>
                    <a:pt x="8218" y="677"/>
                    <a:pt x="9259" y="1338"/>
                  </a:cubicBezTo>
                  <a:cubicBezTo>
                    <a:pt x="10300" y="1999"/>
                    <a:pt x="11080" y="3762"/>
                    <a:pt x="11471" y="5746"/>
                  </a:cubicBezTo>
                  <a:cubicBezTo>
                    <a:pt x="11861" y="7730"/>
                    <a:pt x="11861" y="9934"/>
                    <a:pt x="11991" y="9934"/>
                  </a:cubicBezTo>
                  <a:cubicBezTo>
                    <a:pt x="12121" y="9934"/>
                    <a:pt x="12382" y="7730"/>
                    <a:pt x="13032" y="5966"/>
                  </a:cubicBezTo>
                  <a:cubicBezTo>
                    <a:pt x="13683" y="4203"/>
                    <a:pt x="14724" y="2881"/>
                    <a:pt x="15895" y="1999"/>
                  </a:cubicBezTo>
                  <a:cubicBezTo>
                    <a:pt x="17066" y="1117"/>
                    <a:pt x="18367" y="677"/>
                    <a:pt x="19408" y="1338"/>
                  </a:cubicBezTo>
                  <a:cubicBezTo>
                    <a:pt x="20449" y="1999"/>
                    <a:pt x="21230" y="3762"/>
                    <a:pt x="21360" y="7289"/>
                  </a:cubicBezTo>
                  <a:cubicBezTo>
                    <a:pt x="21490" y="10815"/>
                    <a:pt x="20970" y="16105"/>
                    <a:pt x="20449" y="2139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4" name="Line"/>
            <p:cNvSpPr/>
            <p:nvPr/>
          </p:nvSpPr>
          <p:spPr>
            <a:xfrm>
              <a:off x="4701876" y="2421968"/>
              <a:ext cx="168798" cy="274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515" fill="norm" stroke="1" extrusionOk="0">
                  <a:moveTo>
                    <a:pt x="3216" y="15115"/>
                  </a:moveTo>
                  <a:cubicBezTo>
                    <a:pt x="7875" y="11648"/>
                    <a:pt x="12533" y="8182"/>
                    <a:pt x="15286" y="5782"/>
                  </a:cubicBezTo>
                  <a:cubicBezTo>
                    <a:pt x="18039" y="3382"/>
                    <a:pt x="18886" y="2048"/>
                    <a:pt x="18251" y="1248"/>
                  </a:cubicBezTo>
                  <a:cubicBezTo>
                    <a:pt x="17616" y="448"/>
                    <a:pt x="15498" y="182"/>
                    <a:pt x="13380" y="48"/>
                  </a:cubicBezTo>
                  <a:cubicBezTo>
                    <a:pt x="11263" y="-85"/>
                    <a:pt x="9145" y="-85"/>
                    <a:pt x="6604" y="2048"/>
                  </a:cubicBezTo>
                  <a:cubicBezTo>
                    <a:pt x="4063" y="4182"/>
                    <a:pt x="1098" y="8448"/>
                    <a:pt x="251" y="11915"/>
                  </a:cubicBezTo>
                  <a:cubicBezTo>
                    <a:pt x="-596" y="15382"/>
                    <a:pt x="675" y="18048"/>
                    <a:pt x="4486" y="19515"/>
                  </a:cubicBezTo>
                  <a:cubicBezTo>
                    <a:pt x="8298" y="20982"/>
                    <a:pt x="14651" y="21248"/>
                    <a:pt x="21004" y="2151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5" name="Line"/>
            <p:cNvSpPr/>
            <p:nvPr/>
          </p:nvSpPr>
          <p:spPr>
            <a:xfrm>
              <a:off x="5711383" y="2308557"/>
              <a:ext cx="78286" cy="391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43" y="3381"/>
                    <a:pt x="14087" y="6762"/>
                    <a:pt x="10800" y="10049"/>
                  </a:cubicBezTo>
                  <a:cubicBezTo>
                    <a:pt x="7513" y="13336"/>
                    <a:pt x="4696" y="16529"/>
                    <a:pt x="2817" y="18595"/>
                  </a:cubicBezTo>
                  <a:cubicBezTo>
                    <a:pt x="939" y="20661"/>
                    <a:pt x="0" y="21600"/>
                    <a:pt x="0" y="21600"/>
                  </a:cubicBezTo>
                  <a:cubicBezTo>
                    <a:pt x="0" y="21600"/>
                    <a:pt x="939" y="20661"/>
                    <a:pt x="1878" y="19910"/>
                  </a:cubicBezTo>
                  <a:cubicBezTo>
                    <a:pt x="2817" y="19158"/>
                    <a:pt x="3757" y="18595"/>
                    <a:pt x="4696" y="1803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6" name="Line"/>
            <p:cNvSpPr/>
            <p:nvPr/>
          </p:nvSpPr>
          <p:spPr>
            <a:xfrm>
              <a:off x="5789668" y="2303307"/>
              <a:ext cx="347176" cy="332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9" fill="norm" stroke="1" extrusionOk="0">
                  <a:moveTo>
                    <a:pt x="0" y="4968"/>
                  </a:moveTo>
                  <a:cubicBezTo>
                    <a:pt x="212" y="3866"/>
                    <a:pt x="424" y="2764"/>
                    <a:pt x="847" y="1772"/>
                  </a:cubicBezTo>
                  <a:cubicBezTo>
                    <a:pt x="1271" y="781"/>
                    <a:pt x="1906" y="-101"/>
                    <a:pt x="2647" y="9"/>
                  </a:cubicBezTo>
                  <a:cubicBezTo>
                    <a:pt x="3388" y="119"/>
                    <a:pt x="4235" y="1221"/>
                    <a:pt x="5188" y="4307"/>
                  </a:cubicBezTo>
                  <a:cubicBezTo>
                    <a:pt x="6141" y="7393"/>
                    <a:pt x="7200" y="12462"/>
                    <a:pt x="7941" y="15548"/>
                  </a:cubicBezTo>
                  <a:cubicBezTo>
                    <a:pt x="8682" y="18634"/>
                    <a:pt x="9106" y="19736"/>
                    <a:pt x="9847" y="19846"/>
                  </a:cubicBezTo>
                  <a:cubicBezTo>
                    <a:pt x="10588" y="19956"/>
                    <a:pt x="11647" y="19075"/>
                    <a:pt x="12176" y="16650"/>
                  </a:cubicBezTo>
                  <a:cubicBezTo>
                    <a:pt x="12706" y="14226"/>
                    <a:pt x="12706" y="10258"/>
                    <a:pt x="12812" y="7723"/>
                  </a:cubicBezTo>
                  <a:cubicBezTo>
                    <a:pt x="12918" y="5189"/>
                    <a:pt x="13129" y="4087"/>
                    <a:pt x="13765" y="3426"/>
                  </a:cubicBezTo>
                  <a:cubicBezTo>
                    <a:pt x="14400" y="2764"/>
                    <a:pt x="15459" y="2544"/>
                    <a:pt x="16306" y="3095"/>
                  </a:cubicBezTo>
                  <a:cubicBezTo>
                    <a:pt x="17153" y="3646"/>
                    <a:pt x="17788" y="4968"/>
                    <a:pt x="18635" y="8164"/>
                  </a:cubicBezTo>
                  <a:cubicBezTo>
                    <a:pt x="19482" y="11360"/>
                    <a:pt x="20541" y="16430"/>
                    <a:pt x="21600" y="2149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7" name="Line"/>
            <p:cNvSpPr/>
            <p:nvPr/>
          </p:nvSpPr>
          <p:spPr>
            <a:xfrm>
              <a:off x="6234274" y="2460112"/>
              <a:ext cx="198691" cy="197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0577" fill="norm" stroke="1" extrusionOk="0">
                  <a:moveTo>
                    <a:pt x="13683" y="3354"/>
                  </a:moveTo>
                  <a:cubicBezTo>
                    <a:pt x="11852" y="2292"/>
                    <a:pt x="10022" y="1229"/>
                    <a:pt x="8191" y="521"/>
                  </a:cubicBezTo>
                  <a:cubicBezTo>
                    <a:pt x="6361" y="-187"/>
                    <a:pt x="4530" y="-541"/>
                    <a:pt x="3066" y="1938"/>
                  </a:cubicBezTo>
                  <a:cubicBezTo>
                    <a:pt x="1602" y="4416"/>
                    <a:pt x="503" y="9728"/>
                    <a:pt x="137" y="13269"/>
                  </a:cubicBezTo>
                  <a:cubicBezTo>
                    <a:pt x="-229" y="16810"/>
                    <a:pt x="137" y="18580"/>
                    <a:pt x="1235" y="19643"/>
                  </a:cubicBezTo>
                  <a:cubicBezTo>
                    <a:pt x="2334" y="20705"/>
                    <a:pt x="4164" y="21059"/>
                    <a:pt x="6361" y="19643"/>
                  </a:cubicBezTo>
                  <a:cubicBezTo>
                    <a:pt x="8557" y="18226"/>
                    <a:pt x="11120" y="15039"/>
                    <a:pt x="12951" y="12384"/>
                  </a:cubicBezTo>
                  <a:cubicBezTo>
                    <a:pt x="14781" y="9728"/>
                    <a:pt x="15879" y="7603"/>
                    <a:pt x="16612" y="5479"/>
                  </a:cubicBezTo>
                  <a:cubicBezTo>
                    <a:pt x="17344" y="3354"/>
                    <a:pt x="17710" y="1229"/>
                    <a:pt x="17893" y="1052"/>
                  </a:cubicBezTo>
                  <a:cubicBezTo>
                    <a:pt x="18076" y="875"/>
                    <a:pt x="18076" y="2646"/>
                    <a:pt x="18625" y="5302"/>
                  </a:cubicBezTo>
                  <a:cubicBezTo>
                    <a:pt x="19174" y="7957"/>
                    <a:pt x="20273" y="11498"/>
                    <a:pt x="21371" y="1503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8" name="Line"/>
            <p:cNvSpPr/>
            <p:nvPr/>
          </p:nvSpPr>
          <p:spPr>
            <a:xfrm>
              <a:off x="6494231" y="2420879"/>
              <a:ext cx="285910" cy="51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71" y="18720"/>
                    <a:pt x="12343" y="15840"/>
                    <a:pt x="15943" y="12240"/>
                  </a:cubicBezTo>
                  <a:cubicBezTo>
                    <a:pt x="19543" y="8640"/>
                    <a:pt x="20571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9" name="Line"/>
            <p:cNvSpPr/>
            <p:nvPr/>
          </p:nvSpPr>
          <p:spPr>
            <a:xfrm>
              <a:off x="6647397" y="2288135"/>
              <a:ext cx="142955" cy="427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4" fill="norm" stroke="1" extrusionOk="0">
                  <a:moveTo>
                    <a:pt x="0" y="0"/>
                  </a:moveTo>
                  <a:cubicBezTo>
                    <a:pt x="0" y="5486"/>
                    <a:pt x="0" y="10971"/>
                    <a:pt x="257" y="14314"/>
                  </a:cubicBezTo>
                  <a:cubicBezTo>
                    <a:pt x="514" y="17657"/>
                    <a:pt x="1029" y="18857"/>
                    <a:pt x="2057" y="19800"/>
                  </a:cubicBezTo>
                  <a:cubicBezTo>
                    <a:pt x="3086" y="20743"/>
                    <a:pt x="4629" y="21429"/>
                    <a:pt x="6686" y="21514"/>
                  </a:cubicBezTo>
                  <a:cubicBezTo>
                    <a:pt x="8743" y="21600"/>
                    <a:pt x="11314" y="21086"/>
                    <a:pt x="13886" y="20400"/>
                  </a:cubicBezTo>
                  <a:cubicBezTo>
                    <a:pt x="16457" y="19714"/>
                    <a:pt x="19029" y="18857"/>
                    <a:pt x="21600" y="180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0" name="Line"/>
            <p:cNvSpPr/>
            <p:nvPr/>
          </p:nvSpPr>
          <p:spPr>
            <a:xfrm>
              <a:off x="6882834" y="2519059"/>
              <a:ext cx="111739" cy="197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0929" fill="norm" stroke="1" extrusionOk="0">
                  <a:moveTo>
                    <a:pt x="11670" y="416"/>
                  </a:moveTo>
                  <a:cubicBezTo>
                    <a:pt x="8397" y="56"/>
                    <a:pt x="5124" y="-304"/>
                    <a:pt x="3161" y="416"/>
                  </a:cubicBezTo>
                  <a:cubicBezTo>
                    <a:pt x="1197" y="1136"/>
                    <a:pt x="543" y="2936"/>
                    <a:pt x="215" y="5816"/>
                  </a:cubicBezTo>
                  <a:cubicBezTo>
                    <a:pt x="-112" y="8696"/>
                    <a:pt x="-112" y="12656"/>
                    <a:pt x="543" y="15536"/>
                  </a:cubicBezTo>
                  <a:cubicBezTo>
                    <a:pt x="1197" y="18416"/>
                    <a:pt x="2506" y="20216"/>
                    <a:pt x="4797" y="20756"/>
                  </a:cubicBezTo>
                  <a:cubicBezTo>
                    <a:pt x="7088" y="21296"/>
                    <a:pt x="10361" y="20576"/>
                    <a:pt x="13306" y="18596"/>
                  </a:cubicBezTo>
                  <a:cubicBezTo>
                    <a:pt x="16252" y="16616"/>
                    <a:pt x="18870" y="13376"/>
                    <a:pt x="21488" y="1013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1" name="Line"/>
            <p:cNvSpPr/>
            <p:nvPr/>
          </p:nvSpPr>
          <p:spPr>
            <a:xfrm>
              <a:off x="7055838" y="2216658"/>
              <a:ext cx="214434" cy="449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714" y="3436"/>
                    <a:pt x="3429" y="6873"/>
                    <a:pt x="4800" y="9736"/>
                  </a:cubicBezTo>
                  <a:cubicBezTo>
                    <a:pt x="6171" y="12600"/>
                    <a:pt x="7200" y="14891"/>
                    <a:pt x="7886" y="16609"/>
                  </a:cubicBezTo>
                  <a:cubicBezTo>
                    <a:pt x="8571" y="18327"/>
                    <a:pt x="8914" y="19473"/>
                    <a:pt x="9086" y="19555"/>
                  </a:cubicBezTo>
                  <a:cubicBezTo>
                    <a:pt x="9257" y="19636"/>
                    <a:pt x="9257" y="18655"/>
                    <a:pt x="9771" y="17100"/>
                  </a:cubicBezTo>
                  <a:cubicBezTo>
                    <a:pt x="10286" y="15545"/>
                    <a:pt x="11314" y="13418"/>
                    <a:pt x="12514" y="12027"/>
                  </a:cubicBezTo>
                  <a:cubicBezTo>
                    <a:pt x="13714" y="10636"/>
                    <a:pt x="15086" y="9982"/>
                    <a:pt x="16286" y="9982"/>
                  </a:cubicBezTo>
                  <a:cubicBezTo>
                    <a:pt x="17486" y="9982"/>
                    <a:pt x="18514" y="10636"/>
                    <a:pt x="19371" y="12682"/>
                  </a:cubicBezTo>
                  <a:cubicBezTo>
                    <a:pt x="20229" y="14727"/>
                    <a:pt x="20914" y="1816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2" name="Line"/>
            <p:cNvSpPr/>
            <p:nvPr/>
          </p:nvSpPr>
          <p:spPr>
            <a:xfrm>
              <a:off x="7433648" y="2471934"/>
              <a:ext cx="40925" cy="183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600" fill="norm" stroke="1" extrusionOk="0">
                  <a:moveTo>
                    <a:pt x="0" y="0"/>
                  </a:moveTo>
                  <a:cubicBezTo>
                    <a:pt x="8308" y="5200"/>
                    <a:pt x="16615" y="10400"/>
                    <a:pt x="19108" y="14000"/>
                  </a:cubicBezTo>
                  <a:cubicBezTo>
                    <a:pt x="21600" y="17600"/>
                    <a:pt x="18277" y="19600"/>
                    <a:pt x="14954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3" name="Line"/>
            <p:cNvSpPr/>
            <p:nvPr/>
          </p:nvSpPr>
          <p:spPr>
            <a:xfrm>
              <a:off x="7341748" y="2203544"/>
              <a:ext cx="725020" cy="1062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474" fill="norm" stroke="1" extrusionOk="0">
                  <a:moveTo>
                    <a:pt x="0" y="59"/>
                  </a:moveTo>
                  <a:cubicBezTo>
                    <a:pt x="505" y="-10"/>
                    <a:pt x="1009" y="-79"/>
                    <a:pt x="1968" y="231"/>
                  </a:cubicBezTo>
                  <a:cubicBezTo>
                    <a:pt x="2927" y="540"/>
                    <a:pt x="4340" y="1228"/>
                    <a:pt x="5299" y="1950"/>
                  </a:cubicBezTo>
                  <a:cubicBezTo>
                    <a:pt x="6258" y="2673"/>
                    <a:pt x="6763" y="3429"/>
                    <a:pt x="7065" y="3980"/>
                  </a:cubicBezTo>
                  <a:cubicBezTo>
                    <a:pt x="7368" y="4530"/>
                    <a:pt x="7469" y="4874"/>
                    <a:pt x="7520" y="5218"/>
                  </a:cubicBezTo>
                  <a:cubicBezTo>
                    <a:pt x="7570" y="5562"/>
                    <a:pt x="7570" y="5906"/>
                    <a:pt x="7772" y="5975"/>
                  </a:cubicBezTo>
                  <a:cubicBezTo>
                    <a:pt x="7974" y="6043"/>
                    <a:pt x="8378" y="5837"/>
                    <a:pt x="8832" y="5562"/>
                  </a:cubicBezTo>
                  <a:cubicBezTo>
                    <a:pt x="9286" y="5287"/>
                    <a:pt x="9791" y="4943"/>
                    <a:pt x="10144" y="4977"/>
                  </a:cubicBezTo>
                  <a:cubicBezTo>
                    <a:pt x="10497" y="5011"/>
                    <a:pt x="10699" y="5424"/>
                    <a:pt x="10850" y="5871"/>
                  </a:cubicBezTo>
                  <a:cubicBezTo>
                    <a:pt x="11002" y="6318"/>
                    <a:pt x="11103" y="6800"/>
                    <a:pt x="11406" y="7075"/>
                  </a:cubicBezTo>
                  <a:cubicBezTo>
                    <a:pt x="11708" y="7350"/>
                    <a:pt x="12213" y="7419"/>
                    <a:pt x="12718" y="7385"/>
                  </a:cubicBezTo>
                  <a:cubicBezTo>
                    <a:pt x="13222" y="7350"/>
                    <a:pt x="13727" y="7213"/>
                    <a:pt x="14131" y="7006"/>
                  </a:cubicBezTo>
                  <a:cubicBezTo>
                    <a:pt x="14535" y="6800"/>
                    <a:pt x="14837" y="6525"/>
                    <a:pt x="14989" y="6215"/>
                  </a:cubicBezTo>
                  <a:cubicBezTo>
                    <a:pt x="15140" y="5906"/>
                    <a:pt x="15140" y="5562"/>
                    <a:pt x="14888" y="5321"/>
                  </a:cubicBezTo>
                  <a:cubicBezTo>
                    <a:pt x="14636" y="5080"/>
                    <a:pt x="14131" y="4943"/>
                    <a:pt x="13727" y="5115"/>
                  </a:cubicBezTo>
                  <a:cubicBezTo>
                    <a:pt x="13323" y="5287"/>
                    <a:pt x="13021" y="5768"/>
                    <a:pt x="12920" y="6215"/>
                  </a:cubicBezTo>
                  <a:cubicBezTo>
                    <a:pt x="12819" y="6662"/>
                    <a:pt x="12920" y="7075"/>
                    <a:pt x="13222" y="7350"/>
                  </a:cubicBezTo>
                  <a:cubicBezTo>
                    <a:pt x="13525" y="7625"/>
                    <a:pt x="14030" y="7763"/>
                    <a:pt x="14535" y="7729"/>
                  </a:cubicBezTo>
                  <a:cubicBezTo>
                    <a:pt x="15039" y="7694"/>
                    <a:pt x="15544" y="7488"/>
                    <a:pt x="15948" y="7213"/>
                  </a:cubicBezTo>
                  <a:cubicBezTo>
                    <a:pt x="16351" y="6938"/>
                    <a:pt x="16654" y="6594"/>
                    <a:pt x="17209" y="6043"/>
                  </a:cubicBezTo>
                  <a:cubicBezTo>
                    <a:pt x="17764" y="5493"/>
                    <a:pt x="18572" y="4736"/>
                    <a:pt x="19127" y="4564"/>
                  </a:cubicBezTo>
                  <a:cubicBezTo>
                    <a:pt x="19682" y="4392"/>
                    <a:pt x="19985" y="4805"/>
                    <a:pt x="20389" y="6112"/>
                  </a:cubicBezTo>
                  <a:cubicBezTo>
                    <a:pt x="20793" y="7419"/>
                    <a:pt x="21297" y="9620"/>
                    <a:pt x="21449" y="11822"/>
                  </a:cubicBezTo>
                  <a:cubicBezTo>
                    <a:pt x="21600" y="14023"/>
                    <a:pt x="21398" y="16224"/>
                    <a:pt x="21095" y="17703"/>
                  </a:cubicBezTo>
                  <a:cubicBezTo>
                    <a:pt x="20793" y="19182"/>
                    <a:pt x="20389" y="19939"/>
                    <a:pt x="20036" y="20455"/>
                  </a:cubicBezTo>
                  <a:cubicBezTo>
                    <a:pt x="19682" y="20971"/>
                    <a:pt x="19379" y="21246"/>
                    <a:pt x="18976" y="21383"/>
                  </a:cubicBezTo>
                  <a:cubicBezTo>
                    <a:pt x="18572" y="21521"/>
                    <a:pt x="18067" y="21521"/>
                    <a:pt x="17411" y="21246"/>
                  </a:cubicBezTo>
                  <a:cubicBezTo>
                    <a:pt x="16755" y="20971"/>
                    <a:pt x="15948" y="20420"/>
                    <a:pt x="15241" y="19526"/>
                  </a:cubicBezTo>
                  <a:cubicBezTo>
                    <a:pt x="14535" y="18632"/>
                    <a:pt x="13929" y="17394"/>
                    <a:pt x="13828" y="16396"/>
                  </a:cubicBezTo>
                  <a:cubicBezTo>
                    <a:pt x="13727" y="15399"/>
                    <a:pt x="14131" y="14642"/>
                    <a:pt x="14837" y="14229"/>
                  </a:cubicBezTo>
                  <a:cubicBezTo>
                    <a:pt x="15544" y="13817"/>
                    <a:pt x="16553" y="13748"/>
                    <a:pt x="17563" y="1367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4" name="Line"/>
            <p:cNvSpPr/>
            <p:nvPr/>
          </p:nvSpPr>
          <p:spPr>
            <a:xfrm>
              <a:off x="8669185" y="2911009"/>
              <a:ext cx="61267" cy="20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5" name="Line"/>
            <p:cNvSpPr/>
            <p:nvPr/>
          </p:nvSpPr>
          <p:spPr>
            <a:xfrm>
              <a:off x="8618130" y="3053964"/>
              <a:ext cx="8168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6" name="Line"/>
            <p:cNvSpPr/>
            <p:nvPr/>
          </p:nvSpPr>
          <p:spPr>
            <a:xfrm>
              <a:off x="9904723" y="2757843"/>
              <a:ext cx="265488" cy="40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7" name="Line"/>
            <p:cNvSpPr/>
            <p:nvPr/>
          </p:nvSpPr>
          <p:spPr>
            <a:xfrm>
              <a:off x="10030659" y="2594466"/>
              <a:ext cx="6809" cy="541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3125"/>
                    <a:pt x="0" y="6249"/>
                    <a:pt x="0" y="9849"/>
                  </a:cubicBezTo>
                  <a:cubicBezTo>
                    <a:pt x="0" y="13449"/>
                    <a:pt x="10800" y="1752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8" name="Line"/>
            <p:cNvSpPr/>
            <p:nvPr/>
          </p:nvSpPr>
          <p:spPr>
            <a:xfrm>
              <a:off x="14975775" y="1005289"/>
              <a:ext cx="262240" cy="649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6" h="21476" fill="norm" stroke="1" extrusionOk="0">
                  <a:moveTo>
                    <a:pt x="15894" y="551"/>
                  </a:moveTo>
                  <a:cubicBezTo>
                    <a:pt x="14800" y="213"/>
                    <a:pt x="13706" y="-124"/>
                    <a:pt x="12476" y="45"/>
                  </a:cubicBezTo>
                  <a:cubicBezTo>
                    <a:pt x="11246" y="214"/>
                    <a:pt x="9878" y="889"/>
                    <a:pt x="7828" y="2407"/>
                  </a:cubicBezTo>
                  <a:cubicBezTo>
                    <a:pt x="5777" y="3926"/>
                    <a:pt x="3043" y="6289"/>
                    <a:pt x="1539" y="7807"/>
                  </a:cubicBezTo>
                  <a:cubicBezTo>
                    <a:pt x="35" y="9326"/>
                    <a:pt x="-238" y="10001"/>
                    <a:pt x="172" y="10507"/>
                  </a:cubicBezTo>
                  <a:cubicBezTo>
                    <a:pt x="582" y="11014"/>
                    <a:pt x="1676" y="11351"/>
                    <a:pt x="4547" y="11576"/>
                  </a:cubicBezTo>
                  <a:cubicBezTo>
                    <a:pt x="7418" y="11801"/>
                    <a:pt x="12066" y="11914"/>
                    <a:pt x="15073" y="11970"/>
                  </a:cubicBezTo>
                  <a:cubicBezTo>
                    <a:pt x="18081" y="12026"/>
                    <a:pt x="19448" y="12026"/>
                    <a:pt x="20268" y="12307"/>
                  </a:cubicBezTo>
                  <a:cubicBezTo>
                    <a:pt x="21089" y="12589"/>
                    <a:pt x="21362" y="13151"/>
                    <a:pt x="20678" y="14276"/>
                  </a:cubicBezTo>
                  <a:cubicBezTo>
                    <a:pt x="19995" y="15401"/>
                    <a:pt x="18354" y="17088"/>
                    <a:pt x="16304" y="18382"/>
                  </a:cubicBezTo>
                  <a:cubicBezTo>
                    <a:pt x="14253" y="19676"/>
                    <a:pt x="11792" y="20576"/>
                    <a:pt x="9332" y="2147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9" name="Line"/>
            <p:cNvSpPr/>
            <p:nvPr/>
          </p:nvSpPr>
          <p:spPr>
            <a:xfrm>
              <a:off x="15255316" y="1287451"/>
              <a:ext cx="194011" cy="20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0" name="Line"/>
            <p:cNvSpPr/>
            <p:nvPr/>
          </p:nvSpPr>
          <p:spPr>
            <a:xfrm>
              <a:off x="15234894" y="1430406"/>
              <a:ext cx="255277" cy="51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1" name="Line"/>
            <p:cNvSpPr/>
            <p:nvPr/>
          </p:nvSpPr>
          <p:spPr>
            <a:xfrm>
              <a:off x="8993993" y="2412193"/>
              <a:ext cx="270724" cy="580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2" h="21543" fill="norm" stroke="1" extrusionOk="0">
                  <a:moveTo>
                    <a:pt x="19906" y="1080"/>
                  </a:moveTo>
                  <a:cubicBezTo>
                    <a:pt x="18589" y="575"/>
                    <a:pt x="17272" y="69"/>
                    <a:pt x="15955" y="6"/>
                  </a:cubicBezTo>
                  <a:cubicBezTo>
                    <a:pt x="14638" y="-57"/>
                    <a:pt x="13321" y="322"/>
                    <a:pt x="10819" y="1775"/>
                  </a:cubicBezTo>
                  <a:cubicBezTo>
                    <a:pt x="8316" y="3227"/>
                    <a:pt x="4628" y="5754"/>
                    <a:pt x="2521" y="7711"/>
                  </a:cubicBezTo>
                  <a:cubicBezTo>
                    <a:pt x="414" y="9669"/>
                    <a:pt x="-113" y="11059"/>
                    <a:pt x="19" y="12006"/>
                  </a:cubicBezTo>
                  <a:cubicBezTo>
                    <a:pt x="150" y="12954"/>
                    <a:pt x="941" y="13459"/>
                    <a:pt x="2916" y="13775"/>
                  </a:cubicBezTo>
                  <a:cubicBezTo>
                    <a:pt x="4892" y="14090"/>
                    <a:pt x="8053" y="14217"/>
                    <a:pt x="11082" y="14280"/>
                  </a:cubicBezTo>
                  <a:cubicBezTo>
                    <a:pt x="14111" y="14343"/>
                    <a:pt x="17009" y="14343"/>
                    <a:pt x="18853" y="14659"/>
                  </a:cubicBezTo>
                  <a:cubicBezTo>
                    <a:pt x="20697" y="14975"/>
                    <a:pt x="21487" y="15606"/>
                    <a:pt x="20565" y="16806"/>
                  </a:cubicBezTo>
                  <a:cubicBezTo>
                    <a:pt x="19643" y="18006"/>
                    <a:pt x="17009" y="19775"/>
                    <a:pt x="14375" y="2154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2" name="Line"/>
            <p:cNvSpPr/>
            <p:nvPr/>
          </p:nvSpPr>
          <p:spPr>
            <a:xfrm>
              <a:off x="9292060" y="2706788"/>
              <a:ext cx="173589" cy="20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3" name="Line"/>
            <p:cNvSpPr/>
            <p:nvPr/>
          </p:nvSpPr>
          <p:spPr>
            <a:xfrm>
              <a:off x="9312482" y="2839532"/>
              <a:ext cx="204222" cy="75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16200"/>
                  </a:moveTo>
                  <a:cubicBezTo>
                    <a:pt x="1800" y="18900"/>
                    <a:pt x="3600" y="21600"/>
                    <a:pt x="7200" y="18900"/>
                  </a:cubicBezTo>
                  <a:cubicBezTo>
                    <a:pt x="10800" y="16200"/>
                    <a:pt x="16200" y="81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4" name="Line"/>
            <p:cNvSpPr/>
            <p:nvPr/>
          </p:nvSpPr>
          <p:spPr>
            <a:xfrm>
              <a:off x="9528535" y="2543411"/>
              <a:ext cx="243439" cy="633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3" h="21600" fill="norm" stroke="1" extrusionOk="0">
                  <a:moveTo>
                    <a:pt x="11399" y="0"/>
                  </a:moveTo>
                  <a:cubicBezTo>
                    <a:pt x="8440" y="2323"/>
                    <a:pt x="5481" y="4645"/>
                    <a:pt x="3558" y="6387"/>
                  </a:cubicBezTo>
                  <a:cubicBezTo>
                    <a:pt x="1634" y="8129"/>
                    <a:pt x="747" y="9290"/>
                    <a:pt x="303" y="10161"/>
                  </a:cubicBezTo>
                  <a:cubicBezTo>
                    <a:pt x="-141" y="11032"/>
                    <a:pt x="-141" y="11613"/>
                    <a:pt x="599" y="11961"/>
                  </a:cubicBezTo>
                  <a:cubicBezTo>
                    <a:pt x="1338" y="12310"/>
                    <a:pt x="2818" y="12426"/>
                    <a:pt x="5333" y="12426"/>
                  </a:cubicBezTo>
                  <a:cubicBezTo>
                    <a:pt x="7848" y="12426"/>
                    <a:pt x="11399" y="12310"/>
                    <a:pt x="14062" y="12252"/>
                  </a:cubicBezTo>
                  <a:cubicBezTo>
                    <a:pt x="16725" y="12194"/>
                    <a:pt x="18500" y="12194"/>
                    <a:pt x="19684" y="12484"/>
                  </a:cubicBezTo>
                  <a:cubicBezTo>
                    <a:pt x="20867" y="12774"/>
                    <a:pt x="21459" y="13355"/>
                    <a:pt x="21015" y="14342"/>
                  </a:cubicBezTo>
                  <a:cubicBezTo>
                    <a:pt x="20571" y="15329"/>
                    <a:pt x="19092" y="16723"/>
                    <a:pt x="16873" y="18000"/>
                  </a:cubicBezTo>
                  <a:cubicBezTo>
                    <a:pt x="14653" y="19277"/>
                    <a:pt x="11695" y="20439"/>
                    <a:pt x="8736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5" name="Line"/>
            <p:cNvSpPr/>
            <p:nvPr/>
          </p:nvSpPr>
          <p:spPr>
            <a:xfrm>
              <a:off x="11994077" y="2625100"/>
              <a:ext cx="259189" cy="448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539" fill="norm" stroke="1" extrusionOk="0">
                  <a:moveTo>
                    <a:pt x="2005" y="0"/>
                  </a:moveTo>
                  <a:cubicBezTo>
                    <a:pt x="5932" y="1145"/>
                    <a:pt x="9860" y="2291"/>
                    <a:pt x="12244" y="3191"/>
                  </a:cubicBezTo>
                  <a:cubicBezTo>
                    <a:pt x="14629" y="4091"/>
                    <a:pt x="15470" y="4745"/>
                    <a:pt x="15610" y="6055"/>
                  </a:cubicBezTo>
                  <a:cubicBezTo>
                    <a:pt x="15751" y="7364"/>
                    <a:pt x="15190" y="9327"/>
                    <a:pt x="12805" y="11782"/>
                  </a:cubicBezTo>
                  <a:cubicBezTo>
                    <a:pt x="10421" y="14236"/>
                    <a:pt x="6213" y="17182"/>
                    <a:pt x="3548" y="18900"/>
                  </a:cubicBezTo>
                  <a:cubicBezTo>
                    <a:pt x="883" y="20618"/>
                    <a:pt x="-239" y="21109"/>
                    <a:pt x="42" y="21355"/>
                  </a:cubicBezTo>
                  <a:cubicBezTo>
                    <a:pt x="322" y="21600"/>
                    <a:pt x="2005" y="21600"/>
                    <a:pt x="5792" y="21355"/>
                  </a:cubicBezTo>
                  <a:cubicBezTo>
                    <a:pt x="9579" y="21109"/>
                    <a:pt x="15470" y="20618"/>
                    <a:pt x="21361" y="2012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6" name="Line"/>
            <p:cNvSpPr/>
            <p:nvPr/>
          </p:nvSpPr>
          <p:spPr>
            <a:xfrm>
              <a:off x="12355377" y="2369823"/>
              <a:ext cx="224643" cy="303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4" fill="norm" stroke="1" extrusionOk="0">
                  <a:moveTo>
                    <a:pt x="0" y="0"/>
                  </a:moveTo>
                  <a:cubicBezTo>
                    <a:pt x="4582" y="1200"/>
                    <a:pt x="9164" y="2400"/>
                    <a:pt x="11618" y="3600"/>
                  </a:cubicBezTo>
                  <a:cubicBezTo>
                    <a:pt x="14073" y="4800"/>
                    <a:pt x="14400" y="6000"/>
                    <a:pt x="13091" y="7920"/>
                  </a:cubicBezTo>
                  <a:cubicBezTo>
                    <a:pt x="11782" y="9840"/>
                    <a:pt x="8836" y="12480"/>
                    <a:pt x="6709" y="14280"/>
                  </a:cubicBezTo>
                  <a:cubicBezTo>
                    <a:pt x="4582" y="16080"/>
                    <a:pt x="3273" y="17040"/>
                    <a:pt x="2291" y="18120"/>
                  </a:cubicBezTo>
                  <a:cubicBezTo>
                    <a:pt x="1309" y="19200"/>
                    <a:pt x="655" y="20400"/>
                    <a:pt x="1309" y="21000"/>
                  </a:cubicBezTo>
                  <a:cubicBezTo>
                    <a:pt x="1964" y="21600"/>
                    <a:pt x="3927" y="21600"/>
                    <a:pt x="7527" y="20760"/>
                  </a:cubicBezTo>
                  <a:cubicBezTo>
                    <a:pt x="11127" y="19920"/>
                    <a:pt x="16364" y="18240"/>
                    <a:pt x="21600" y="1656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7" name="Line"/>
            <p:cNvSpPr/>
            <p:nvPr/>
          </p:nvSpPr>
          <p:spPr>
            <a:xfrm>
              <a:off x="306331" y="4097817"/>
              <a:ext cx="323835" cy="518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504" fill="norm" stroke="1" extrusionOk="0">
                  <a:moveTo>
                    <a:pt x="0" y="2022"/>
                  </a:moveTo>
                  <a:cubicBezTo>
                    <a:pt x="900" y="1316"/>
                    <a:pt x="1800" y="610"/>
                    <a:pt x="2812" y="257"/>
                  </a:cubicBezTo>
                  <a:cubicBezTo>
                    <a:pt x="3825" y="-96"/>
                    <a:pt x="4950" y="-96"/>
                    <a:pt x="6300" y="328"/>
                  </a:cubicBezTo>
                  <a:cubicBezTo>
                    <a:pt x="7650" y="751"/>
                    <a:pt x="9225" y="1598"/>
                    <a:pt x="8887" y="3504"/>
                  </a:cubicBezTo>
                  <a:cubicBezTo>
                    <a:pt x="8550" y="5410"/>
                    <a:pt x="6300" y="8375"/>
                    <a:pt x="4725" y="10210"/>
                  </a:cubicBezTo>
                  <a:cubicBezTo>
                    <a:pt x="3150" y="12045"/>
                    <a:pt x="2250" y="12751"/>
                    <a:pt x="2587" y="13104"/>
                  </a:cubicBezTo>
                  <a:cubicBezTo>
                    <a:pt x="2925" y="13457"/>
                    <a:pt x="4500" y="13457"/>
                    <a:pt x="7313" y="13104"/>
                  </a:cubicBezTo>
                  <a:cubicBezTo>
                    <a:pt x="10125" y="12751"/>
                    <a:pt x="14175" y="12045"/>
                    <a:pt x="16762" y="11692"/>
                  </a:cubicBezTo>
                  <a:cubicBezTo>
                    <a:pt x="19350" y="11339"/>
                    <a:pt x="20475" y="11339"/>
                    <a:pt x="21037" y="11833"/>
                  </a:cubicBezTo>
                  <a:cubicBezTo>
                    <a:pt x="21600" y="12328"/>
                    <a:pt x="21600" y="13316"/>
                    <a:pt x="20475" y="14869"/>
                  </a:cubicBezTo>
                  <a:cubicBezTo>
                    <a:pt x="19350" y="16422"/>
                    <a:pt x="17100" y="18539"/>
                    <a:pt x="15300" y="19739"/>
                  </a:cubicBezTo>
                  <a:cubicBezTo>
                    <a:pt x="13500" y="20939"/>
                    <a:pt x="12150" y="21222"/>
                    <a:pt x="10800" y="2150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8" name="Line"/>
            <p:cNvSpPr/>
            <p:nvPr/>
          </p:nvSpPr>
          <p:spPr>
            <a:xfrm>
              <a:off x="816884" y="4606044"/>
              <a:ext cx="173589" cy="30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9" name="Line"/>
            <p:cNvSpPr/>
            <p:nvPr/>
          </p:nvSpPr>
          <p:spPr>
            <a:xfrm>
              <a:off x="1846636" y="3995837"/>
              <a:ext cx="436863" cy="537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600" fill="norm" stroke="1" extrusionOk="0">
                  <a:moveTo>
                    <a:pt x="6461" y="0"/>
                  </a:moveTo>
                  <a:cubicBezTo>
                    <a:pt x="5903" y="455"/>
                    <a:pt x="5346" y="909"/>
                    <a:pt x="4928" y="2274"/>
                  </a:cubicBezTo>
                  <a:cubicBezTo>
                    <a:pt x="4510" y="3638"/>
                    <a:pt x="4231" y="5912"/>
                    <a:pt x="3604" y="8299"/>
                  </a:cubicBezTo>
                  <a:cubicBezTo>
                    <a:pt x="2977" y="10686"/>
                    <a:pt x="2001" y="13187"/>
                    <a:pt x="1305" y="14836"/>
                  </a:cubicBezTo>
                  <a:cubicBezTo>
                    <a:pt x="608" y="16484"/>
                    <a:pt x="190" y="17280"/>
                    <a:pt x="50" y="17337"/>
                  </a:cubicBezTo>
                  <a:cubicBezTo>
                    <a:pt x="-89" y="17394"/>
                    <a:pt x="50" y="16712"/>
                    <a:pt x="608" y="14949"/>
                  </a:cubicBezTo>
                  <a:cubicBezTo>
                    <a:pt x="1165" y="13187"/>
                    <a:pt x="2141" y="10345"/>
                    <a:pt x="2698" y="8640"/>
                  </a:cubicBezTo>
                  <a:cubicBezTo>
                    <a:pt x="3256" y="6935"/>
                    <a:pt x="3395" y="6366"/>
                    <a:pt x="3743" y="5798"/>
                  </a:cubicBezTo>
                  <a:cubicBezTo>
                    <a:pt x="4092" y="5229"/>
                    <a:pt x="4649" y="4661"/>
                    <a:pt x="5137" y="4775"/>
                  </a:cubicBezTo>
                  <a:cubicBezTo>
                    <a:pt x="5625" y="4888"/>
                    <a:pt x="6043" y="5684"/>
                    <a:pt x="6530" y="7787"/>
                  </a:cubicBezTo>
                  <a:cubicBezTo>
                    <a:pt x="7018" y="9891"/>
                    <a:pt x="7576" y="13301"/>
                    <a:pt x="7924" y="15632"/>
                  </a:cubicBezTo>
                  <a:cubicBezTo>
                    <a:pt x="8272" y="17962"/>
                    <a:pt x="8412" y="19213"/>
                    <a:pt x="8690" y="20122"/>
                  </a:cubicBezTo>
                  <a:cubicBezTo>
                    <a:pt x="8969" y="21032"/>
                    <a:pt x="9387" y="21600"/>
                    <a:pt x="9805" y="21600"/>
                  </a:cubicBezTo>
                  <a:cubicBezTo>
                    <a:pt x="10223" y="21600"/>
                    <a:pt x="10641" y="21032"/>
                    <a:pt x="11547" y="19156"/>
                  </a:cubicBezTo>
                  <a:cubicBezTo>
                    <a:pt x="12453" y="17280"/>
                    <a:pt x="13846" y="14097"/>
                    <a:pt x="15031" y="11766"/>
                  </a:cubicBezTo>
                  <a:cubicBezTo>
                    <a:pt x="16216" y="9436"/>
                    <a:pt x="17191" y="7958"/>
                    <a:pt x="18027" y="7048"/>
                  </a:cubicBezTo>
                  <a:cubicBezTo>
                    <a:pt x="18863" y="6139"/>
                    <a:pt x="19560" y="5798"/>
                    <a:pt x="19978" y="5968"/>
                  </a:cubicBezTo>
                  <a:cubicBezTo>
                    <a:pt x="20396" y="6139"/>
                    <a:pt x="20536" y="6821"/>
                    <a:pt x="20605" y="8583"/>
                  </a:cubicBezTo>
                  <a:cubicBezTo>
                    <a:pt x="20675" y="10345"/>
                    <a:pt x="20675" y="13187"/>
                    <a:pt x="20814" y="14893"/>
                  </a:cubicBezTo>
                  <a:cubicBezTo>
                    <a:pt x="20954" y="16598"/>
                    <a:pt x="21232" y="17166"/>
                    <a:pt x="21511" y="1773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0" name="Line"/>
            <p:cNvSpPr/>
            <p:nvPr/>
          </p:nvSpPr>
          <p:spPr>
            <a:xfrm>
              <a:off x="2487268" y="4293002"/>
              <a:ext cx="1" cy="161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1" name="Line"/>
            <p:cNvSpPr/>
            <p:nvPr/>
          </p:nvSpPr>
          <p:spPr>
            <a:xfrm>
              <a:off x="2470287" y="4131684"/>
              <a:ext cx="76414" cy="93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2" name="Line"/>
            <p:cNvSpPr/>
            <p:nvPr/>
          </p:nvSpPr>
          <p:spPr>
            <a:xfrm>
              <a:off x="2606133" y="3942672"/>
              <a:ext cx="267144" cy="523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362" fill="norm" stroke="1" extrusionOk="0">
                  <a:moveTo>
                    <a:pt x="11596" y="12219"/>
                  </a:moveTo>
                  <a:cubicBezTo>
                    <a:pt x="8185" y="13721"/>
                    <a:pt x="4775" y="15223"/>
                    <a:pt x="2728" y="16609"/>
                  </a:cubicBezTo>
                  <a:cubicBezTo>
                    <a:pt x="682" y="17995"/>
                    <a:pt x="0" y="19265"/>
                    <a:pt x="0" y="20132"/>
                  </a:cubicBezTo>
                  <a:cubicBezTo>
                    <a:pt x="0" y="20998"/>
                    <a:pt x="682" y="21460"/>
                    <a:pt x="2160" y="21344"/>
                  </a:cubicBezTo>
                  <a:cubicBezTo>
                    <a:pt x="3638" y="21229"/>
                    <a:pt x="5912" y="20536"/>
                    <a:pt x="8981" y="18515"/>
                  </a:cubicBezTo>
                  <a:cubicBezTo>
                    <a:pt x="12051" y="16493"/>
                    <a:pt x="15916" y="13143"/>
                    <a:pt x="18189" y="10140"/>
                  </a:cubicBezTo>
                  <a:cubicBezTo>
                    <a:pt x="20463" y="7137"/>
                    <a:pt x="21145" y="4480"/>
                    <a:pt x="21373" y="2748"/>
                  </a:cubicBezTo>
                  <a:cubicBezTo>
                    <a:pt x="21600" y="1015"/>
                    <a:pt x="21373" y="207"/>
                    <a:pt x="20918" y="33"/>
                  </a:cubicBezTo>
                  <a:cubicBezTo>
                    <a:pt x="20463" y="-140"/>
                    <a:pt x="19781" y="322"/>
                    <a:pt x="18531" y="2574"/>
                  </a:cubicBezTo>
                  <a:cubicBezTo>
                    <a:pt x="17280" y="4827"/>
                    <a:pt x="15461" y="8870"/>
                    <a:pt x="14665" y="11584"/>
                  </a:cubicBezTo>
                  <a:cubicBezTo>
                    <a:pt x="13869" y="14299"/>
                    <a:pt x="14097" y="15685"/>
                    <a:pt x="14893" y="16609"/>
                  </a:cubicBezTo>
                  <a:cubicBezTo>
                    <a:pt x="15688" y="17533"/>
                    <a:pt x="17053" y="17995"/>
                    <a:pt x="18417" y="1845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3" name="Line"/>
            <p:cNvSpPr/>
            <p:nvPr/>
          </p:nvSpPr>
          <p:spPr>
            <a:xfrm>
              <a:off x="2908903" y="3917914"/>
              <a:ext cx="279185" cy="558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316" fill="norm" stroke="1" extrusionOk="0">
                  <a:moveTo>
                    <a:pt x="11884" y="14638"/>
                  </a:moveTo>
                  <a:cubicBezTo>
                    <a:pt x="10588" y="13990"/>
                    <a:pt x="9292" y="13342"/>
                    <a:pt x="8212" y="12856"/>
                  </a:cubicBezTo>
                  <a:cubicBezTo>
                    <a:pt x="7132" y="12370"/>
                    <a:pt x="6268" y="12046"/>
                    <a:pt x="5404" y="12100"/>
                  </a:cubicBezTo>
                  <a:cubicBezTo>
                    <a:pt x="4540" y="12154"/>
                    <a:pt x="3676" y="12586"/>
                    <a:pt x="2704" y="13882"/>
                  </a:cubicBezTo>
                  <a:cubicBezTo>
                    <a:pt x="1732" y="15178"/>
                    <a:pt x="652" y="17338"/>
                    <a:pt x="220" y="18688"/>
                  </a:cubicBezTo>
                  <a:cubicBezTo>
                    <a:pt x="-212" y="20038"/>
                    <a:pt x="4" y="20578"/>
                    <a:pt x="760" y="20956"/>
                  </a:cubicBezTo>
                  <a:cubicBezTo>
                    <a:pt x="1516" y="21334"/>
                    <a:pt x="2812" y="21550"/>
                    <a:pt x="4756" y="20902"/>
                  </a:cubicBezTo>
                  <a:cubicBezTo>
                    <a:pt x="6700" y="20254"/>
                    <a:pt x="9292" y="18742"/>
                    <a:pt x="11992" y="16474"/>
                  </a:cubicBezTo>
                  <a:cubicBezTo>
                    <a:pt x="14692" y="14206"/>
                    <a:pt x="17500" y="11182"/>
                    <a:pt x="19120" y="8536"/>
                  </a:cubicBezTo>
                  <a:cubicBezTo>
                    <a:pt x="20740" y="5890"/>
                    <a:pt x="21172" y="3622"/>
                    <a:pt x="21280" y="2164"/>
                  </a:cubicBezTo>
                  <a:cubicBezTo>
                    <a:pt x="21388" y="706"/>
                    <a:pt x="21172" y="58"/>
                    <a:pt x="20740" y="4"/>
                  </a:cubicBezTo>
                  <a:cubicBezTo>
                    <a:pt x="20308" y="-50"/>
                    <a:pt x="19660" y="490"/>
                    <a:pt x="18472" y="2596"/>
                  </a:cubicBezTo>
                  <a:cubicBezTo>
                    <a:pt x="17284" y="4702"/>
                    <a:pt x="15556" y="8374"/>
                    <a:pt x="14800" y="10804"/>
                  </a:cubicBezTo>
                  <a:cubicBezTo>
                    <a:pt x="14044" y="13234"/>
                    <a:pt x="14260" y="14422"/>
                    <a:pt x="15124" y="15124"/>
                  </a:cubicBezTo>
                  <a:cubicBezTo>
                    <a:pt x="15988" y="15826"/>
                    <a:pt x="17500" y="16042"/>
                    <a:pt x="19012" y="1625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4" name="Line"/>
            <p:cNvSpPr/>
            <p:nvPr/>
          </p:nvSpPr>
          <p:spPr>
            <a:xfrm>
              <a:off x="3336309" y="4029799"/>
              <a:ext cx="8491" cy="424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904"/>
                    <a:pt x="7200" y="11808"/>
                    <a:pt x="3600" y="15408"/>
                  </a:cubicBezTo>
                  <a:cubicBezTo>
                    <a:pt x="0" y="19008"/>
                    <a:pt x="0" y="2030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5" name="Line"/>
            <p:cNvSpPr/>
            <p:nvPr/>
          </p:nvSpPr>
          <p:spPr>
            <a:xfrm>
              <a:off x="3472155" y="4118399"/>
              <a:ext cx="186790" cy="404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2" fill="norm" stroke="1" extrusionOk="0">
                  <a:moveTo>
                    <a:pt x="0" y="13914"/>
                  </a:moveTo>
                  <a:cubicBezTo>
                    <a:pt x="3927" y="10975"/>
                    <a:pt x="7855" y="8037"/>
                    <a:pt x="10145" y="6053"/>
                  </a:cubicBezTo>
                  <a:cubicBezTo>
                    <a:pt x="12436" y="4069"/>
                    <a:pt x="13091" y="3041"/>
                    <a:pt x="13255" y="2159"/>
                  </a:cubicBezTo>
                  <a:cubicBezTo>
                    <a:pt x="13418" y="1277"/>
                    <a:pt x="13091" y="543"/>
                    <a:pt x="12109" y="175"/>
                  </a:cubicBezTo>
                  <a:cubicBezTo>
                    <a:pt x="11127" y="-192"/>
                    <a:pt x="9491" y="-192"/>
                    <a:pt x="7200" y="2306"/>
                  </a:cubicBezTo>
                  <a:cubicBezTo>
                    <a:pt x="4909" y="4804"/>
                    <a:pt x="1964" y="9800"/>
                    <a:pt x="1473" y="13473"/>
                  </a:cubicBezTo>
                  <a:cubicBezTo>
                    <a:pt x="982" y="17147"/>
                    <a:pt x="2945" y="19498"/>
                    <a:pt x="6709" y="20453"/>
                  </a:cubicBezTo>
                  <a:cubicBezTo>
                    <a:pt x="10473" y="21408"/>
                    <a:pt x="16036" y="20967"/>
                    <a:pt x="21600" y="2052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6" name="Line"/>
            <p:cNvSpPr/>
            <p:nvPr/>
          </p:nvSpPr>
          <p:spPr>
            <a:xfrm>
              <a:off x="6435309" y="3996549"/>
              <a:ext cx="399050" cy="423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1" fill="norm" stroke="1" extrusionOk="0">
                  <a:moveTo>
                    <a:pt x="0" y="2539"/>
                  </a:moveTo>
                  <a:cubicBezTo>
                    <a:pt x="460" y="1394"/>
                    <a:pt x="919" y="250"/>
                    <a:pt x="1302" y="36"/>
                  </a:cubicBezTo>
                  <a:cubicBezTo>
                    <a:pt x="1685" y="-179"/>
                    <a:pt x="1992" y="536"/>
                    <a:pt x="1915" y="3326"/>
                  </a:cubicBezTo>
                  <a:cubicBezTo>
                    <a:pt x="1838" y="6115"/>
                    <a:pt x="1379" y="10979"/>
                    <a:pt x="1072" y="13840"/>
                  </a:cubicBezTo>
                  <a:cubicBezTo>
                    <a:pt x="766" y="16700"/>
                    <a:pt x="613" y="17559"/>
                    <a:pt x="460" y="18489"/>
                  </a:cubicBezTo>
                  <a:cubicBezTo>
                    <a:pt x="306" y="19418"/>
                    <a:pt x="153" y="20420"/>
                    <a:pt x="306" y="20491"/>
                  </a:cubicBezTo>
                  <a:cubicBezTo>
                    <a:pt x="460" y="20563"/>
                    <a:pt x="919" y="19704"/>
                    <a:pt x="1762" y="16772"/>
                  </a:cubicBezTo>
                  <a:cubicBezTo>
                    <a:pt x="2604" y="13840"/>
                    <a:pt x="3830" y="8833"/>
                    <a:pt x="4519" y="5972"/>
                  </a:cubicBezTo>
                  <a:cubicBezTo>
                    <a:pt x="5209" y="3111"/>
                    <a:pt x="5362" y="2396"/>
                    <a:pt x="5668" y="1752"/>
                  </a:cubicBezTo>
                  <a:cubicBezTo>
                    <a:pt x="5974" y="1108"/>
                    <a:pt x="6434" y="536"/>
                    <a:pt x="6817" y="1180"/>
                  </a:cubicBezTo>
                  <a:cubicBezTo>
                    <a:pt x="7200" y="1824"/>
                    <a:pt x="7506" y="3683"/>
                    <a:pt x="7736" y="6544"/>
                  </a:cubicBezTo>
                  <a:cubicBezTo>
                    <a:pt x="7966" y="9405"/>
                    <a:pt x="8119" y="13267"/>
                    <a:pt x="8349" y="15556"/>
                  </a:cubicBezTo>
                  <a:cubicBezTo>
                    <a:pt x="8579" y="17845"/>
                    <a:pt x="8885" y="18560"/>
                    <a:pt x="9268" y="18489"/>
                  </a:cubicBezTo>
                  <a:cubicBezTo>
                    <a:pt x="9651" y="18417"/>
                    <a:pt x="10111" y="17559"/>
                    <a:pt x="10953" y="15342"/>
                  </a:cubicBezTo>
                  <a:cubicBezTo>
                    <a:pt x="11796" y="13124"/>
                    <a:pt x="13021" y="9548"/>
                    <a:pt x="14094" y="7045"/>
                  </a:cubicBezTo>
                  <a:cubicBezTo>
                    <a:pt x="15166" y="4542"/>
                    <a:pt x="16085" y="3111"/>
                    <a:pt x="16851" y="2181"/>
                  </a:cubicBezTo>
                  <a:cubicBezTo>
                    <a:pt x="17617" y="1251"/>
                    <a:pt x="18230" y="822"/>
                    <a:pt x="18613" y="1108"/>
                  </a:cubicBezTo>
                  <a:cubicBezTo>
                    <a:pt x="18996" y="1394"/>
                    <a:pt x="19149" y="2396"/>
                    <a:pt x="19149" y="5185"/>
                  </a:cubicBezTo>
                  <a:cubicBezTo>
                    <a:pt x="19149" y="7975"/>
                    <a:pt x="18996" y="12552"/>
                    <a:pt x="19379" y="15556"/>
                  </a:cubicBezTo>
                  <a:cubicBezTo>
                    <a:pt x="19762" y="18560"/>
                    <a:pt x="20681" y="19991"/>
                    <a:pt x="21600" y="2142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7" name="Line"/>
            <p:cNvSpPr/>
            <p:nvPr/>
          </p:nvSpPr>
          <p:spPr>
            <a:xfrm>
              <a:off x="6912187" y="4217996"/>
              <a:ext cx="193866" cy="188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0535" fill="norm" stroke="1" extrusionOk="0">
                  <a:moveTo>
                    <a:pt x="10173" y="10029"/>
                  </a:moveTo>
                  <a:cubicBezTo>
                    <a:pt x="10486" y="8487"/>
                    <a:pt x="10800" y="6944"/>
                    <a:pt x="10486" y="5092"/>
                  </a:cubicBezTo>
                  <a:cubicBezTo>
                    <a:pt x="10173" y="3241"/>
                    <a:pt x="9234" y="1081"/>
                    <a:pt x="7982" y="309"/>
                  </a:cubicBezTo>
                  <a:cubicBezTo>
                    <a:pt x="6730" y="-462"/>
                    <a:pt x="5165" y="155"/>
                    <a:pt x="3756" y="2778"/>
                  </a:cubicBezTo>
                  <a:cubicBezTo>
                    <a:pt x="2347" y="5401"/>
                    <a:pt x="1095" y="10029"/>
                    <a:pt x="469" y="13115"/>
                  </a:cubicBezTo>
                  <a:cubicBezTo>
                    <a:pt x="-157" y="16201"/>
                    <a:pt x="-157" y="17744"/>
                    <a:pt x="469" y="18978"/>
                  </a:cubicBezTo>
                  <a:cubicBezTo>
                    <a:pt x="1095" y="20212"/>
                    <a:pt x="2347" y="21138"/>
                    <a:pt x="4226" y="20058"/>
                  </a:cubicBezTo>
                  <a:cubicBezTo>
                    <a:pt x="6104" y="18978"/>
                    <a:pt x="8608" y="15892"/>
                    <a:pt x="10173" y="13424"/>
                  </a:cubicBezTo>
                  <a:cubicBezTo>
                    <a:pt x="11739" y="10955"/>
                    <a:pt x="12365" y="9104"/>
                    <a:pt x="12834" y="7098"/>
                  </a:cubicBezTo>
                  <a:cubicBezTo>
                    <a:pt x="13304" y="5092"/>
                    <a:pt x="13617" y="2932"/>
                    <a:pt x="13773" y="2624"/>
                  </a:cubicBezTo>
                  <a:cubicBezTo>
                    <a:pt x="13930" y="2315"/>
                    <a:pt x="13930" y="3858"/>
                    <a:pt x="13930" y="5401"/>
                  </a:cubicBezTo>
                  <a:cubicBezTo>
                    <a:pt x="13930" y="6944"/>
                    <a:pt x="13930" y="8487"/>
                    <a:pt x="15182" y="9875"/>
                  </a:cubicBezTo>
                  <a:cubicBezTo>
                    <a:pt x="16434" y="11264"/>
                    <a:pt x="18939" y="12498"/>
                    <a:pt x="21443" y="1373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8" name="Line"/>
            <p:cNvSpPr/>
            <p:nvPr/>
          </p:nvSpPr>
          <p:spPr>
            <a:xfrm>
              <a:off x="7224917" y="4199607"/>
              <a:ext cx="263204" cy="25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9" name="Line"/>
            <p:cNvSpPr/>
            <p:nvPr/>
          </p:nvSpPr>
          <p:spPr>
            <a:xfrm>
              <a:off x="7322216" y="4021309"/>
              <a:ext cx="114963" cy="407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455" fill="norm" stroke="1" extrusionOk="0">
                  <a:moveTo>
                    <a:pt x="10337" y="0"/>
                  </a:moveTo>
                  <a:cubicBezTo>
                    <a:pt x="7176" y="3426"/>
                    <a:pt x="4015" y="6852"/>
                    <a:pt x="2171" y="10130"/>
                  </a:cubicBezTo>
                  <a:cubicBezTo>
                    <a:pt x="327" y="13407"/>
                    <a:pt x="-200" y="16535"/>
                    <a:pt x="63" y="18472"/>
                  </a:cubicBezTo>
                  <a:cubicBezTo>
                    <a:pt x="327" y="20408"/>
                    <a:pt x="1380" y="21153"/>
                    <a:pt x="5068" y="21377"/>
                  </a:cubicBezTo>
                  <a:cubicBezTo>
                    <a:pt x="8756" y="21600"/>
                    <a:pt x="15078" y="21302"/>
                    <a:pt x="21400" y="2100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0" name="Line"/>
            <p:cNvSpPr/>
            <p:nvPr/>
          </p:nvSpPr>
          <p:spPr>
            <a:xfrm>
              <a:off x="7559941" y="4014153"/>
              <a:ext cx="412134" cy="522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441" fill="norm" stroke="1" extrusionOk="0">
                  <a:moveTo>
                    <a:pt x="3791" y="11790"/>
                  </a:moveTo>
                  <a:cubicBezTo>
                    <a:pt x="3347" y="11210"/>
                    <a:pt x="2903" y="10629"/>
                    <a:pt x="2385" y="10629"/>
                  </a:cubicBezTo>
                  <a:cubicBezTo>
                    <a:pt x="1867" y="10629"/>
                    <a:pt x="1276" y="11210"/>
                    <a:pt x="832" y="12603"/>
                  </a:cubicBezTo>
                  <a:cubicBezTo>
                    <a:pt x="388" y="13997"/>
                    <a:pt x="92" y="16203"/>
                    <a:pt x="18" y="17597"/>
                  </a:cubicBezTo>
                  <a:cubicBezTo>
                    <a:pt x="-56" y="18990"/>
                    <a:pt x="92" y="19571"/>
                    <a:pt x="536" y="19803"/>
                  </a:cubicBezTo>
                  <a:cubicBezTo>
                    <a:pt x="980" y="20035"/>
                    <a:pt x="1719" y="19919"/>
                    <a:pt x="2903" y="18468"/>
                  </a:cubicBezTo>
                  <a:cubicBezTo>
                    <a:pt x="4086" y="17016"/>
                    <a:pt x="5714" y="14229"/>
                    <a:pt x="6897" y="11210"/>
                  </a:cubicBezTo>
                  <a:cubicBezTo>
                    <a:pt x="8081" y="8190"/>
                    <a:pt x="8821" y="4939"/>
                    <a:pt x="9265" y="2906"/>
                  </a:cubicBezTo>
                  <a:cubicBezTo>
                    <a:pt x="9708" y="874"/>
                    <a:pt x="9856" y="61"/>
                    <a:pt x="9930" y="3"/>
                  </a:cubicBezTo>
                  <a:cubicBezTo>
                    <a:pt x="10004" y="-55"/>
                    <a:pt x="10004" y="642"/>
                    <a:pt x="9856" y="3022"/>
                  </a:cubicBezTo>
                  <a:cubicBezTo>
                    <a:pt x="9708" y="5403"/>
                    <a:pt x="9412" y="9468"/>
                    <a:pt x="9265" y="12080"/>
                  </a:cubicBezTo>
                  <a:cubicBezTo>
                    <a:pt x="9117" y="14693"/>
                    <a:pt x="9117" y="15855"/>
                    <a:pt x="9191" y="16726"/>
                  </a:cubicBezTo>
                  <a:cubicBezTo>
                    <a:pt x="9265" y="17597"/>
                    <a:pt x="9412" y="18177"/>
                    <a:pt x="9708" y="18177"/>
                  </a:cubicBezTo>
                  <a:cubicBezTo>
                    <a:pt x="10004" y="18177"/>
                    <a:pt x="10448" y="17597"/>
                    <a:pt x="11558" y="16203"/>
                  </a:cubicBezTo>
                  <a:cubicBezTo>
                    <a:pt x="12667" y="14810"/>
                    <a:pt x="14443" y="12603"/>
                    <a:pt x="15848" y="11210"/>
                  </a:cubicBezTo>
                  <a:cubicBezTo>
                    <a:pt x="17254" y="9816"/>
                    <a:pt x="18289" y="9235"/>
                    <a:pt x="18881" y="9351"/>
                  </a:cubicBezTo>
                  <a:cubicBezTo>
                    <a:pt x="19473" y="9468"/>
                    <a:pt x="19621" y="10280"/>
                    <a:pt x="19621" y="12197"/>
                  </a:cubicBezTo>
                  <a:cubicBezTo>
                    <a:pt x="19621" y="14113"/>
                    <a:pt x="19473" y="17132"/>
                    <a:pt x="19473" y="18990"/>
                  </a:cubicBezTo>
                  <a:cubicBezTo>
                    <a:pt x="19473" y="20848"/>
                    <a:pt x="19621" y="21545"/>
                    <a:pt x="19991" y="21429"/>
                  </a:cubicBezTo>
                  <a:cubicBezTo>
                    <a:pt x="20360" y="21313"/>
                    <a:pt x="20952" y="20384"/>
                    <a:pt x="21544" y="1945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1" name="Line"/>
            <p:cNvSpPr/>
            <p:nvPr/>
          </p:nvSpPr>
          <p:spPr>
            <a:xfrm>
              <a:off x="8065468" y="4242059"/>
              <a:ext cx="16982" cy="203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2" name="Line"/>
            <p:cNvSpPr/>
            <p:nvPr/>
          </p:nvSpPr>
          <p:spPr>
            <a:xfrm>
              <a:off x="8082449" y="3995837"/>
              <a:ext cx="50943" cy="101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3" name="Line"/>
            <p:cNvSpPr/>
            <p:nvPr/>
          </p:nvSpPr>
          <p:spPr>
            <a:xfrm>
              <a:off x="8218295" y="4205268"/>
              <a:ext cx="402991" cy="855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539" fill="norm" stroke="1" extrusionOk="0">
                  <a:moveTo>
                    <a:pt x="0" y="1141"/>
                  </a:moveTo>
                  <a:cubicBezTo>
                    <a:pt x="151" y="1925"/>
                    <a:pt x="302" y="2709"/>
                    <a:pt x="680" y="3208"/>
                  </a:cubicBezTo>
                  <a:cubicBezTo>
                    <a:pt x="1057" y="3707"/>
                    <a:pt x="1662" y="3921"/>
                    <a:pt x="2266" y="3849"/>
                  </a:cubicBezTo>
                  <a:cubicBezTo>
                    <a:pt x="2870" y="3778"/>
                    <a:pt x="3474" y="3422"/>
                    <a:pt x="4154" y="2958"/>
                  </a:cubicBezTo>
                  <a:cubicBezTo>
                    <a:pt x="4834" y="2495"/>
                    <a:pt x="5589" y="1925"/>
                    <a:pt x="6193" y="1497"/>
                  </a:cubicBezTo>
                  <a:cubicBezTo>
                    <a:pt x="6797" y="1069"/>
                    <a:pt x="7250" y="784"/>
                    <a:pt x="7477" y="820"/>
                  </a:cubicBezTo>
                  <a:cubicBezTo>
                    <a:pt x="7703" y="855"/>
                    <a:pt x="7703" y="1212"/>
                    <a:pt x="7703" y="1568"/>
                  </a:cubicBezTo>
                  <a:cubicBezTo>
                    <a:pt x="7703" y="1925"/>
                    <a:pt x="7703" y="2281"/>
                    <a:pt x="7779" y="2638"/>
                  </a:cubicBezTo>
                  <a:cubicBezTo>
                    <a:pt x="7855" y="2994"/>
                    <a:pt x="8006" y="3350"/>
                    <a:pt x="8459" y="3422"/>
                  </a:cubicBezTo>
                  <a:cubicBezTo>
                    <a:pt x="8912" y="3493"/>
                    <a:pt x="9667" y="3279"/>
                    <a:pt x="10347" y="2994"/>
                  </a:cubicBezTo>
                  <a:cubicBezTo>
                    <a:pt x="11027" y="2709"/>
                    <a:pt x="11631" y="2352"/>
                    <a:pt x="12310" y="1853"/>
                  </a:cubicBezTo>
                  <a:cubicBezTo>
                    <a:pt x="12990" y="1354"/>
                    <a:pt x="13745" y="713"/>
                    <a:pt x="13897" y="606"/>
                  </a:cubicBezTo>
                  <a:cubicBezTo>
                    <a:pt x="14048" y="499"/>
                    <a:pt x="13594" y="927"/>
                    <a:pt x="13217" y="1568"/>
                  </a:cubicBezTo>
                  <a:cubicBezTo>
                    <a:pt x="12839" y="2210"/>
                    <a:pt x="12537" y="3065"/>
                    <a:pt x="12386" y="3671"/>
                  </a:cubicBezTo>
                  <a:cubicBezTo>
                    <a:pt x="12235" y="4277"/>
                    <a:pt x="12235" y="4634"/>
                    <a:pt x="12613" y="4812"/>
                  </a:cubicBezTo>
                  <a:cubicBezTo>
                    <a:pt x="12990" y="4990"/>
                    <a:pt x="13745" y="4990"/>
                    <a:pt x="15029" y="4491"/>
                  </a:cubicBezTo>
                  <a:cubicBezTo>
                    <a:pt x="16313" y="3992"/>
                    <a:pt x="18126" y="2994"/>
                    <a:pt x="19259" y="2281"/>
                  </a:cubicBezTo>
                  <a:cubicBezTo>
                    <a:pt x="20392" y="1568"/>
                    <a:pt x="20845" y="1141"/>
                    <a:pt x="21147" y="749"/>
                  </a:cubicBezTo>
                  <a:cubicBezTo>
                    <a:pt x="21449" y="356"/>
                    <a:pt x="21600" y="0"/>
                    <a:pt x="21449" y="0"/>
                  </a:cubicBezTo>
                  <a:cubicBezTo>
                    <a:pt x="21298" y="0"/>
                    <a:pt x="20845" y="356"/>
                    <a:pt x="20618" y="1533"/>
                  </a:cubicBezTo>
                  <a:cubicBezTo>
                    <a:pt x="20392" y="2709"/>
                    <a:pt x="20392" y="4705"/>
                    <a:pt x="20241" y="7236"/>
                  </a:cubicBezTo>
                  <a:cubicBezTo>
                    <a:pt x="20090" y="9766"/>
                    <a:pt x="19787" y="12832"/>
                    <a:pt x="19108" y="15220"/>
                  </a:cubicBezTo>
                  <a:cubicBezTo>
                    <a:pt x="18428" y="17608"/>
                    <a:pt x="17371" y="19319"/>
                    <a:pt x="16464" y="20317"/>
                  </a:cubicBezTo>
                  <a:cubicBezTo>
                    <a:pt x="15558" y="21315"/>
                    <a:pt x="14803" y="21600"/>
                    <a:pt x="14350" y="21529"/>
                  </a:cubicBezTo>
                  <a:cubicBezTo>
                    <a:pt x="13897" y="21457"/>
                    <a:pt x="13745" y="21030"/>
                    <a:pt x="13670" y="20638"/>
                  </a:cubicBezTo>
                  <a:cubicBezTo>
                    <a:pt x="13594" y="20246"/>
                    <a:pt x="13594" y="19889"/>
                    <a:pt x="13594" y="1953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4" name="Line"/>
            <p:cNvSpPr/>
            <p:nvPr/>
          </p:nvSpPr>
          <p:spPr>
            <a:xfrm>
              <a:off x="8804134" y="4445829"/>
              <a:ext cx="16982" cy="84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5" name="Line"/>
            <p:cNvSpPr/>
            <p:nvPr/>
          </p:nvSpPr>
          <p:spPr>
            <a:xfrm>
              <a:off x="8770172" y="4573185"/>
              <a:ext cx="25473" cy="42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6" name="Line"/>
            <p:cNvSpPr/>
            <p:nvPr/>
          </p:nvSpPr>
          <p:spPr>
            <a:xfrm>
              <a:off x="9598400" y="4052255"/>
              <a:ext cx="303448" cy="65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513" fill="norm" stroke="1" extrusionOk="0">
                  <a:moveTo>
                    <a:pt x="21076" y="933"/>
                  </a:moveTo>
                  <a:cubicBezTo>
                    <a:pt x="20481" y="562"/>
                    <a:pt x="19887" y="191"/>
                    <a:pt x="19094" y="52"/>
                  </a:cubicBezTo>
                  <a:cubicBezTo>
                    <a:pt x="18301" y="-87"/>
                    <a:pt x="17311" y="6"/>
                    <a:pt x="14933" y="886"/>
                  </a:cubicBezTo>
                  <a:cubicBezTo>
                    <a:pt x="12555" y="1767"/>
                    <a:pt x="8789" y="3436"/>
                    <a:pt x="6114" y="4919"/>
                  </a:cubicBezTo>
                  <a:cubicBezTo>
                    <a:pt x="3439" y="6402"/>
                    <a:pt x="1854" y="7700"/>
                    <a:pt x="962" y="8627"/>
                  </a:cubicBezTo>
                  <a:cubicBezTo>
                    <a:pt x="70" y="9554"/>
                    <a:pt x="-128" y="10110"/>
                    <a:pt x="70" y="10574"/>
                  </a:cubicBezTo>
                  <a:cubicBezTo>
                    <a:pt x="268" y="11037"/>
                    <a:pt x="863" y="11408"/>
                    <a:pt x="2745" y="11594"/>
                  </a:cubicBezTo>
                  <a:cubicBezTo>
                    <a:pt x="4628" y="11779"/>
                    <a:pt x="7799" y="11779"/>
                    <a:pt x="10672" y="11594"/>
                  </a:cubicBezTo>
                  <a:cubicBezTo>
                    <a:pt x="13545" y="11408"/>
                    <a:pt x="16122" y="11037"/>
                    <a:pt x="17905" y="10852"/>
                  </a:cubicBezTo>
                  <a:cubicBezTo>
                    <a:pt x="19689" y="10667"/>
                    <a:pt x="20679" y="10667"/>
                    <a:pt x="21076" y="10898"/>
                  </a:cubicBezTo>
                  <a:cubicBezTo>
                    <a:pt x="21472" y="11130"/>
                    <a:pt x="21274" y="11594"/>
                    <a:pt x="19490" y="12938"/>
                  </a:cubicBezTo>
                  <a:cubicBezTo>
                    <a:pt x="17707" y="14282"/>
                    <a:pt x="14338" y="16507"/>
                    <a:pt x="11861" y="18083"/>
                  </a:cubicBezTo>
                  <a:cubicBezTo>
                    <a:pt x="9384" y="19659"/>
                    <a:pt x="7799" y="20586"/>
                    <a:pt x="6213" y="2151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7" name="Line"/>
            <p:cNvSpPr/>
            <p:nvPr/>
          </p:nvSpPr>
          <p:spPr>
            <a:xfrm>
              <a:off x="10103167" y="4437339"/>
              <a:ext cx="212262" cy="42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8" name="Line"/>
            <p:cNvSpPr/>
            <p:nvPr/>
          </p:nvSpPr>
          <p:spPr>
            <a:xfrm>
              <a:off x="10111657" y="4539223"/>
              <a:ext cx="220752" cy="59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08" y="18514"/>
                    <a:pt x="9415" y="15429"/>
                    <a:pt x="13015" y="11829"/>
                  </a:cubicBezTo>
                  <a:cubicBezTo>
                    <a:pt x="16615" y="8229"/>
                    <a:pt x="19108" y="41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9" name="Line"/>
            <p:cNvSpPr/>
            <p:nvPr/>
          </p:nvSpPr>
          <p:spPr>
            <a:xfrm>
              <a:off x="10659684" y="4131684"/>
              <a:ext cx="224602" cy="500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600" fill="norm" stroke="1" extrusionOk="0">
                  <a:moveTo>
                    <a:pt x="21427" y="0"/>
                  </a:moveTo>
                  <a:cubicBezTo>
                    <a:pt x="20077" y="0"/>
                    <a:pt x="18727" y="0"/>
                    <a:pt x="16162" y="915"/>
                  </a:cubicBezTo>
                  <a:cubicBezTo>
                    <a:pt x="13597" y="1831"/>
                    <a:pt x="9817" y="3661"/>
                    <a:pt x="6982" y="5553"/>
                  </a:cubicBezTo>
                  <a:cubicBezTo>
                    <a:pt x="4147" y="7444"/>
                    <a:pt x="2257" y="9397"/>
                    <a:pt x="1177" y="10678"/>
                  </a:cubicBezTo>
                  <a:cubicBezTo>
                    <a:pt x="97" y="11959"/>
                    <a:pt x="-173" y="12569"/>
                    <a:pt x="97" y="13119"/>
                  </a:cubicBezTo>
                  <a:cubicBezTo>
                    <a:pt x="367" y="13668"/>
                    <a:pt x="1177" y="14156"/>
                    <a:pt x="2257" y="14400"/>
                  </a:cubicBezTo>
                  <a:cubicBezTo>
                    <a:pt x="3337" y="14644"/>
                    <a:pt x="4687" y="14644"/>
                    <a:pt x="6577" y="14583"/>
                  </a:cubicBezTo>
                  <a:cubicBezTo>
                    <a:pt x="8467" y="14522"/>
                    <a:pt x="10897" y="14400"/>
                    <a:pt x="11977" y="14705"/>
                  </a:cubicBezTo>
                  <a:cubicBezTo>
                    <a:pt x="13057" y="15010"/>
                    <a:pt x="12787" y="15742"/>
                    <a:pt x="11032" y="16963"/>
                  </a:cubicBezTo>
                  <a:cubicBezTo>
                    <a:pt x="9277" y="18183"/>
                    <a:pt x="6037" y="19892"/>
                    <a:pt x="2797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0" name="Line"/>
            <p:cNvSpPr/>
            <p:nvPr/>
          </p:nvSpPr>
          <p:spPr>
            <a:xfrm>
              <a:off x="10986170" y="4377906"/>
              <a:ext cx="339617" cy="76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60" y="17600"/>
                    <a:pt x="9720" y="13600"/>
                    <a:pt x="13320" y="10000"/>
                  </a:cubicBezTo>
                  <a:cubicBezTo>
                    <a:pt x="16920" y="6400"/>
                    <a:pt x="19260" y="3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1" name="Line"/>
            <p:cNvSpPr/>
            <p:nvPr/>
          </p:nvSpPr>
          <p:spPr>
            <a:xfrm>
              <a:off x="11143485" y="4267530"/>
              <a:ext cx="20985" cy="526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4413"/>
                    <a:pt x="3818" y="8826"/>
                    <a:pt x="1118" y="12426"/>
                  </a:cubicBezTo>
                  <a:cubicBezTo>
                    <a:pt x="-1582" y="16026"/>
                    <a:pt x="1118" y="18813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2" name="Line"/>
            <p:cNvSpPr/>
            <p:nvPr/>
          </p:nvSpPr>
          <p:spPr>
            <a:xfrm>
              <a:off x="4137238" y="4029799"/>
              <a:ext cx="217921" cy="390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69" y="0"/>
                  </a:moveTo>
                  <a:cubicBezTo>
                    <a:pt x="3927" y="4852"/>
                    <a:pt x="3086" y="9704"/>
                    <a:pt x="2384" y="12757"/>
                  </a:cubicBezTo>
                  <a:cubicBezTo>
                    <a:pt x="1683" y="15809"/>
                    <a:pt x="1122" y="17061"/>
                    <a:pt x="701" y="18235"/>
                  </a:cubicBezTo>
                  <a:cubicBezTo>
                    <a:pt x="281" y="19409"/>
                    <a:pt x="0" y="20504"/>
                    <a:pt x="0" y="20661"/>
                  </a:cubicBezTo>
                  <a:cubicBezTo>
                    <a:pt x="0" y="20817"/>
                    <a:pt x="281" y="20035"/>
                    <a:pt x="1823" y="17530"/>
                  </a:cubicBezTo>
                  <a:cubicBezTo>
                    <a:pt x="3366" y="15026"/>
                    <a:pt x="6171" y="10800"/>
                    <a:pt x="8135" y="8296"/>
                  </a:cubicBezTo>
                  <a:cubicBezTo>
                    <a:pt x="10099" y="5791"/>
                    <a:pt x="11221" y="5009"/>
                    <a:pt x="12623" y="4461"/>
                  </a:cubicBezTo>
                  <a:cubicBezTo>
                    <a:pt x="14026" y="3913"/>
                    <a:pt x="15709" y="3600"/>
                    <a:pt x="17112" y="4070"/>
                  </a:cubicBezTo>
                  <a:cubicBezTo>
                    <a:pt x="18514" y="4539"/>
                    <a:pt x="19636" y="5791"/>
                    <a:pt x="20338" y="8843"/>
                  </a:cubicBezTo>
                  <a:cubicBezTo>
                    <a:pt x="21039" y="11896"/>
                    <a:pt x="21319" y="1674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3" name="Line"/>
            <p:cNvSpPr/>
            <p:nvPr/>
          </p:nvSpPr>
          <p:spPr>
            <a:xfrm>
              <a:off x="4486639" y="4170811"/>
              <a:ext cx="216627" cy="218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143" fill="norm" stroke="1" extrusionOk="0">
                  <a:moveTo>
                    <a:pt x="10532" y="5242"/>
                  </a:moveTo>
                  <a:cubicBezTo>
                    <a:pt x="10532" y="3602"/>
                    <a:pt x="10532" y="1961"/>
                    <a:pt x="9690" y="1004"/>
                  </a:cubicBezTo>
                  <a:cubicBezTo>
                    <a:pt x="8849" y="47"/>
                    <a:pt x="7166" y="-226"/>
                    <a:pt x="5903" y="184"/>
                  </a:cubicBezTo>
                  <a:cubicBezTo>
                    <a:pt x="4641" y="594"/>
                    <a:pt x="3799" y="1688"/>
                    <a:pt x="2677" y="4969"/>
                  </a:cubicBezTo>
                  <a:cubicBezTo>
                    <a:pt x="1555" y="8250"/>
                    <a:pt x="153" y="13718"/>
                    <a:pt x="12" y="16863"/>
                  </a:cubicBezTo>
                  <a:cubicBezTo>
                    <a:pt x="-128" y="20007"/>
                    <a:pt x="994" y="20827"/>
                    <a:pt x="2116" y="20690"/>
                  </a:cubicBezTo>
                  <a:cubicBezTo>
                    <a:pt x="3238" y="20554"/>
                    <a:pt x="4360" y="19460"/>
                    <a:pt x="6043" y="16863"/>
                  </a:cubicBezTo>
                  <a:cubicBezTo>
                    <a:pt x="7727" y="14265"/>
                    <a:pt x="9971" y="10164"/>
                    <a:pt x="11514" y="7156"/>
                  </a:cubicBezTo>
                  <a:cubicBezTo>
                    <a:pt x="13056" y="4149"/>
                    <a:pt x="13898" y="2235"/>
                    <a:pt x="14319" y="2235"/>
                  </a:cubicBezTo>
                  <a:cubicBezTo>
                    <a:pt x="14740" y="2235"/>
                    <a:pt x="14740" y="4149"/>
                    <a:pt x="14740" y="7020"/>
                  </a:cubicBezTo>
                  <a:cubicBezTo>
                    <a:pt x="14740" y="9890"/>
                    <a:pt x="14740" y="13718"/>
                    <a:pt x="15160" y="16316"/>
                  </a:cubicBezTo>
                  <a:cubicBezTo>
                    <a:pt x="15581" y="18913"/>
                    <a:pt x="16423" y="20280"/>
                    <a:pt x="17545" y="20827"/>
                  </a:cubicBezTo>
                  <a:cubicBezTo>
                    <a:pt x="18667" y="21374"/>
                    <a:pt x="20069" y="21101"/>
                    <a:pt x="21472" y="2082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4" name="Line"/>
            <p:cNvSpPr/>
            <p:nvPr/>
          </p:nvSpPr>
          <p:spPr>
            <a:xfrm>
              <a:off x="4771188" y="4166915"/>
              <a:ext cx="356599" cy="254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fill="norm" stroke="1" extrusionOk="0">
                  <a:moveTo>
                    <a:pt x="0" y="2030"/>
                  </a:moveTo>
                  <a:cubicBezTo>
                    <a:pt x="686" y="2742"/>
                    <a:pt x="1371" y="3454"/>
                    <a:pt x="1800" y="6303"/>
                  </a:cubicBezTo>
                  <a:cubicBezTo>
                    <a:pt x="2229" y="9151"/>
                    <a:pt x="2400" y="14136"/>
                    <a:pt x="2571" y="17221"/>
                  </a:cubicBezTo>
                  <a:cubicBezTo>
                    <a:pt x="2743" y="20307"/>
                    <a:pt x="2914" y="21494"/>
                    <a:pt x="3086" y="21375"/>
                  </a:cubicBezTo>
                  <a:cubicBezTo>
                    <a:pt x="3257" y="21257"/>
                    <a:pt x="3429" y="19832"/>
                    <a:pt x="3600" y="17934"/>
                  </a:cubicBezTo>
                  <a:cubicBezTo>
                    <a:pt x="3771" y="16035"/>
                    <a:pt x="3943" y="13661"/>
                    <a:pt x="4371" y="11406"/>
                  </a:cubicBezTo>
                  <a:cubicBezTo>
                    <a:pt x="4800" y="9151"/>
                    <a:pt x="5486" y="7015"/>
                    <a:pt x="6257" y="5709"/>
                  </a:cubicBezTo>
                  <a:cubicBezTo>
                    <a:pt x="7029" y="4404"/>
                    <a:pt x="7886" y="3929"/>
                    <a:pt x="8571" y="4641"/>
                  </a:cubicBezTo>
                  <a:cubicBezTo>
                    <a:pt x="9257" y="5353"/>
                    <a:pt x="9771" y="7252"/>
                    <a:pt x="10029" y="9507"/>
                  </a:cubicBezTo>
                  <a:cubicBezTo>
                    <a:pt x="10286" y="11762"/>
                    <a:pt x="10286" y="14373"/>
                    <a:pt x="10286" y="16272"/>
                  </a:cubicBezTo>
                  <a:cubicBezTo>
                    <a:pt x="10286" y="18171"/>
                    <a:pt x="10286" y="19358"/>
                    <a:pt x="10371" y="19358"/>
                  </a:cubicBezTo>
                  <a:cubicBezTo>
                    <a:pt x="10457" y="19358"/>
                    <a:pt x="10629" y="18171"/>
                    <a:pt x="11657" y="14967"/>
                  </a:cubicBezTo>
                  <a:cubicBezTo>
                    <a:pt x="12686" y="11762"/>
                    <a:pt x="14571" y="6540"/>
                    <a:pt x="15857" y="3573"/>
                  </a:cubicBezTo>
                  <a:cubicBezTo>
                    <a:pt x="17143" y="606"/>
                    <a:pt x="17829" y="-106"/>
                    <a:pt x="18429" y="13"/>
                  </a:cubicBezTo>
                  <a:cubicBezTo>
                    <a:pt x="19029" y="131"/>
                    <a:pt x="19543" y="1081"/>
                    <a:pt x="19886" y="3810"/>
                  </a:cubicBezTo>
                  <a:cubicBezTo>
                    <a:pt x="20229" y="6540"/>
                    <a:pt x="20400" y="11050"/>
                    <a:pt x="20657" y="14017"/>
                  </a:cubicBezTo>
                  <a:cubicBezTo>
                    <a:pt x="20914" y="16984"/>
                    <a:pt x="21257" y="18408"/>
                    <a:pt x="21600" y="1983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5" name="Line"/>
            <p:cNvSpPr/>
            <p:nvPr/>
          </p:nvSpPr>
          <p:spPr>
            <a:xfrm>
              <a:off x="5178728" y="4139637"/>
              <a:ext cx="257834" cy="408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332" fill="norm" stroke="1" extrusionOk="0">
                  <a:moveTo>
                    <a:pt x="0" y="12455"/>
                  </a:moveTo>
                  <a:cubicBezTo>
                    <a:pt x="2555" y="12011"/>
                    <a:pt x="5110" y="11568"/>
                    <a:pt x="8477" y="10014"/>
                  </a:cubicBezTo>
                  <a:cubicBezTo>
                    <a:pt x="11845" y="8461"/>
                    <a:pt x="16026" y="5798"/>
                    <a:pt x="18465" y="3948"/>
                  </a:cubicBezTo>
                  <a:cubicBezTo>
                    <a:pt x="20903" y="2099"/>
                    <a:pt x="21600" y="1064"/>
                    <a:pt x="20903" y="472"/>
                  </a:cubicBezTo>
                  <a:cubicBezTo>
                    <a:pt x="20206" y="-120"/>
                    <a:pt x="18116" y="-268"/>
                    <a:pt x="15329" y="694"/>
                  </a:cubicBezTo>
                  <a:cubicBezTo>
                    <a:pt x="12542" y="1655"/>
                    <a:pt x="9058" y="3727"/>
                    <a:pt x="7316" y="6685"/>
                  </a:cubicBezTo>
                  <a:cubicBezTo>
                    <a:pt x="5574" y="9644"/>
                    <a:pt x="5574" y="13491"/>
                    <a:pt x="7897" y="16080"/>
                  </a:cubicBezTo>
                  <a:cubicBezTo>
                    <a:pt x="10219" y="18669"/>
                    <a:pt x="14865" y="20000"/>
                    <a:pt x="19510" y="2133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6" name="Line"/>
            <p:cNvSpPr/>
            <p:nvPr/>
          </p:nvSpPr>
          <p:spPr>
            <a:xfrm>
              <a:off x="12720936" y="4025811"/>
              <a:ext cx="396719" cy="640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7" fill="norm" stroke="1" extrusionOk="0">
                  <a:moveTo>
                    <a:pt x="11782" y="105"/>
                  </a:moveTo>
                  <a:cubicBezTo>
                    <a:pt x="10691" y="-29"/>
                    <a:pt x="9600" y="-163"/>
                    <a:pt x="7855" y="575"/>
                  </a:cubicBezTo>
                  <a:cubicBezTo>
                    <a:pt x="6109" y="1313"/>
                    <a:pt x="3709" y="2923"/>
                    <a:pt x="2182" y="4331"/>
                  </a:cubicBezTo>
                  <a:cubicBezTo>
                    <a:pt x="655" y="5740"/>
                    <a:pt x="0" y="6948"/>
                    <a:pt x="0" y="7283"/>
                  </a:cubicBezTo>
                  <a:cubicBezTo>
                    <a:pt x="0" y="7618"/>
                    <a:pt x="655" y="7082"/>
                    <a:pt x="2073" y="6008"/>
                  </a:cubicBezTo>
                  <a:cubicBezTo>
                    <a:pt x="3491" y="4935"/>
                    <a:pt x="5673" y="3325"/>
                    <a:pt x="8073" y="2386"/>
                  </a:cubicBezTo>
                  <a:cubicBezTo>
                    <a:pt x="10473" y="1447"/>
                    <a:pt x="13091" y="1179"/>
                    <a:pt x="14945" y="1112"/>
                  </a:cubicBezTo>
                  <a:cubicBezTo>
                    <a:pt x="16800" y="1044"/>
                    <a:pt x="17891" y="1179"/>
                    <a:pt x="18655" y="1648"/>
                  </a:cubicBezTo>
                  <a:cubicBezTo>
                    <a:pt x="19418" y="2118"/>
                    <a:pt x="19855" y="2923"/>
                    <a:pt x="19091" y="4600"/>
                  </a:cubicBezTo>
                  <a:cubicBezTo>
                    <a:pt x="18327" y="6277"/>
                    <a:pt x="16364" y="8826"/>
                    <a:pt x="13964" y="11308"/>
                  </a:cubicBezTo>
                  <a:cubicBezTo>
                    <a:pt x="11564" y="13790"/>
                    <a:pt x="8727" y="16205"/>
                    <a:pt x="6982" y="17680"/>
                  </a:cubicBezTo>
                  <a:cubicBezTo>
                    <a:pt x="5236" y="19156"/>
                    <a:pt x="4582" y="19693"/>
                    <a:pt x="4800" y="20095"/>
                  </a:cubicBezTo>
                  <a:cubicBezTo>
                    <a:pt x="5018" y="20498"/>
                    <a:pt x="6109" y="20766"/>
                    <a:pt x="9055" y="20967"/>
                  </a:cubicBezTo>
                  <a:cubicBezTo>
                    <a:pt x="12000" y="21169"/>
                    <a:pt x="16800" y="21303"/>
                    <a:pt x="21600" y="2143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7" name="Line"/>
            <p:cNvSpPr/>
            <p:nvPr/>
          </p:nvSpPr>
          <p:spPr>
            <a:xfrm>
              <a:off x="13295477" y="3716388"/>
              <a:ext cx="423267" cy="231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0833" fill="norm" stroke="1" extrusionOk="0">
                  <a:moveTo>
                    <a:pt x="5576" y="0"/>
                  </a:moveTo>
                  <a:cubicBezTo>
                    <a:pt x="4567" y="720"/>
                    <a:pt x="3557" y="1440"/>
                    <a:pt x="2649" y="3600"/>
                  </a:cubicBezTo>
                  <a:cubicBezTo>
                    <a:pt x="1741" y="5760"/>
                    <a:pt x="933" y="9360"/>
                    <a:pt x="429" y="12240"/>
                  </a:cubicBezTo>
                  <a:cubicBezTo>
                    <a:pt x="-76" y="15120"/>
                    <a:pt x="-278" y="17280"/>
                    <a:pt x="630" y="18900"/>
                  </a:cubicBezTo>
                  <a:cubicBezTo>
                    <a:pt x="1539" y="20520"/>
                    <a:pt x="3558" y="21600"/>
                    <a:pt x="7191" y="20160"/>
                  </a:cubicBezTo>
                  <a:cubicBezTo>
                    <a:pt x="10825" y="18720"/>
                    <a:pt x="16073" y="14760"/>
                    <a:pt x="21322" y="108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8" name="Line"/>
            <p:cNvSpPr/>
            <p:nvPr/>
          </p:nvSpPr>
          <p:spPr>
            <a:xfrm>
              <a:off x="13406178" y="3764475"/>
              <a:ext cx="108196" cy="516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200" y="6195"/>
                    <a:pt x="8800" y="12391"/>
                    <a:pt x="5200" y="15991"/>
                  </a:cubicBezTo>
                  <a:cubicBezTo>
                    <a:pt x="1600" y="19591"/>
                    <a:pt x="800" y="2059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9" name="Line"/>
            <p:cNvSpPr/>
            <p:nvPr/>
          </p:nvSpPr>
          <p:spPr>
            <a:xfrm>
              <a:off x="218365" y="5183044"/>
              <a:ext cx="685171" cy="657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470" fill="norm" stroke="1" extrusionOk="0">
                  <a:moveTo>
                    <a:pt x="12053" y="0"/>
                  </a:moveTo>
                  <a:cubicBezTo>
                    <a:pt x="11300" y="1178"/>
                    <a:pt x="10546" y="2356"/>
                    <a:pt x="9165" y="4713"/>
                  </a:cubicBezTo>
                  <a:cubicBezTo>
                    <a:pt x="7784" y="7069"/>
                    <a:pt x="5774" y="10604"/>
                    <a:pt x="4205" y="13222"/>
                  </a:cubicBezTo>
                  <a:cubicBezTo>
                    <a:pt x="2635" y="15840"/>
                    <a:pt x="1505" y="17542"/>
                    <a:pt x="814" y="18785"/>
                  </a:cubicBezTo>
                  <a:cubicBezTo>
                    <a:pt x="123" y="20029"/>
                    <a:pt x="-128" y="20815"/>
                    <a:pt x="60" y="21207"/>
                  </a:cubicBezTo>
                  <a:cubicBezTo>
                    <a:pt x="249" y="21600"/>
                    <a:pt x="877" y="21600"/>
                    <a:pt x="2572" y="20880"/>
                  </a:cubicBezTo>
                  <a:cubicBezTo>
                    <a:pt x="4267" y="20160"/>
                    <a:pt x="7030" y="18720"/>
                    <a:pt x="10358" y="17280"/>
                  </a:cubicBezTo>
                  <a:cubicBezTo>
                    <a:pt x="13686" y="15840"/>
                    <a:pt x="17579" y="14400"/>
                    <a:pt x="21472" y="1296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0" name="Line"/>
            <p:cNvSpPr/>
            <p:nvPr/>
          </p:nvSpPr>
          <p:spPr>
            <a:xfrm>
              <a:off x="675121" y="5399436"/>
              <a:ext cx="36067" cy="637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2445"/>
                    <a:pt x="16800" y="4891"/>
                    <a:pt x="13200" y="8491"/>
                  </a:cubicBezTo>
                  <a:cubicBezTo>
                    <a:pt x="9600" y="12091"/>
                    <a:pt x="4800" y="1684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1" name="Line"/>
            <p:cNvSpPr/>
            <p:nvPr/>
          </p:nvSpPr>
          <p:spPr>
            <a:xfrm>
              <a:off x="927578" y="5820198"/>
              <a:ext cx="72132" cy="168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2" name="Line"/>
            <p:cNvSpPr/>
            <p:nvPr/>
          </p:nvSpPr>
          <p:spPr>
            <a:xfrm>
              <a:off x="2003035" y="5387414"/>
              <a:ext cx="571527" cy="669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486" fill="norm" stroke="1" extrusionOk="0">
                  <a:moveTo>
                    <a:pt x="6136" y="0"/>
                  </a:moveTo>
                  <a:cubicBezTo>
                    <a:pt x="5381" y="129"/>
                    <a:pt x="4626" y="257"/>
                    <a:pt x="4021" y="1543"/>
                  </a:cubicBezTo>
                  <a:cubicBezTo>
                    <a:pt x="3417" y="2829"/>
                    <a:pt x="2964" y="5271"/>
                    <a:pt x="2360" y="8036"/>
                  </a:cubicBezTo>
                  <a:cubicBezTo>
                    <a:pt x="1756" y="10800"/>
                    <a:pt x="1000" y="13886"/>
                    <a:pt x="547" y="16007"/>
                  </a:cubicBezTo>
                  <a:cubicBezTo>
                    <a:pt x="94" y="18129"/>
                    <a:pt x="-57" y="19286"/>
                    <a:pt x="19" y="19543"/>
                  </a:cubicBezTo>
                  <a:cubicBezTo>
                    <a:pt x="94" y="19800"/>
                    <a:pt x="396" y="19157"/>
                    <a:pt x="1302" y="16779"/>
                  </a:cubicBezTo>
                  <a:cubicBezTo>
                    <a:pt x="2209" y="14400"/>
                    <a:pt x="3719" y="10286"/>
                    <a:pt x="4852" y="7779"/>
                  </a:cubicBezTo>
                  <a:cubicBezTo>
                    <a:pt x="5985" y="5271"/>
                    <a:pt x="6740" y="4371"/>
                    <a:pt x="7269" y="4243"/>
                  </a:cubicBezTo>
                  <a:cubicBezTo>
                    <a:pt x="7798" y="4114"/>
                    <a:pt x="8100" y="4757"/>
                    <a:pt x="8251" y="7200"/>
                  </a:cubicBezTo>
                  <a:cubicBezTo>
                    <a:pt x="8402" y="9643"/>
                    <a:pt x="8402" y="13886"/>
                    <a:pt x="8326" y="16329"/>
                  </a:cubicBezTo>
                  <a:cubicBezTo>
                    <a:pt x="8251" y="18771"/>
                    <a:pt x="8100" y="19414"/>
                    <a:pt x="8100" y="20121"/>
                  </a:cubicBezTo>
                  <a:cubicBezTo>
                    <a:pt x="8100" y="20829"/>
                    <a:pt x="8251" y="21600"/>
                    <a:pt x="8704" y="21471"/>
                  </a:cubicBezTo>
                  <a:cubicBezTo>
                    <a:pt x="9157" y="21343"/>
                    <a:pt x="9912" y="20314"/>
                    <a:pt x="11045" y="17486"/>
                  </a:cubicBezTo>
                  <a:cubicBezTo>
                    <a:pt x="12178" y="14657"/>
                    <a:pt x="13688" y="10029"/>
                    <a:pt x="14519" y="7393"/>
                  </a:cubicBezTo>
                  <a:cubicBezTo>
                    <a:pt x="15350" y="4757"/>
                    <a:pt x="15501" y="4114"/>
                    <a:pt x="15803" y="3343"/>
                  </a:cubicBezTo>
                  <a:cubicBezTo>
                    <a:pt x="16105" y="2571"/>
                    <a:pt x="16558" y="1671"/>
                    <a:pt x="17012" y="1543"/>
                  </a:cubicBezTo>
                  <a:cubicBezTo>
                    <a:pt x="17465" y="1414"/>
                    <a:pt x="17918" y="2057"/>
                    <a:pt x="18446" y="4050"/>
                  </a:cubicBezTo>
                  <a:cubicBezTo>
                    <a:pt x="18975" y="6043"/>
                    <a:pt x="19579" y="9386"/>
                    <a:pt x="20108" y="11700"/>
                  </a:cubicBezTo>
                  <a:cubicBezTo>
                    <a:pt x="20637" y="14014"/>
                    <a:pt x="21090" y="15300"/>
                    <a:pt x="21543" y="1658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3" name="Line"/>
            <p:cNvSpPr/>
            <p:nvPr/>
          </p:nvSpPr>
          <p:spPr>
            <a:xfrm>
              <a:off x="2875105" y="5712002"/>
              <a:ext cx="1" cy="192349"/>
            </a:xfrm>
            <a:prstGeom prst="ellipse">
              <a:avLst/>
            </a:pr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4" name="Line"/>
            <p:cNvSpPr/>
            <p:nvPr/>
          </p:nvSpPr>
          <p:spPr>
            <a:xfrm>
              <a:off x="2814996" y="5495610"/>
              <a:ext cx="48088" cy="144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5" name="Line"/>
            <p:cNvSpPr/>
            <p:nvPr/>
          </p:nvSpPr>
          <p:spPr>
            <a:xfrm>
              <a:off x="3010469" y="5325168"/>
              <a:ext cx="297421" cy="555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374" fill="norm" stroke="1" extrusionOk="0">
                  <a:moveTo>
                    <a:pt x="16191" y="13042"/>
                  </a:moveTo>
                  <a:cubicBezTo>
                    <a:pt x="13023" y="13042"/>
                    <a:pt x="9855" y="13042"/>
                    <a:pt x="7119" y="13968"/>
                  </a:cubicBezTo>
                  <a:cubicBezTo>
                    <a:pt x="4383" y="14894"/>
                    <a:pt x="2079" y="16745"/>
                    <a:pt x="927" y="18057"/>
                  </a:cubicBezTo>
                  <a:cubicBezTo>
                    <a:pt x="-225" y="19368"/>
                    <a:pt x="-225" y="20139"/>
                    <a:pt x="495" y="20679"/>
                  </a:cubicBezTo>
                  <a:cubicBezTo>
                    <a:pt x="1215" y="21219"/>
                    <a:pt x="2655" y="21528"/>
                    <a:pt x="5247" y="20448"/>
                  </a:cubicBezTo>
                  <a:cubicBezTo>
                    <a:pt x="7839" y="19368"/>
                    <a:pt x="11583" y="16899"/>
                    <a:pt x="13887" y="13505"/>
                  </a:cubicBezTo>
                  <a:cubicBezTo>
                    <a:pt x="16191" y="10111"/>
                    <a:pt x="17055" y="5791"/>
                    <a:pt x="17199" y="3245"/>
                  </a:cubicBezTo>
                  <a:cubicBezTo>
                    <a:pt x="17343" y="699"/>
                    <a:pt x="16767" y="-72"/>
                    <a:pt x="16479" y="5"/>
                  </a:cubicBezTo>
                  <a:cubicBezTo>
                    <a:pt x="16191" y="82"/>
                    <a:pt x="16191" y="1008"/>
                    <a:pt x="16479" y="3862"/>
                  </a:cubicBezTo>
                  <a:cubicBezTo>
                    <a:pt x="16767" y="6717"/>
                    <a:pt x="17343" y="11499"/>
                    <a:pt x="18207" y="14739"/>
                  </a:cubicBezTo>
                  <a:cubicBezTo>
                    <a:pt x="19071" y="17979"/>
                    <a:pt x="20223" y="19677"/>
                    <a:pt x="21375" y="2137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6" name="Line"/>
            <p:cNvSpPr/>
            <p:nvPr/>
          </p:nvSpPr>
          <p:spPr>
            <a:xfrm>
              <a:off x="3407294" y="5294811"/>
              <a:ext cx="329373" cy="610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231" fill="norm" stroke="1" extrusionOk="0">
                  <a:moveTo>
                    <a:pt x="11501" y="13672"/>
                  </a:moveTo>
                  <a:cubicBezTo>
                    <a:pt x="9939" y="12697"/>
                    <a:pt x="8378" y="11721"/>
                    <a:pt x="6947" y="11233"/>
                  </a:cubicBezTo>
                  <a:cubicBezTo>
                    <a:pt x="5515" y="10746"/>
                    <a:pt x="4214" y="10746"/>
                    <a:pt x="2913" y="11791"/>
                  </a:cubicBezTo>
                  <a:cubicBezTo>
                    <a:pt x="1612" y="12836"/>
                    <a:pt x="310" y="14926"/>
                    <a:pt x="50" y="16668"/>
                  </a:cubicBezTo>
                  <a:cubicBezTo>
                    <a:pt x="-210" y="18410"/>
                    <a:pt x="571" y="19804"/>
                    <a:pt x="1612" y="20570"/>
                  </a:cubicBezTo>
                  <a:cubicBezTo>
                    <a:pt x="2653" y="21337"/>
                    <a:pt x="3954" y="21476"/>
                    <a:pt x="5645" y="20779"/>
                  </a:cubicBezTo>
                  <a:cubicBezTo>
                    <a:pt x="7337" y="20082"/>
                    <a:pt x="9419" y="18550"/>
                    <a:pt x="11761" y="15971"/>
                  </a:cubicBezTo>
                  <a:cubicBezTo>
                    <a:pt x="14103" y="13393"/>
                    <a:pt x="16706" y="9770"/>
                    <a:pt x="18267" y="7192"/>
                  </a:cubicBezTo>
                  <a:cubicBezTo>
                    <a:pt x="19829" y="4614"/>
                    <a:pt x="20349" y="3081"/>
                    <a:pt x="20739" y="1897"/>
                  </a:cubicBezTo>
                  <a:cubicBezTo>
                    <a:pt x="21130" y="712"/>
                    <a:pt x="21390" y="-124"/>
                    <a:pt x="21390" y="15"/>
                  </a:cubicBezTo>
                  <a:cubicBezTo>
                    <a:pt x="21390" y="155"/>
                    <a:pt x="21130" y="1270"/>
                    <a:pt x="20609" y="4196"/>
                  </a:cubicBezTo>
                  <a:cubicBezTo>
                    <a:pt x="20089" y="7122"/>
                    <a:pt x="19308" y="11861"/>
                    <a:pt x="19048" y="14578"/>
                  </a:cubicBezTo>
                  <a:cubicBezTo>
                    <a:pt x="18788" y="17295"/>
                    <a:pt x="19048" y="17992"/>
                    <a:pt x="19308" y="1868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7" name="Line"/>
            <p:cNvSpPr/>
            <p:nvPr/>
          </p:nvSpPr>
          <p:spPr>
            <a:xfrm>
              <a:off x="3890777" y="5362028"/>
              <a:ext cx="220663" cy="714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174" fill="norm" stroke="1" extrusionOk="0">
                  <a:moveTo>
                    <a:pt x="6380" y="8940"/>
                  </a:moveTo>
                  <a:cubicBezTo>
                    <a:pt x="10237" y="7160"/>
                    <a:pt x="14094" y="5380"/>
                    <a:pt x="16602" y="4193"/>
                  </a:cubicBezTo>
                  <a:cubicBezTo>
                    <a:pt x="19109" y="3006"/>
                    <a:pt x="20266" y="2413"/>
                    <a:pt x="20844" y="1820"/>
                  </a:cubicBezTo>
                  <a:cubicBezTo>
                    <a:pt x="21423" y="1226"/>
                    <a:pt x="21423" y="633"/>
                    <a:pt x="20459" y="277"/>
                  </a:cubicBezTo>
                  <a:cubicBezTo>
                    <a:pt x="19494" y="-79"/>
                    <a:pt x="17566" y="-198"/>
                    <a:pt x="14480" y="573"/>
                  </a:cubicBezTo>
                  <a:cubicBezTo>
                    <a:pt x="11394" y="1345"/>
                    <a:pt x="7152" y="3006"/>
                    <a:pt x="4259" y="6092"/>
                  </a:cubicBezTo>
                  <a:cubicBezTo>
                    <a:pt x="1366" y="9178"/>
                    <a:pt x="-177" y="13688"/>
                    <a:pt x="16" y="16536"/>
                  </a:cubicBezTo>
                  <a:cubicBezTo>
                    <a:pt x="209" y="19384"/>
                    <a:pt x="2137" y="20571"/>
                    <a:pt x="5416" y="20987"/>
                  </a:cubicBezTo>
                  <a:cubicBezTo>
                    <a:pt x="8694" y="21402"/>
                    <a:pt x="13323" y="21046"/>
                    <a:pt x="17952" y="2069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8" name="Line"/>
            <p:cNvSpPr/>
            <p:nvPr/>
          </p:nvSpPr>
          <p:spPr>
            <a:xfrm>
              <a:off x="4846676" y="5507632"/>
              <a:ext cx="60110" cy="216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40" y="5600"/>
                    <a:pt x="2880" y="11200"/>
                    <a:pt x="6480" y="14800"/>
                  </a:cubicBezTo>
                  <a:cubicBezTo>
                    <a:pt x="10080" y="18400"/>
                    <a:pt x="15840" y="20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9" name="Line"/>
            <p:cNvSpPr/>
            <p:nvPr/>
          </p:nvSpPr>
          <p:spPr>
            <a:xfrm>
              <a:off x="4978916" y="5537519"/>
              <a:ext cx="168305" cy="282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1" fill="norm" stroke="1" extrusionOk="0">
                  <a:moveTo>
                    <a:pt x="0" y="2295"/>
                  </a:moveTo>
                  <a:cubicBezTo>
                    <a:pt x="1543" y="1078"/>
                    <a:pt x="3086" y="-139"/>
                    <a:pt x="3857" y="165"/>
                  </a:cubicBezTo>
                  <a:cubicBezTo>
                    <a:pt x="4629" y="469"/>
                    <a:pt x="4629" y="2295"/>
                    <a:pt x="4629" y="4576"/>
                  </a:cubicBezTo>
                  <a:cubicBezTo>
                    <a:pt x="4629" y="6858"/>
                    <a:pt x="4629" y="9596"/>
                    <a:pt x="4629" y="11878"/>
                  </a:cubicBezTo>
                  <a:cubicBezTo>
                    <a:pt x="4629" y="14160"/>
                    <a:pt x="4629" y="15985"/>
                    <a:pt x="5143" y="16137"/>
                  </a:cubicBezTo>
                  <a:cubicBezTo>
                    <a:pt x="5657" y="16289"/>
                    <a:pt x="6686" y="14768"/>
                    <a:pt x="8229" y="12182"/>
                  </a:cubicBezTo>
                  <a:cubicBezTo>
                    <a:pt x="9771" y="9596"/>
                    <a:pt x="11829" y="5946"/>
                    <a:pt x="13886" y="3512"/>
                  </a:cubicBezTo>
                  <a:cubicBezTo>
                    <a:pt x="15943" y="1078"/>
                    <a:pt x="18000" y="-139"/>
                    <a:pt x="19286" y="13"/>
                  </a:cubicBezTo>
                  <a:cubicBezTo>
                    <a:pt x="20571" y="165"/>
                    <a:pt x="21086" y="1686"/>
                    <a:pt x="21343" y="5489"/>
                  </a:cubicBezTo>
                  <a:cubicBezTo>
                    <a:pt x="21600" y="9292"/>
                    <a:pt x="21600" y="15376"/>
                    <a:pt x="21600" y="2146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0" name="Line"/>
            <p:cNvSpPr/>
            <p:nvPr/>
          </p:nvSpPr>
          <p:spPr>
            <a:xfrm>
              <a:off x="5375634" y="5543697"/>
              <a:ext cx="48088" cy="324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5867"/>
                    <a:pt x="14400" y="11733"/>
                    <a:pt x="10800" y="15333"/>
                  </a:cubicBezTo>
                  <a:cubicBezTo>
                    <a:pt x="7200" y="18933"/>
                    <a:pt x="3600" y="2026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1" name="Line"/>
            <p:cNvSpPr/>
            <p:nvPr/>
          </p:nvSpPr>
          <p:spPr>
            <a:xfrm>
              <a:off x="5375634" y="5255175"/>
              <a:ext cx="48088" cy="168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2" name="Line"/>
            <p:cNvSpPr/>
            <p:nvPr/>
          </p:nvSpPr>
          <p:spPr>
            <a:xfrm>
              <a:off x="5604048" y="5459545"/>
              <a:ext cx="444806" cy="84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3" name="Line"/>
            <p:cNvSpPr/>
            <p:nvPr/>
          </p:nvSpPr>
          <p:spPr>
            <a:xfrm>
              <a:off x="5763542" y="5390981"/>
              <a:ext cx="44877" cy="561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8" h="21464" fill="norm" stroke="1" extrusionOk="0">
                  <a:moveTo>
                    <a:pt x="20158" y="1702"/>
                  </a:moveTo>
                  <a:cubicBezTo>
                    <a:pt x="11158" y="783"/>
                    <a:pt x="2158" y="-136"/>
                    <a:pt x="358" y="17"/>
                  </a:cubicBezTo>
                  <a:cubicBezTo>
                    <a:pt x="-1442" y="170"/>
                    <a:pt x="3958" y="1396"/>
                    <a:pt x="7558" y="4766"/>
                  </a:cubicBezTo>
                  <a:cubicBezTo>
                    <a:pt x="11158" y="8136"/>
                    <a:pt x="12958" y="13651"/>
                    <a:pt x="14758" y="16792"/>
                  </a:cubicBezTo>
                  <a:cubicBezTo>
                    <a:pt x="16558" y="19932"/>
                    <a:pt x="18358" y="20698"/>
                    <a:pt x="20158" y="2146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4" name="Line"/>
            <p:cNvSpPr/>
            <p:nvPr/>
          </p:nvSpPr>
          <p:spPr>
            <a:xfrm>
              <a:off x="6060875" y="5555719"/>
              <a:ext cx="72132" cy="276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5948"/>
                    <a:pt x="16800" y="11896"/>
                    <a:pt x="13200" y="15496"/>
                  </a:cubicBezTo>
                  <a:cubicBezTo>
                    <a:pt x="9600" y="19096"/>
                    <a:pt x="4800" y="2034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5" name="Line"/>
            <p:cNvSpPr/>
            <p:nvPr/>
          </p:nvSpPr>
          <p:spPr>
            <a:xfrm>
              <a:off x="6084919" y="5122935"/>
              <a:ext cx="72131" cy="228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6" name="Line"/>
            <p:cNvSpPr/>
            <p:nvPr/>
          </p:nvSpPr>
          <p:spPr>
            <a:xfrm>
              <a:off x="6171580" y="5543697"/>
              <a:ext cx="334102" cy="211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0765" fill="norm" stroke="1" extrusionOk="0">
                  <a:moveTo>
                    <a:pt x="12182" y="0"/>
                  </a:moveTo>
                  <a:cubicBezTo>
                    <a:pt x="8839" y="1964"/>
                    <a:pt x="5496" y="3927"/>
                    <a:pt x="3439" y="6087"/>
                  </a:cubicBezTo>
                  <a:cubicBezTo>
                    <a:pt x="1382" y="8247"/>
                    <a:pt x="610" y="10604"/>
                    <a:pt x="225" y="12960"/>
                  </a:cubicBezTo>
                  <a:cubicBezTo>
                    <a:pt x="-161" y="15316"/>
                    <a:pt x="-161" y="17673"/>
                    <a:pt x="1125" y="19244"/>
                  </a:cubicBezTo>
                  <a:cubicBezTo>
                    <a:pt x="2410" y="20815"/>
                    <a:pt x="4982" y="21600"/>
                    <a:pt x="7939" y="19440"/>
                  </a:cubicBezTo>
                  <a:cubicBezTo>
                    <a:pt x="10896" y="17280"/>
                    <a:pt x="14239" y="12175"/>
                    <a:pt x="16296" y="8051"/>
                  </a:cubicBezTo>
                  <a:cubicBezTo>
                    <a:pt x="18353" y="3927"/>
                    <a:pt x="19125" y="785"/>
                    <a:pt x="19382" y="1571"/>
                  </a:cubicBezTo>
                  <a:cubicBezTo>
                    <a:pt x="19639" y="2356"/>
                    <a:pt x="19382" y="7069"/>
                    <a:pt x="19253" y="10800"/>
                  </a:cubicBezTo>
                  <a:cubicBezTo>
                    <a:pt x="19125" y="14531"/>
                    <a:pt x="19125" y="17280"/>
                    <a:pt x="19382" y="17476"/>
                  </a:cubicBezTo>
                  <a:cubicBezTo>
                    <a:pt x="19639" y="17673"/>
                    <a:pt x="20153" y="15316"/>
                    <a:pt x="20539" y="13549"/>
                  </a:cubicBezTo>
                  <a:cubicBezTo>
                    <a:pt x="20925" y="11782"/>
                    <a:pt x="21182" y="10604"/>
                    <a:pt x="21439" y="942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7" name="Line"/>
            <p:cNvSpPr/>
            <p:nvPr/>
          </p:nvSpPr>
          <p:spPr>
            <a:xfrm>
              <a:off x="6613876" y="5090877"/>
              <a:ext cx="84153" cy="813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28"/>
                  </a:moveTo>
                  <a:cubicBezTo>
                    <a:pt x="4114" y="1064"/>
                    <a:pt x="8229" y="0"/>
                    <a:pt x="9771" y="0"/>
                  </a:cubicBezTo>
                  <a:cubicBezTo>
                    <a:pt x="11314" y="0"/>
                    <a:pt x="10286" y="1064"/>
                    <a:pt x="8229" y="3405"/>
                  </a:cubicBezTo>
                  <a:cubicBezTo>
                    <a:pt x="6171" y="5746"/>
                    <a:pt x="3086" y="9364"/>
                    <a:pt x="5143" y="12609"/>
                  </a:cubicBezTo>
                  <a:cubicBezTo>
                    <a:pt x="7200" y="15854"/>
                    <a:pt x="14400" y="1872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8" name="Line"/>
            <p:cNvSpPr/>
            <p:nvPr/>
          </p:nvSpPr>
          <p:spPr>
            <a:xfrm>
              <a:off x="7438584" y="5611821"/>
              <a:ext cx="329383" cy="388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1" h="21600" fill="norm" stroke="1" extrusionOk="0">
                  <a:moveTo>
                    <a:pt x="3434" y="3563"/>
                  </a:moveTo>
                  <a:cubicBezTo>
                    <a:pt x="2133" y="1781"/>
                    <a:pt x="832" y="0"/>
                    <a:pt x="311" y="0"/>
                  </a:cubicBezTo>
                  <a:cubicBezTo>
                    <a:pt x="-209" y="0"/>
                    <a:pt x="51" y="1781"/>
                    <a:pt x="181" y="5233"/>
                  </a:cubicBezTo>
                  <a:cubicBezTo>
                    <a:pt x="311" y="8685"/>
                    <a:pt x="311" y="13806"/>
                    <a:pt x="311" y="17035"/>
                  </a:cubicBezTo>
                  <a:cubicBezTo>
                    <a:pt x="311" y="20264"/>
                    <a:pt x="311" y="21600"/>
                    <a:pt x="572" y="21600"/>
                  </a:cubicBezTo>
                  <a:cubicBezTo>
                    <a:pt x="832" y="21600"/>
                    <a:pt x="1352" y="20264"/>
                    <a:pt x="2003" y="16924"/>
                  </a:cubicBezTo>
                  <a:cubicBezTo>
                    <a:pt x="2654" y="13584"/>
                    <a:pt x="3434" y="8239"/>
                    <a:pt x="4215" y="5010"/>
                  </a:cubicBezTo>
                  <a:cubicBezTo>
                    <a:pt x="4996" y="1781"/>
                    <a:pt x="5777" y="668"/>
                    <a:pt x="6557" y="557"/>
                  </a:cubicBezTo>
                  <a:cubicBezTo>
                    <a:pt x="7338" y="445"/>
                    <a:pt x="8119" y="1336"/>
                    <a:pt x="8899" y="3674"/>
                  </a:cubicBezTo>
                  <a:cubicBezTo>
                    <a:pt x="9680" y="6012"/>
                    <a:pt x="10461" y="9798"/>
                    <a:pt x="10981" y="12247"/>
                  </a:cubicBezTo>
                  <a:cubicBezTo>
                    <a:pt x="11502" y="14697"/>
                    <a:pt x="11762" y="15810"/>
                    <a:pt x="11892" y="15810"/>
                  </a:cubicBezTo>
                  <a:cubicBezTo>
                    <a:pt x="12022" y="15810"/>
                    <a:pt x="12022" y="14697"/>
                    <a:pt x="12803" y="12693"/>
                  </a:cubicBezTo>
                  <a:cubicBezTo>
                    <a:pt x="13584" y="10689"/>
                    <a:pt x="15145" y="7794"/>
                    <a:pt x="16577" y="6235"/>
                  </a:cubicBezTo>
                  <a:cubicBezTo>
                    <a:pt x="18008" y="4676"/>
                    <a:pt x="19309" y="4454"/>
                    <a:pt x="20090" y="4899"/>
                  </a:cubicBezTo>
                  <a:cubicBezTo>
                    <a:pt x="20871" y="5344"/>
                    <a:pt x="21131" y="6458"/>
                    <a:pt x="21261" y="8351"/>
                  </a:cubicBezTo>
                  <a:cubicBezTo>
                    <a:pt x="21391" y="10243"/>
                    <a:pt x="21391" y="12915"/>
                    <a:pt x="21391" y="1558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9" name="Line"/>
            <p:cNvSpPr/>
            <p:nvPr/>
          </p:nvSpPr>
          <p:spPr>
            <a:xfrm>
              <a:off x="7895597" y="5680184"/>
              <a:ext cx="184936" cy="332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077" fill="norm" stroke="1" extrusionOk="0">
                  <a:moveTo>
                    <a:pt x="18452" y="2018"/>
                  </a:moveTo>
                  <a:cubicBezTo>
                    <a:pt x="16154" y="1510"/>
                    <a:pt x="13856" y="1002"/>
                    <a:pt x="10869" y="493"/>
                  </a:cubicBezTo>
                  <a:cubicBezTo>
                    <a:pt x="7881" y="-15"/>
                    <a:pt x="4205" y="-523"/>
                    <a:pt x="2137" y="1129"/>
                  </a:cubicBezTo>
                  <a:cubicBezTo>
                    <a:pt x="69" y="2781"/>
                    <a:pt x="-391" y="6592"/>
                    <a:pt x="298" y="9006"/>
                  </a:cubicBezTo>
                  <a:cubicBezTo>
                    <a:pt x="988" y="11421"/>
                    <a:pt x="2826" y="12437"/>
                    <a:pt x="4894" y="12818"/>
                  </a:cubicBezTo>
                  <a:cubicBezTo>
                    <a:pt x="6962" y="13199"/>
                    <a:pt x="9260" y="12945"/>
                    <a:pt x="11788" y="11548"/>
                  </a:cubicBezTo>
                  <a:cubicBezTo>
                    <a:pt x="14315" y="10150"/>
                    <a:pt x="17073" y="7609"/>
                    <a:pt x="18681" y="5703"/>
                  </a:cubicBezTo>
                  <a:cubicBezTo>
                    <a:pt x="20290" y="3797"/>
                    <a:pt x="20749" y="2526"/>
                    <a:pt x="20520" y="2653"/>
                  </a:cubicBezTo>
                  <a:cubicBezTo>
                    <a:pt x="20290" y="2781"/>
                    <a:pt x="19371" y="4305"/>
                    <a:pt x="18681" y="7101"/>
                  </a:cubicBezTo>
                  <a:cubicBezTo>
                    <a:pt x="17992" y="9896"/>
                    <a:pt x="17532" y="13962"/>
                    <a:pt x="17992" y="16503"/>
                  </a:cubicBezTo>
                  <a:cubicBezTo>
                    <a:pt x="18452" y="19044"/>
                    <a:pt x="19830" y="20061"/>
                    <a:pt x="21209" y="2107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0" name="Line"/>
            <p:cNvSpPr/>
            <p:nvPr/>
          </p:nvSpPr>
          <p:spPr>
            <a:xfrm>
              <a:off x="8152663" y="5699980"/>
              <a:ext cx="348632" cy="84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10" y="16457"/>
                    <a:pt x="11421" y="11314"/>
                    <a:pt x="15021" y="7714"/>
                  </a:cubicBezTo>
                  <a:cubicBezTo>
                    <a:pt x="18621" y="4114"/>
                    <a:pt x="20110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1" name="Line"/>
            <p:cNvSpPr/>
            <p:nvPr/>
          </p:nvSpPr>
          <p:spPr>
            <a:xfrm>
              <a:off x="8311375" y="5615828"/>
              <a:ext cx="93746" cy="336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4" h="21600" fill="norm" stroke="1" extrusionOk="0">
                  <a:moveTo>
                    <a:pt x="10254" y="0"/>
                  </a:moveTo>
                  <a:cubicBezTo>
                    <a:pt x="6654" y="771"/>
                    <a:pt x="3054" y="1543"/>
                    <a:pt x="1254" y="4114"/>
                  </a:cubicBezTo>
                  <a:cubicBezTo>
                    <a:pt x="-546" y="6686"/>
                    <a:pt x="-546" y="11057"/>
                    <a:pt x="2154" y="14271"/>
                  </a:cubicBezTo>
                  <a:cubicBezTo>
                    <a:pt x="4854" y="17486"/>
                    <a:pt x="10254" y="19543"/>
                    <a:pt x="13854" y="20571"/>
                  </a:cubicBezTo>
                  <a:cubicBezTo>
                    <a:pt x="17454" y="21600"/>
                    <a:pt x="19254" y="21600"/>
                    <a:pt x="21054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2" name="Line"/>
            <p:cNvSpPr/>
            <p:nvPr/>
          </p:nvSpPr>
          <p:spPr>
            <a:xfrm>
              <a:off x="8448442" y="5699033"/>
              <a:ext cx="173071" cy="34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0583" fill="norm" stroke="1" extrusionOk="0">
                  <a:moveTo>
                    <a:pt x="21202" y="2937"/>
                  </a:moveTo>
                  <a:cubicBezTo>
                    <a:pt x="18257" y="1977"/>
                    <a:pt x="15311" y="1017"/>
                    <a:pt x="12611" y="417"/>
                  </a:cubicBezTo>
                  <a:cubicBezTo>
                    <a:pt x="9911" y="-183"/>
                    <a:pt x="7457" y="-423"/>
                    <a:pt x="5247" y="1737"/>
                  </a:cubicBezTo>
                  <a:cubicBezTo>
                    <a:pt x="3038" y="3897"/>
                    <a:pt x="1075" y="8457"/>
                    <a:pt x="338" y="11937"/>
                  </a:cubicBezTo>
                  <a:cubicBezTo>
                    <a:pt x="-398" y="15417"/>
                    <a:pt x="93" y="17817"/>
                    <a:pt x="1566" y="19257"/>
                  </a:cubicBezTo>
                  <a:cubicBezTo>
                    <a:pt x="3038" y="20697"/>
                    <a:pt x="5493" y="21177"/>
                    <a:pt x="8929" y="19617"/>
                  </a:cubicBezTo>
                  <a:cubicBezTo>
                    <a:pt x="12366" y="18057"/>
                    <a:pt x="16784" y="14457"/>
                    <a:pt x="21202" y="1085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3" name="Line"/>
            <p:cNvSpPr/>
            <p:nvPr/>
          </p:nvSpPr>
          <p:spPr>
            <a:xfrm>
              <a:off x="8682309" y="5471567"/>
              <a:ext cx="215705" cy="480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600" fill="norm" stroke="1" extrusionOk="0">
                  <a:moveTo>
                    <a:pt x="2331" y="0"/>
                  </a:moveTo>
                  <a:cubicBezTo>
                    <a:pt x="1531" y="4140"/>
                    <a:pt x="731" y="8280"/>
                    <a:pt x="331" y="10890"/>
                  </a:cubicBezTo>
                  <a:cubicBezTo>
                    <a:pt x="-69" y="13500"/>
                    <a:pt x="-69" y="14580"/>
                    <a:pt x="131" y="15660"/>
                  </a:cubicBezTo>
                  <a:cubicBezTo>
                    <a:pt x="331" y="16740"/>
                    <a:pt x="731" y="17820"/>
                    <a:pt x="1731" y="18000"/>
                  </a:cubicBezTo>
                  <a:cubicBezTo>
                    <a:pt x="2731" y="18180"/>
                    <a:pt x="4331" y="17460"/>
                    <a:pt x="5731" y="16740"/>
                  </a:cubicBezTo>
                  <a:cubicBezTo>
                    <a:pt x="7131" y="16020"/>
                    <a:pt x="8331" y="15300"/>
                    <a:pt x="10131" y="14940"/>
                  </a:cubicBezTo>
                  <a:cubicBezTo>
                    <a:pt x="11931" y="14580"/>
                    <a:pt x="14331" y="14580"/>
                    <a:pt x="16331" y="15750"/>
                  </a:cubicBezTo>
                  <a:cubicBezTo>
                    <a:pt x="18331" y="16920"/>
                    <a:pt x="19931" y="19260"/>
                    <a:pt x="21531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4" name="Line"/>
            <p:cNvSpPr/>
            <p:nvPr/>
          </p:nvSpPr>
          <p:spPr>
            <a:xfrm>
              <a:off x="8982166" y="5844242"/>
              <a:ext cx="12022" cy="72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5" name="Line"/>
            <p:cNvSpPr/>
            <p:nvPr/>
          </p:nvSpPr>
          <p:spPr>
            <a:xfrm>
              <a:off x="8958121" y="5567741"/>
              <a:ext cx="612221" cy="1041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fill="norm" stroke="1" extrusionOk="0">
                  <a:moveTo>
                    <a:pt x="0" y="0"/>
                  </a:moveTo>
                  <a:cubicBezTo>
                    <a:pt x="988" y="1163"/>
                    <a:pt x="1976" y="2326"/>
                    <a:pt x="2753" y="3282"/>
                  </a:cubicBezTo>
                  <a:cubicBezTo>
                    <a:pt x="3529" y="4237"/>
                    <a:pt x="4094" y="4985"/>
                    <a:pt x="4588" y="5525"/>
                  </a:cubicBezTo>
                  <a:cubicBezTo>
                    <a:pt x="5082" y="6065"/>
                    <a:pt x="5506" y="6397"/>
                    <a:pt x="5929" y="6397"/>
                  </a:cubicBezTo>
                  <a:cubicBezTo>
                    <a:pt x="6353" y="6397"/>
                    <a:pt x="6776" y="6065"/>
                    <a:pt x="7271" y="5691"/>
                  </a:cubicBezTo>
                  <a:cubicBezTo>
                    <a:pt x="7765" y="5317"/>
                    <a:pt x="8329" y="4902"/>
                    <a:pt x="8965" y="4528"/>
                  </a:cubicBezTo>
                  <a:cubicBezTo>
                    <a:pt x="9600" y="4154"/>
                    <a:pt x="10306" y="3822"/>
                    <a:pt x="10376" y="3863"/>
                  </a:cubicBezTo>
                  <a:cubicBezTo>
                    <a:pt x="10447" y="3905"/>
                    <a:pt x="9882" y="4320"/>
                    <a:pt x="9388" y="4985"/>
                  </a:cubicBezTo>
                  <a:cubicBezTo>
                    <a:pt x="8894" y="5649"/>
                    <a:pt x="8471" y="6563"/>
                    <a:pt x="8329" y="7228"/>
                  </a:cubicBezTo>
                  <a:cubicBezTo>
                    <a:pt x="8188" y="7892"/>
                    <a:pt x="8329" y="8308"/>
                    <a:pt x="8753" y="8432"/>
                  </a:cubicBezTo>
                  <a:cubicBezTo>
                    <a:pt x="9176" y="8557"/>
                    <a:pt x="9882" y="8391"/>
                    <a:pt x="10871" y="7892"/>
                  </a:cubicBezTo>
                  <a:cubicBezTo>
                    <a:pt x="11859" y="7394"/>
                    <a:pt x="13129" y="6563"/>
                    <a:pt x="13976" y="5898"/>
                  </a:cubicBezTo>
                  <a:cubicBezTo>
                    <a:pt x="14824" y="5234"/>
                    <a:pt x="15247" y="4735"/>
                    <a:pt x="15106" y="4652"/>
                  </a:cubicBezTo>
                  <a:cubicBezTo>
                    <a:pt x="14965" y="4569"/>
                    <a:pt x="14259" y="4902"/>
                    <a:pt x="13694" y="5566"/>
                  </a:cubicBezTo>
                  <a:cubicBezTo>
                    <a:pt x="13129" y="6231"/>
                    <a:pt x="12706" y="7228"/>
                    <a:pt x="12706" y="7892"/>
                  </a:cubicBezTo>
                  <a:cubicBezTo>
                    <a:pt x="12706" y="8557"/>
                    <a:pt x="13129" y="8889"/>
                    <a:pt x="13765" y="8931"/>
                  </a:cubicBezTo>
                  <a:cubicBezTo>
                    <a:pt x="14400" y="8972"/>
                    <a:pt x="15247" y="8723"/>
                    <a:pt x="16306" y="7975"/>
                  </a:cubicBezTo>
                  <a:cubicBezTo>
                    <a:pt x="17365" y="7228"/>
                    <a:pt x="18635" y="5982"/>
                    <a:pt x="19553" y="5151"/>
                  </a:cubicBezTo>
                  <a:cubicBezTo>
                    <a:pt x="20471" y="4320"/>
                    <a:pt x="21035" y="3905"/>
                    <a:pt x="21318" y="3905"/>
                  </a:cubicBezTo>
                  <a:cubicBezTo>
                    <a:pt x="21600" y="3905"/>
                    <a:pt x="21600" y="4320"/>
                    <a:pt x="21529" y="5815"/>
                  </a:cubicBezTo>
                  <a:cubicBezTo>
                    <a:pt x="21459" y="7311"/>
                    <a:pt x="21318" y="9886"/>
                    <a:pt x="20682" y="12378"/>
                  </a:cubicBezTo>
                  <a:cubicBezTo>
                    <a:pt x="20047" y="14871"/>
                    <a:pt x="18918" y="17280"/>
                    <a:pt x="18212" y="18692"/>
                  </a:cubicBezTo>
                  <a:cubicBezTo>
                    <a:pt x="17506" y="20105"/>
                    <a:pt x="17224" y="20520"/>
                    <a:pt x="16800" y="20894"/>
                  </a:cubicBezTo>
                  <a:cubicBezTo>
                    <a:pt x="16376" y="21268"/>
                    <a:pt x="15812" y="21600"/>
                    <a:pt x="15318" y="21600"/>
                  </a:cubicBezTo>
                  <a:cubicBezTo>
                    <a:pt x="14824" y="21600"/>
                    <a:pt x="14400" y="21268"/>
                    <a:pt x="13976" y="2093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6" name="Line"/>
            <p:cNvSpPr/>
            <p:nvPr/>
          </p:nvSpPr>
          <p:spPr>
            <a:xfrm>
              <a:off x="9859120" y="5808176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7" name="Line"/>
            <p:cNvSpPr/>
            <p:nvPr/>
          </p:nvSpPr>
          <p:spPr>
            <a:xfrm>
              <a:off x="9691449" y="6000525"/>
              <a:ext cx="204372" cy="24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8" name="Line"/>
            <p:cNvSpPr/>
            <p:nvPr/>
          </p:nvSpPr>
          <p:spPr>
            <a:xfrm>
              <a:off x="10799331" y="5363371"/>
              <a:ext cx="310689" cy="793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1600" fill="norm" stroke="1" extrusionOk="0">
                  <a:moveTo>
                    <a:pt x="21198" y="0"/>
                  </a:moveTo>
                  <a:cubicBezTo>
                    <a:pt x="17644" y="545"/>
                    <a:pt x="14089" y="1091"/>
                    <a:pt x="10671" y="2291"/>
                  </a:cubicBezTo>
                  <a:cubicBezTo>
                    <a:pt x="7254" y="3491"/>
                    <a:pt x="3973" y="5345"/>
                    <a:pt x="2059" y="6600"/>
                  </a:cubicBezTo>
                  <a:cubicBezTo>
                    <a:pt x="145" y="7855"/>
                    <a:pt x="-402" y="8509"/>
                    <a:pt x="282" y="9382"/>
                  </a:cubicBezTo>
                  <a:cubicBezTo>
                    <a:pt x="965" y="10255"/>
                    <a:pt x="2879" y="11345"/>
                    <a:pt x="5613" y="11891"/>
                  </a:cubicBezTo>
                  <a:cubicBezTo>
                    <a:pt x="8347" y="12436"/>
                    <a:pt x="11902" y="12436"/>
                    <a:pt x="14363" y="12436"/>
                  </a:cubicBezTo>
                  <a:cubicBezTo>
                    <a:pt x="16823" y="12436"/>
                    <a:pt x="18190" y="12436"/>
                    <a:pt x="18737" y="12764"/>
                  </a:cubicBezTo>
                  <a:cubicBezTo>
                    <a:pt x="19284" y="13091"/>
                    <a:pt x="19011" y="13745"/>
                    <a:pt x="16960" y="15273"/>
                  </a:cubicBezTo>
                  <a:cubicBezTo>
                    <a:pt x="14909" y="16800"/>
                    <a:pt x="11082" y="19200"/>
                    <a:pt x="7254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9" name="Line"/>
            <p:cNvSpPr/>
            <p:nvPr/>
          </p:nvSpPr>
          <p:spPr>
            <a:xfrm>
              <a:off x="11170128" y="5843329"/>
              <a:ext cx="32861" cy="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6" y="14393"/>
                    <a:pt x="14412" y="71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0" name="Line"/>
            <p:cNvSpPr/>
            <p:nvPr/>
          </p:nvSpPr>
          <p:spPr>
            <a:xfrm>
              <a:off x="11314390" y="5495610"/>
              <a:ext cx="264479" cy="96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55" y="2700"/>
                    <a:pt x="8509" y="5400"/>
                    <a:pt x="12109" y="9000"/>
                  </a:cubicBezTo>
                  <a:cubicBezTo>
                    <a:pt x="15709" y="12600"/>
                    <a:pt x="18655" y="171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1" name="Line"/>
            <p:cNvSpPr/>
            <p:nvPr/>
          </p:nvSpPr>
          <p:spPr>
            <a:xfrm>
              <a:off x="11230237" y="5796154"/>
              <a:ext cx="372676" cy="1"/>
            </a:xfrm>
            <a:prstGeom prst="ellipse">
              <a:avLst/>
            </a:pr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2" name="Line"/>
            <p:cNvSpPr/>
            <p:nvPr/>
          </p:nvSpPr>
          <p:spPr>
            <a:xfrm>
              <a:off x="12091868" y="5427471"/>
              <a:ext cx="388634" cy="669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472" fill="norm" stroke="1" extrusionOk="0">
                  <a:moveTo>
                    <a:pt x="21376" y="1415"/>
                  </a:moveTo>
                  <a:cubicBezTo>
                    <a:pt x="20715" y="901"/>
                    <a:pt x="20054" y="386"/>
                    <a:pt x="19062" y="129"/>
                  </a:cubicBezTo>
                  <a:cubicBezTo>
                    <a:pt x="18070" y="-128"/>
                    <a:pt x="16747" y="-128"/>
                    <a:pt x="14433" y="1351"/>
                  </a:cubicBezTo>
                  <a:cubicBezTo>
                    <a:pt x="12119" y="2829"/>
                    <a:pt x="8813" y="5786"/>
                    <a:pt x="6278" y="8165"/>
                  </a:cubicBezTo>
                  <a:cubicBezTo>
                    <a:pt x="3743" y="10543"/>
                    <a:pt x="1980" y="12343"/>
                    <a:pt x="988" y="13565"/>
                  </a:cubicBezTo>
                  <a:cubicBezTo>
                    <a:pt x="-4" y="14786"/>
                    <a:pt x="-224" y="15429"/>
                    <a:pt x="217" y="15751"/>
                  </a:cubicBezTo>
                  <a:cubicBezTo>
                    <a:pt x="658" y="16072"/>
                    <a:pt x="1760" y="16072"/>
                    <a:pt x="4735" y="15622"/>
                  </a:cubicBezTo>
                  <a:cubicBezTo>
                    <a:pt x="7711" y="15172"/>
                    <a:pt x="12560" y="14272"/>
                    <a:pt x="15535" y="13822"/>
                  </a:cubicBezTo>
                  <a:cubicBezTo>
                    <a:pt x="18511" y="13372"/>
                    <a:pt x="19613" y="13372"/>
                    <a:pt x="20274" y="13758"/>
                  </a:cubicBezTo>
                  <a:cubicBezTo>
                    <a:pt x="20935" y="14143"/>
                    <a:pt x="21156" y="14915"/>
                    <a:pt x="19613" y="16265"/>
                  </a:cubicBezTo>
                  <a:cubicBezTo>
                    <a:pt x="18070" y="17615"/>
                    <a:pt x="14764" y="19543"/>
                    <a:pt x="11458" y="2147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3" name="Line"/>
            <p:cNvSpPr/>
            <p:nvPr/>
          </p:nvSpPr>
          <p:spPr>
            <a:xfrm>
              <a:off x="12672849" y="5663915"/>
              <a:ext cx="372676" cy="72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4" name="Line"/>
            <p:cNvSpPr/>
            <p:nvPr/>
          </p:nvSpPr>
          <p:spPr>
            <a:xfrm>
              <a:off x="12781046" y="5555719"/>
              <a:ext cx="24044" cy="480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5940"/>
                    <a:pt x="7200" y="11880"/>
                    <a:pt x="10800" y="15480"/>
                  </a:cubicBezTo>
                  <a:cubicBezTo>
                    <a:pt x="14400" y="19080"/>
                    <a:pt x="18000" y="203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5" name="Line"/>
            <p:cNvSpPr/>
            <p:nvPr/>
          </p:nvSpPr>
          <p:spPr>
            <a:xfrm>
              <a:off x="14410716" y="5639872"/>
              <a:ext cx="185618" cy="7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546" y="12579"/>
                    <a:pt x="14073" y="629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6" name="Line"/>
            <p:cNvSpPr/>
            <p:nvPr/>
          </p:nvSpPr>
          <p:spPr>
            <a:xfrm>
              <a:off x="14503426" y="5411458"/>
              <a:ext cx="393453" cy="580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444" fill="norm" stroke="1" extrusionOk="0">
                  <a:moveTo>
                    <a:pt x="9640" y="0"/>
                  </a:moveTo>
                  <a:cubicBezTo>
                    <a:pt x="11604" y="1036"/>
                    <a:pt x="13567" y="2071"/>
                    <a:pt x="14986" y="3699"/>
                  </a:cubicBezTo>
                  <a:cubicBezTo>
                    <a:pt x="16404" y="5326"/>
                    <a:pt x="17277" y="7545"/>
                    <a:pt x="16404" y="9542"/>
                  </a:cubicBezTo>
                  <a:cubicBezTo>
                    <a:pt x="15531" y="11540"/>
                    <a:pt x="12913" y="13315"/>
                    <a:pt x="10077" y="14942"/>
                  </a:cubicBezTo>
                  <a:cubicBezTo>
                    <a:pt x="7240" y="16570"/>
                    <a:pt x="4186" y="18049"/>
                    <a:pt x="2331" y="19085"/>
                  </a:cubicBezTo>
                  <a:cubicBezTo>
                    <a:pt x="477" y="20121"/>
                    <a:pt x="-178" y="20712"/>
                    <a:pt x="40" y="21082"/>
                  </a:cubicBezTo>
                  <a:cubicBezTo>
                    <a:pt x="258" y="21452"/>
                    <a:pt x="1349" y="21600"/>
                    <a:pt x="4513" y="21230"/>
                  </a:cubicBezTo>
                  <a:cubicBezTo>
                    <a:pt x="7677" y="20860"/>
                    <a:pt x="12913" y="19973"/>
                    <a:pt x="16077" y="19233"/>
                  </a:cubicBezTo>
                  <a:cubicBezTo>
                    <a:pt x="19240" y="18493"/>
                    <a:pt x="20331" y="17901"/>
                    <a:pt x="21422" y="1731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7" name="Line"/>
            <p:cNvSpPr/>
            <p:nvPr/>
          </p:nvSpPr>
          <p:spPr>
            <a:xfrm>
              <a:off x="15053160" y="4919485"/>
              <a:ext cx="288524" cy="68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3" fill="norm" stroke="1" extrusionOk="0">
                  <a:moveTo>
                    <a:pt x="21600" y="1096"/>
                  </a:moveTo>
                  <a:cubicBezTo>
                    <a:pt x="21600" y="471"/>
                    <a:pt x="21600" y="-153"/>
                    <a:pt x="21150" y="34"/>
                  </a:cubicBezTo>
                  <a:cubicBezTo>
                    <a:pt x="20700" y="222"/>
                    <a:pt x="19800" y="1220"/>
                    <a:pt x="17850" y="3468"/>
                  </a:cubicBezTo>
                  <a:cubicBezTo>
                    <a:pt x="15900" y="5715"/>
                    <a:pt x="12900" y="9211"/>
                    <a:pt x="10950" y="11896"/>
                  </a:cubicBezTo>
                  <a:cubicBezTo>
                    <a:pt x="9000" y="14580"/>
                    <a:pt x="8100" y="16453"/>
                    <a:pt x="7650" y="17826"/>
                  </a:cubicBezTo>
                  <a:cubicBezTo>
                    <a:pt x="7200" y="19200"/>
                    <a:pt x="7200" y="20074"/>
                    <a:pt x="7950" y="20635"/>
                  </a:cubicBezTo>
                  <a:cubicBezTo>
                    <a:pt x="8700" y="21197"/>
                    <a:pt x="10200" y="21447"/>
                    <a:pt x="11550" y="21322"/>
                  </a:cubicBezTo>
                  <a:cubicBezTo>
                    <a:pt x="12900" y="21197"/>
                    <a:pt x="14100" y="20698"/>
                    <a:pt x="15450" y="19761"/>
                  </a:cubicBezTo>
                  <a:cubicBezTo>
                    <a:pt x="16800" y="18825"/>
                    <a:pt x="18300" y="17452"/>
                    <a:pt x="19050" y="16453"/>
                  </a:cubicBezTo>
                  <a:cubicBezTo>
                    <a:pt x="19800" y="15454"/>
                    <a:pt x="19800" y="14830"/>
                    <a:pt x="17850" y="14143"/>
                  </a:cubicBezTo>
                  <a:cubicBezTo>
                    <a:pt x="15900" y="13456"/>
                    <a:pt x="12000" y="12707"/>
                    <a:pt x="8700" y="12645"/>
                  </a:cubicBezTo>
                  <a:cubicBezTo>
                    <a:pt x="5400" y="12582"/>
                    <a:pt x="2700" y="13207"/>
                    <a:pt x="0" y="1383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8" name="Line"/>
            <p:cNvSpPr/>
            <p:nvPr/>
          </p:nvSpPr>
          <p:spPr>
            <a:xfrm>
              <a:off x="3946137" y="7224609"/>
              <a:ext cx="612017" cy="888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1" h="21378" fill="norm" stroke="1" extrusionOk="0">
                  <a:moveTo>
                    <a:pt x="9702" y="1209"/>
                  </a:moveTo>
                  <a:cubicBezTo>
                    <a:pt x="8996" y="630"/>
                    <a:pt x="8290" y="51"/>
                    <a:pt x="7726" y="3"/>
                  </a:cubicBezTo>
                  <a:cubicBezTo>
                    <a:pt x="7161" y="-45"/>
                    <a:pt x="6737" y="437"/>
                    <a:pt x="6102" y="2366"/>
                  </a:cubicBezTo>
                  <a:cubicBezTo>
                    <a:pt x="5467" y="4294"/>
                    <a:pt x="4620" y="7669"/>
                    <a:pt x="3773" y="10659"/>
                  </a:cubicBezTo>
                  <a:cubicBezTo>
                    <a:pt x="2926" y="13648"/>
                    <a:pt x="2079" y="16251"/>
                    <a:pt x="1514" y="17843"/>
                  </a:cubicBezTo>
                  <a:cubicBezTo>
                    <a:pt x="949" y="19434"/>
                    <a:pt x="667" y="20012"/>
                    <a:pt x="455" y="20543"/>
                  </a:cubicBezTo>
                  <a:cubicBezTo>
                    <a:pt x="243" y="21073"/>
                    <a:pt x="102" y="21555"/>
                    <a:pt x="32" y="21314"/>
                  </a:cubicBezTo>
                  <a:cubicBezTo>
                    <a:pt x="-39" y="21073"/>
                    <a:pt x="-39" y="20109"/>
                    <a:pt x="526" y="17891"/>
                  </a:cubicBezTo>
                  <a:cubicBezTo>
                    <a:pt x="1090" y="15673"/>
                    <a:pt x="2220" y="12201"/>
                    <a:pt x="2996" y="10128"/>
                  </a:cubicBezTo>
                  <a:cubicBezTo>
                    <a:pt x="3773" y="8055"/>
                    <a:pt x="4196" y="7380"/>
                    <a:pt x="4690" y="6898"/>
                  </a:cubicBezTo>
                  <a:cubicBezTo>
                    <a:pt x="5185" y="6416"/>
                    <a:pt x="5749" y="6126"/>
                    <a:pt x="6314" y="6175"/>
                  </a:cubicBezTo>
                  <a:cubicBezTo>
                    <a:pt x="6879" y="6223"/>
                    <a:pt x="7443" y="6609"/>
                    <a:pt x="8220" y="8007"/>
                  </a:cubicBezTo>
                  <a:cubicBezTo>
                    <a:pt x="8996" y="9405"/>
                    <a:pt x="9985" y="11816"/>
                    <a:pt x="10549" y="13262"/>
                  </a:cubicBezTo>
                  <a:cubicBezTo>
                    <a:pt x="11114" y="14709"/>
                    <a:pt x="11255" y="15191"/>
                    <a:pt x="11467" y="15914"/>
                  </a:cubicBezTo>
                  <a:cubicBezTo>
                    <a:pt x="11679" y="16637"/>
                    <a:pt x="11961" y="17601"/>
                    <a:pt x="12243" y="17698"/>
                  </a:cubicBezTo>
                  <a:cubicBezTo>
                    <a:pt x="12526" y="17794"/>
                    <a:pt x="12808" y="17023"/>
                    <a:pt x="13302" y="15143"/>
                  </a:cubicBezTo>
                  <a:cubicBezTo>
                    <a:pt x="13796" y="13262"/>
                    <a:pt x="14502" y="10273"/>
                    <a:pt x="15067" y="8489"/>
                  </a:cubicBezTo>
                  <a:cubicBezTo>
                    <a:pt x="15632" y="6705"/>
                    <a:pt x="16055" y="6126"/>
                    <a:pt x="16620" y="5789"/>
                  </a:cubicBezTo>
                  <a:cubicBezTo>
                    <a:pt x="17185" y="5451"/>
                    <a:pt x="17890" y="5355"/>
                    <a:pt x="18455" y="5500"/>
                  </a:cubicBezTo>
                  <a:cubicBezTo>
                    <a:pt x="19020" y="5644"/>
                    <a:pt x="19443" y="6030"/>
                    <a:pt x="19937" y="7814"/>
                  </a:cubicBezTo>
                  <a:cubicBezTo>
                    <a:pt x="20432" y="9598"/>
                    <a:pt x="20996" y="12780"/>
                    <a:pt x="21561" y="1596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9" name="Line"/>
            <p:cNvSpPr/>
            <p:nvPr/>
          </p:nvSpPr>
          <p:spPr>
            <a:xfrm>
              <a:off x="4627217" y="7627036"/>
              <a:ext cx="291590" cy="251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142" fill="norm" stroke="1" extrusionOk="0">
                  <a:moveTo>
                    <a:pt x="13359" y="10836"/>
                  </a:moveTo>
                  <a:cubicBezTo>
                    <a:pt x="13067" y="9149"/>
                    <a:pt x="12775" y="7461"/>
                    <a:pt x="11170" y="5774"/>
                  </a:cubicBezTo>
                  <a:cubicBezTo>
                    <a:pt x="9564" y="4086"/>
                    <a:pt x="6645" y="2399"/>
                    <a:pt x="4602" y="2568"/>
                  </a:cubicBezTo>
                  <a:cubicBezTo>
                    <a:pt x="2559" y="2736"/>
                    <a:pt x="1391" y="4761"/>
                    <a:pt x="662" y="7630"/>
                  </a:cubicBezTo>
                  <a:cubicBezTo>
                    <a:pt x="-68" y="10499"/>
                    <a:pt x="-360" y="14212"/>
                    <a:pt x="662" y="16912"/>
                  </a:cubicBezTo>
                  <a:cubicBezTo>
                    <a:pt x="1683" y="19612"/>
                    <a:pt x="4018" y="21299"/>
                    <a:pt x="6499" y="21130"/>
                  </a:cubicBezTo>
                  <a:cubicBezTo>
                    <a:pt x="8981" y="20962"/>
                    <a:pt x="11608" y="18937"/>
                    <a:pt x="13067" y="15730"/>
                  </a:cubicBezTo>
                  <a:cubicBezTo>
                    <a:pt x="14526" y="12524"/>
                    <a:pt x="14818" y="8136"/>
                    <a:pt x="14964" y="4930"/>
                  </a:cubicBezTo>
                  <a:cubicBezTo>
                    <a:pt x="15110" y="1724"/>
                    <a:pt x="15110" y="-301"/>
                    <a:pt x="15402" y="36"/>
                  </a:cubicBezTo>
                  <a:cubicBezTo>
                    <a:pt x="15694" y="374"/>
                    <a:pt x="16278" y="3074"/>
                    <a:pt x="17299" y="6618"/>
                  </a:cubicBezTo>
                  <a:cubicBezTo>
                    <a:pt x="18321" y="10161"/>
                    <a:pt x="19781" y="14549"/>
                    <a:pt x="21240" y="1893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0" name="Line"/>
            <p:cNvSpPr/>
            <p:nvPr/>
          </p:nvSpPr>
          <p:spPr>
            <a:xfrm>
              <a:off x="4942850" y="7691587"/>
              <a:ext cx="336611" cy="316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34"/>
                  </a:moveTo>
                  <a:cubicBezTo>
                    <a:pt x="257" y="1367"/>
                    <a:pt x="514" y="0"/>
                    <a:pt x="1029" y="0"/>
                  </a:cubicBezTo>
                  <a:cubicBezTo>
                    <a:pt x="1543" y="0"/>
                    <a:pt x="2314" y="1367"/>
                    <a:pt x="5786" y="5195"/>
                  </a:cubicBezTo>
                  <a:cubicBezTo>
                    <a:pt x="9257" y="9023"/>
                    <a:pt x="15429" y="1531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1" name="Line"/>
            <p:cNvSpPr/>
            <p:nvPr/>
          </p:nvSpPr>
          <p:spPr>
            <a:xfrm>
              <a:off x="5002959" y="7499468"/>
              <a:ext cx="216393" cy="484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3" fill="norm" stroke="1" extrusionOk="0">
                  <a:moveTo>
                    <a:pt x="21600" y="167"/>
                  </a:moveTo>
                  <a:cubicBezTo>
                    <a:pt x="19200" y="-10"/>
                    <a:pt x="16800" y="-187"/>
                    <a:pt x="14800" y="433"/>
                  </a:cubicBezTo>
                  <a:cubicBezTo>
                    <a:pt x="12800" y="1052"/>
                    <a:pt x="11200" y="2469"/>
                    <a:pt x="8800" y="6098"/>
                  </a:cubicBezTo>
                  <a:cubicBezTo>
                    <a:pt x="6400" y="9728"/>
                    <a:pt x="3200" y="15570"/>
                    <a:pt x="0" y="2141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2" name="Line"/>
            <p:cNvSpPr/>
            <p:nvPr/>
          </p:nvSpPr>
          <p:spPr>
            <a:xfrm>
              <a:off x="5640113" y="7138480"/>
              <a:ext cx="320772" cy="797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6" h="21495" fill="norm" stroke="1" extrusionOk="0">
                  <a:moveTo>
                    <a:pt x="16800" y="1083"/>
                  </a:moveTo>
                  <a:cubicBezTo>
                    <a:pt x="15733" y="651"/>
                    <a:pt x="14667" y="219"/>
                    <a:pt x="13467" y="57"/>
                  </a:cubicBezTo>
                  <a:cubicBezTo>
                    <a:pt x="12267" y="-105"/>
                    <a:pt x="10933" y="3"/>
                    <a:pt x="8667" y="1407"/>
                  </a:cubicBezTo>
                  <a:cubicBezTo>
                    <a:pt x="6400" y="2811"/>
                    <a:pt x="3200" y="5511"/>
                    <a:pt x="1600" y="7131"/>
                  </a:cubicBezTo>
                  <a:cubicBezTo>
                    <a:pt x="0" y="8751"/>
                    <a:pt x="0" y="9291"/>
                    <a:pt x="0" y="9831"/>
                  </a:cubicBezTo>
                  <a:cubicBezTo>
                    <a:pt x="0" y="10371"/>
                    <a:pt x="0" y="10911"/>
                    <a:pt x="2267" y="11073"/>
                  </a:cubicBezTo>
                  <a:cubicBezTo>
                    <a:pt x="4533" y="11235"/>
                    <a:pt x="9067" y="11019"/>
                    <a:pt x="12000" y="10803"/>
                  </a:cubicBezTo>
                  <a:cubicBezTo>
                    <a:pt x="14933" y="10587"/>
                    <a:pt x="16267" y="10371"/>
                    <a:pt x="17600" y="10263"/>
                  </a:cubicBezTo>
                  <a:cubicBezTo>
                    <a:pt x="18933" y="10155"/>
                    <a:pt x="20267" y="10155"/>
                    <a:pt x="20933" y="10533"/>
                  </a:cubicBezTo>
                  <a:cubicBezTo>
                    <a:pt x="21600" y="10911"/>
                    <a:pt x="21600" y="11667"/>
                    <a:pt x="19867" y="13395"/>
                  </a:cubicBezTo>
                  <a:cubicBezTo>
                    <a:pt x="18133" y="15123"/>
                    <a:pt x="14667" y="17823"/>
                    <a:pt x="12267" y="19335"/>
                  </a:cubicBezTo>
                  <a:cubicBezTo>
                    <a:pt x="9867" y="20847"/>
                    <a:pt x="8533" y="21171"/>
                    <a:pt x="7200" y="2149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3" name="Line"/>
            <p:cNvSpPr/>
            <p:nvPr/>
          </p:nvSpPr>
          <p:spPr>
            <a:xfrm>
              <a:off x="6002829" y="7575377"/>
              <a:ext cx="154221" cy="352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353" fill="norm" stroke="1" extrusionOk="0">
                  <a:moveTo>
                    <a:pt x="9684" y="0"/>
                  </a:moveTo>
                  <a:cubicBezTo>
                    <a:pt x="6361" y="2184"/>
                    <a:pt x="3038" y="4369"/>
                    <a:pt x="1377" y="7402"/>
                  </a:cubicBezTo>
                  <a:cubicBezTo>
                    <a:pt x="-285" y="10436"/>
                    <a:pt x="-285" y="14319"/>
                    <a:pt x="546" y="16867"/>
                  </a:cubicBezTo>
                  <a:cubicBezTo>
                    <a:pt x="1377" y="19416"/>
                    <a:pt x="3038" y="20629"/>
                    <a:pt x="5253" y="21115"/>
                  </a:cubicBezTo>
                  <a:cubicBezTo>
                    <a:pt x="7469" y="21600"/>
                    <a:pt x="10238" y="21357"/>
                    <a:pt x="13007" y="20265"/>
                  </a:cubicBezTo>
                  <a:cubicBezTo>
                    <a:pt x="15777" y="19173"/>
                    <a:pt x="18546" y="17231"/>
                    <a:pt x="21315" y="1529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4" name="Line"/>
            <p:cNvSpPr/>
            <p:nvPr/>
          </p:nvSpPr>
          <p:spPr>
            <a:xfrm>
              <a:off x="6248715" y="7623464"/>
              <a:ext cx="152043" cy="21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9" h="20969" fill="norm" stroke="1" extrusionOk="0">
                  <a:moveTo>
                    <a:pt x="8708" y="0"/>
                  </a:moveTo>
                  <a:cubicBezTo>
                    <a:pt x="6008" y="0"/>
                    <a:pt x="3308" y="0"/>
                    <a:pt x="1958" y="1200"/>
                  </a:cubicBezTo>
                  <a:cubicBezTo>
                    <a:pt x="608" y="2400"/>
                    <a:pt x="608" y="4800"/>
                    <a:pt x="338" y="7000"/>
                  </a:cubicBezTo>
                  <a:cubicBezTo>
                    <a:pt x="68" y="9200"/>
                    <a:pt x="-472" y="11200"/>
                    <a:pt x="878" y="13800"/>
                  </a:cubicBezTo>
                  <a:cubicBezTo>
                    <a:pt x="2228" y="16400"/>
                    <a:pt x="5468" y="19600"/>
                    <a:pt x="8168" y="20600"/>
                  </a:cubicBezTo>
                  <a:cubicBezTo>
                    <a:pt x="10868" y="21600"/>
                    <a:pt x="13028" y="20400"/>
                    <a:pt x="14918" y="19000"/>
                  </a:cubicBezTo>
                  <a:cubicBezTo>
                    <a:pt x="16808" y="17600"/>
                    <a:pt x="18428" y="16000"/>
                    <a:pt x="19508" y="14000"/>
                  </a:cubicBezTo>
                  <a:cubicBezTo>
                    <a:pt x="20588" y="12000"/>
                    <a:pt x="21128" y="9600"/>
                    <a:pt x="19238" y="8600"/>
                  </a:cubicBezTo>
                  <a:cubicBezTo>
                    <a:pt x="17348" y="7600"/>
                    <a:pt x="13028" y="8000"/>
                    <a:pt x="8708" y="84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5" name="Line"/>
            <p:cNvSpPr/>
            <p:nvPr/>
          </p:nvSpPr>
          <p:spPr>
            <a:xfrm>
              <a:off x="6493659" y="7455159"/>
              <a:ext cx="228415" cy="287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5" fill="norm" stroke="1" extrusionOk="0">
                  <a:moveTo>
                    <a:pt x="0" y="0"/>
                  </a:moveTo>
                  <a:cubicBezTo>
                    <a:pt x="758" y="5326"/>
                    <a:pt x="1516" y="10652"/>
                    <a:pt x="1516" y="14499"/>
                  </a:cubicBezTo>
                  <a:cubicBezTo>
                    <a:pt x="1516" y="18345"/>
                    <a:pt x="758" y="20712"/>
                    <a:pt x="379" y="21156"/>
                  </a:cubicBezTo>
                  <a:cubicBezTo>
                    <a:pt x="0" y="21600"/>
                    <a:pt x="0" y="20121"/>
                    <a:pt x="1705" y="17753"/>
                  </a:cubicBezTo>
                  <a:cubicBezTo>
                    <a:pt x="3411" y="15386"/>
                    <a:pt x="6821" y="12132"/>
                    <a:pt x="10421" y="10208"/>
                  </a:cubicBezTo>
                  <a:cubicBezTo>
                    <a:pt x="14021" y="8285"/>
                    <a:pt x="17811" y="7693"/>
                    <a:pt x="21600" y="710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6" name="Line"/>
            <p:cNvSpPr/>
            <p:nvPr/>
          </p:nvSpPr>
          <p:spPr>
            <a:xfrm>
              <a:off x="6673985" y="7481421"/>
              <a:ext cx="215530" cy="550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2" h="21359" fill="norm" stroke="1" extrusionOk="0">
                  <a:moveTo>
                    <a:pt x="0" y="10637"/>
                  </a:moveTo>
                  <a:cubicBezTo>
                    <a:pt x="4168" y="9083"/>
                    <a:pt x="8337" y="7529"/>
                    <a:pt x="11558" y="6208"/>
                  </a:cubicBezTo>
                  <a:cubicBezTo>
                    <a:pt x="14779" y="4887"/>
                    <a:pt x="17053" y="3799"/>
                    <a:pt x="18568" y="2712"/>
                  </a:cubicBezTo>
                  <a:cubicBezTo>
                    <a:pt x="20084" y="1624"/>
                    <a:pt x="20842" y="536"/>
                    <a:pt x="20084" y="147"/>
                  </a:cubicBezTo>
                  <a:cubicBezTo>
                    <a:pt x="19326" y="-241"/>
                    <a:pt x="17053" y="70"/>
                    <a:pt x="13074" y="1935"/>
                  </a:cubicBezTo>
                  <a:cubicBezTo>
                    <a:pt x="9095" y="3799"/>
                    <a:pt x="3410" y="7218"/>
                    <a:pt x="1326" y="10093"/>
                  </a:cubicBezTo>
                  <a:cubicBezTo>
                    <a:pt x="-758" y="12968"/>
                    <a:pt x="758" y="15299"/>
                    <a:pt x="4358" y="17086"/>
                  </a:cubicBezTo>
                  <a:cubicBezTo>
                    <a:pt x="7958" y="18873"/>
                    <a:pt x="13642" y="20116"/>
                    <a:pt x="19326" y="2135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7" name="Line"/>
            <p:cNvSpPr/>
            <p:nvPr/>
          </p:nvSpPr>
          <p:spPr>
            <a:xfrm>
              <a:off x="7335182" y="7515268"/>
              <a:ext cx="192350" cy="12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8" name="Line"/>
            <p:cNvSpPr/>
            <p:nvPr/>
          </p:nvSpPr>
          <p:spPr>
            <a:xfrm>
              <a:off x="7214965" y="7719638"/>
              <a:ext cx="336611" cy="84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9" name="Line"/>
            <p:cNvSpPr/>
            <p:nvPr/>
          </p:nvSpPr>
          <p:spPr>
            <a:xfrm>
              <a:off x="8224794" y="7250789"/>
              <a:ext cx="24045" cy="625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1800"/>
                    <a:pt x="0" y="3600"/>
                    <a:pt x="0" y="7200"/>
                  </a:cubicBezTo>
                  <a:cubicBezTo>
                    <a:pt x="0" y="10800"/>
                    <a:pt x="10800" y="16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0" name="Line"/>
            <p:cNvSpPr/>
            <p:nvPr/>
          </p:nvSpPr>
          <p:spPr>
            <a:xfrm>
              <a:off x="8369055" y="7515268"/>
              <a:ext cx="480872" cy="72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60" y="16800"/>
                    <a:pt x="7920" y="12000"/>
                    <a:pt x="11520" y="8400"/>
                  </a:cubicBezTo>
                  <a:cubicBezTo>
                    <a:pt x="15120" y="4800"/>
                    <a:pt x="1836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1" name="Line"/>
            <p:cNvSpPr/>
            <p:nvPr/>
          </p:nvSpPr>
          <p:spPr>
            <a:xfrm>
              <a:off x="8597469" y="7382513"/>
              <a:ext cx="84153" cy="493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8" fill="norm" stroke="1" extrusionOk="0">
                  <a:moveTo>
                    <a:pt x="0" y="1590"/>
                  </a:moveTo>
                  <a:cubicBezTo>
                    <a:pt x="0" y="719"/>
                    <a:pt x="0" y="-152"/>
                    <a:pt x="1029" y="22"/>
                  </a:cubicBezTo>
                  <a:cubicBezTo>
                    <a:pt x="2057" y="196"/>
                    <a:pt x="4114" y="1416"/>
                    <a:pt x="7714" y="5161"/>
                  </a:cubicBezTo>
                  <a:cubicBezTo>
                    <a:pt x="11314" y="8906"/>
                    <a:pt x="16457" y="15177"/>
                    <a:pt x="21600" y="2144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2" name="Line"/>
            <p:cNvSpPr/>
            <p:nvPr/>
          </p:nvSpPr>
          <p:spPr>
            <a:xfrm>
              <a:off x="9085873" y="7310898"/>
              <a:ext cx="509403" cy="266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463" fill="norm" stroke="1" extrusionOk="0">
                  <a:moveTo>
                    <a:pt x="1202" y="0"/>
                  </a:moveTo>
                  <a:cubicBezTo>
                    <a:pt x="864" y="4513"/>
                    <a:pt x="527" y="9027"/>
                    <a:pt x="274" y="12412"/>
                  </a:cubicBezTo>
                  <a:cubicBezTo>
                    <a:pt x="21" y="15797"/>
                    <a:pt x="-148" y="18054"/>
                    <a:pt x="189" y="19504"/>
                  </a:cubicBezTo>
                  <a:cubicBezTo>
                    <a:pt x="527" y="20955"/>
                    <a:pt x="1371" y="21600"/>
                    <a:pt x="3480" y="21439"/>
                  </a:cubicBezTo>
                  <a:cubicBezTo>
                    <a:pt x="5590" y="21278"/>
                    <a:pt x="8965" y="20310"/>
                    <a:pt x="12171" y="19343"/>
                  </a:cubicBezTo>
                  <a:cubicBezTo>
                    <a:pt x="15377" y="18376"/>
                    <a:pt x="18415" y="17409"/>
                    <a:pt x="21452" y="1644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3" name="Line"/>
            <p:cNvSpPr/>
            <p:nvPr/>
          </p:nvSpPr>
          <p:spPr>
            <a:xfrm>
              <a:off x="9354841" y="7346963"/>
              <a:ext cx="36066" cy="685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2147"/>
                    <a:pt x="12000" y="4295"/>
                    <a:pt x="8400" y="7895"/>
                  </a:cubicBezTo>
                  <a:cubicBezTo>
                    <a:pt x="4800" y="11495"/>
                    <a:pt x="2400" y="1654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4" name="Line"/>
            <p:cNvSpPr/>
            <p:nvPr/>
          </p:nvSpPr>
          <p:spPr>
            <a:xfrm>
              <a:off x="9715493" y="7599420"/>
              <a:ext cx="384698" cy="60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25" y="17280"/>
                    <a:pt x="4050" y="12960"/>
                    <a:pt x="7650" y="9360"/>
                  </a:cubicBezTo>
                  <a:cubicBezTo>
                    <a:pt x="11250" y="5760"/>
                    <a:pt x="16425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5" name="Line"/>
            <p:cNvSpPr/>
            <p:nvPr/>
          </p:nvSpPr>
          <p:spPr>
            <a:xfrm>
              <a:off x="9823689" y="7383028"/>
              <a:ext cx="24045" cy="637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396"/>
                    <a:pt x="0" y="6792"/>
                    <a:pt x="3600" y="10392"/>
                  </a:cubicBezTo>
                  <a:cubicBezTo>
                    <a:pt x="7200" y="13992"/>
                    <a:pt x="14400" y="1779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6" name="Line"/>
            <p:cNvSpPr/>
            <p:nvPr/>
          </p:nvSpPr>
          <p:spPr>
            <a:xfrm>
              <a:off x="10360385" y="7408856"/>
              <a:ext cx="148547" cy="515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1" h="21525" fill="norm" stroke="1" extrusionOk="0">
                  <a:moveTo>
                    <a:pt x="21071" y="930"/>
                  </a:moveTo>
                  <a:cubicBezTo>
                    <a:pt x="18797" y="427"/>
                    <a:pt x="16524" y="-75"/>
                    <a:pt x="14534" y="9"/>
                  </a:cubicBezTo>
                  <a:cubicBezTo>
                    <a:pt x="12545" y="92"/>
                    <a:pt x="10839" y="762"/>
                    <a:pt x="8281" y="3358"/>
                  </a:cubicBezTo>
                  <a:cubicBezTo>
                    <a:pt x="5724" y="5953"/>
                    <a:pt x="2313" y="10474"/>
                    <a:pt x="892" y="13823"/>
                  </a:cubicBezTo>
                  <a:cubicBezTo>
                    <a:pt x="-529" y="17172"/>
                    <a:pt x="39" y="19348"/>
                    <a:pt x="608" y="2152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7" name="Line"/>
            <p:cNvSpPr/>
            <p:nvPr/>
          </p:nvSpPr>
          <p:spPr>
            <a:xfrm>
              <a:off x="10725322" y="7131903"/>
              <a:ext cx="243320" cy="766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4" h="20980" fill="norm" stroke="1" extrusionOk="0">
                  <a:moveTo>
                    <a:pt x="4181" y="951"/>
                  </a:moveTo>
                  <a:cubicBezTo>
                    <a:pt x="4877" y="293"/>
                    <a:pt x="5574" y="-365"/>
                    <a:pt x="5226" y="238"/>
                  </a:cubicBezTo>
                  <a:cubicBezTo>
                    <a:pt x="4877" y="841"/>
                    <a:pt x="3484" y="2705"/>
                    <a:pt x="2265" y="5282"/>
                  </a:cubicBezTo>
                  <a:cubicBezTo>
                    <a:pt x="1045" y="7858"/>
                    <a:pt x="0" y="11148"/>
                    <a:pt x="0" y="13889"/>
                  </a:cubicBezTo>
                  <a:cubicBezTo>
                    <a:pt x="0" y="16630"/>
                    <a:pt x="1045" y="18823"/>
                    <a:pt x="3484" y="19974"/>
                  </a:cubicBezTo>
                  <a:cubicBezTo>
                    <a:pt x="5923" y="21125"/>
                    <a:pt x="9755" y="21235"/>
                    <a:pt x="13065" y="20577"/>
                  </a:cubicBezTo>
                  <a:cubicBezTo>
                    <a:pt x="16374" y="19919"/>
                    <a:pt x="19161" y="18494"/>
                    <a:pt x="20381" y="17452"/>
                  </a:cubicBezTo>
                  <a:cubicBezTo>
                    <a:pt x="21600" y="16411"/>
                    <a:pt x="21252" y="15753"/>
                    <a:pt x="20206" y="15369"/>
                  </a:cubicBezTo>
                  <a:cubicBezTo>
                    <a:pt x="19161" y="14985"/>
                    <a:pt x="17419" y="14876"/>
                    <a:pt x="14981" y="15095"/>
                  </a:cubicBezTo>
                  <a:cubicBezTo>
                    <a:pt x="12542" y="15314"/>
                    <a:pt x="9406" y="15862"/>
                    <a:pt x="7490" y="16465"/>
                  </a:cubicBezTo>
                  <a:cubicBezTo>
                    <a:pt x="5574" y="17068"/>
                    <a:pt x="4877" y="17726"/>
                    <a:pt x="4181" y="1838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8" name="Line"/>
            <p:cNvSpPr/>
            <p:nvPr/>
          </p:nvSpPr>
          <p:spPr>
            <a:xfrm>
              <a:off x="11073954" y="7595136"/>
              <a:ext cx="336610" cy="64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0" y="20417"/>
                  </a:moveTo>
                  <a:cubicBezTo>
                    <a:pt x="5657" y="12793"/>
                    <a:pt x="11314" y="5170"/>
                    <a:pt x="14914" y="1993"/>
                  </a:cubicBezTo>
                  <a:cubicBezTo>
                    <a:pt x="18514" y="-1183"/>
                    <a:pt x="20057" y="88"/>
                    <a:pt x="21600" y="135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9" name="Line"/>
            <p:cNvSpPr/>
            <p:nvPr/>
          </p:nvSpPr>
          <p:spPr>
            <a:xfrm>
              <a:off x="11162113" y="7371006"/>
              <a:ext cx="8015" cy="649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667"/>
                    <a:pt x="0" y="9333"/>
                    <a:pt x="0" y="12933"/>
                  </a:cubicBezTo>
                  <a:cubicBezTo>
                    <a:pt x="0" y="16533"/>
                    <a:pt x="10800" y="1906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0" name="Line"/>
            <p:cNvSpPr/>
            <p:nvPr/>
          </p:nvSpPr>
          <p:spPr>
            <a:xfrm>
              <a:off x="11742608" y="7162010"/>
              <a:ext cx="196914" cy="756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8" h="21452" fill="norm" stroke="1" extrusionOk="0">
                  <a:moveTo>
                    <a:pt x="21228" y="131"/>
                  </a:moveTo>
                  <a:cubicBezTo>
                    <a:pt x="19068" y="18"/>
                    <a:pt x="16908" y="-96"/>
                    <a:pt x="15396" y="131"/>
                  </a:cubicBezTo>
                  <a:cubicBezTo>
                    <a:pt x="13884" y="359"/>
                    <a:pt x="13020" y="927"/>
                    <a:pt x="10644" y="2860"/>
                  </a:cubicBezTo>
                  <a:cubicBezTo>
                    <a:pt x="8268" y="4792"/>
                    <a:pt x="4380" y="8089"/>
                    <a:pt x="2220" y="11216"/>
                  </a:cubicBezTo>
                  <a:cubicBezTo>
                    <a:pt x="60" y="14342"/>
                    <a:pt x="-372" y="17298"/>
                    <a:pt x="276" y="19060"/>
                  </a:cubicBezTo>
                  <a:cubicBezTo>
                    <a:pt x="924" y="20822"/>
                    <a:pt x="2652" y="21390"/>
                    <a:pt x="4812" y="21447"/>
                  </a:cubicBezTo>
                  <a:cubicBezTo>
                    <a:pt x="6972" y="21504"/>
                    <a:pt x="9564" y="21049"/>
                    <a:pt x="11940" y="20083"/>
                  </a:cubicBezTo>
                  <a:cubicBezTo>
                    <a:pt x="14316" y="19117"/>
                    <a:pt x="16476" y="17639"/>
                    <a:pt x="17772" y="16445"/>
                  </a:cubicBezTo>
                  <a:cubicBezTo>
                    <a:pt x="19068" y="15251"/>
                    <a:pt x="19500" y="14342"/>
                    <a:pt x="17988" y="13887"/>
                  </a:cubicBezTo>
                  <a:cubicBezTo>
                    <a:pt x="16476" y="13432"/>
                    <a:pt x="13020" y="13432"/>
                    <a:pt x="9780" y="13887"/>
                  </a:cubicBezTo>
                  <a:cubicBezTo>
                    <a:pt x="6540" y="14342"/>
                    <a:pt x="3516" y="15251"/>
                    <a:pt x="492" y="1616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1" name="Line"/>
            <p:cNvSpPr/>
            <p:nvPr/>
          </p:nvSpPr>
          <p:spPr>
            <a:xfrm>
              <a:off x="12079698" y="7334941"/>
              <a:ext cx="364738" cy="357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413" fill="norm" stroke="1" extrusionOk="0">
                  <a:moveTo>
                    <a:pt x="5170" y="0"/>
                  </a:moveTo>
                  <a:cubicBezTo>
                    <a:pt x="4935" y="2640"/>
                    <a:pt x="4700" y="5280"/>
                    <a:pt x="3879" y="8280"/>
                  </a:cubicBezTo>
                  <a:cubicBezTo>
                    <a:pt x="3057" y="11280"/>
                    <a:pt x="1648" y="14640"/>
                    <a:pt x="827" y="16920"/>
                  </a:cubicBezTo>
                  <a:cubicBezTo>
                    <a:pt x="5" y="19200"/>
                    <a:pt x="-230" y="20400"/>
                    <a:pt x="240" y="21000"/>
                  </a:cubicBezTo>
                  <a:cubicBezTo>
                    <a:pt x="709" y="21600"/>
                    <a:pt x="1883" y="21600"/>
                    <a:pt x="4935" y="20640"/>
                  </a:cubicBezTo>
                  <a:cubicBezTo>
                    <a:pt x="7987" y="19680"/>
                    <a:pt x="12918" y="17760"/>
                    <a:pt x="15970" y="16800"/>
                  </a:cubicBezTo>
                  <a:cubicBezTo>
                    <a:pt x="19022" y="15840"/>
                    <a:pt x="20196" y="15840"/>
                    <a:pt x="21370" y="1584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2" name="Line"/>
            <p:cNvSpPr/>
            <p:nvPr/>
          </p:nvSpPr>
          <p:spPr>
            <a:xfrm>
              <a:off x="12191979" y="7334941"/>
              <a:ext cx="36066" cy="769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4050"/>
                    <a:pt x="12000" y="8100"/>
                    <a:pt x="8400" y="11700"/>
                  </a:cubicBezTo>
                  <a:cubicBezTo>
                    <a:pt x="4800" y="15300"/>
                    <a:pt x="2400" y="184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3" name="Line"/>
            <p:cNvSpPr/>
            <p:nvPr/>
          </p:nvSpPr>
          <p:spPr>
            <a:xfrm>
              <a:off x="12829133" y="7598354"/>
              <a:ext cx="276502" cy="37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5"/>
                  </a:moveTo>
                  <a:cubicBezTo>
                    <a:pt x="3757" y="2735"/>
                    <a:pt x="7513" y="-1585"/>
                    <a:pt x="11113" y="575"/>
                  </a:cubicBezTo>
                  <a:cubicBezTo>
                    <a:pt x="14713" y="2735"/>
                    <a:pt x="18157" y="11375"/>
                    <a:pt x="21600" y="2001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4" name="Line"/>
            <p:cNvSpPr/>
            <p:nvPr/>
          </p:nvSpPr>
          <p:spPr>
            <a:xfrm>
              <a:off x="12901263" y="7803791"/>
              <a:ext cx="264480" cy="36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564" y="4800"/>
                    <a:pt x="11127" y="9600"/>
                    <a:pt x="14727" y="13200"/>
                  </a:cubicBezTo>
                  <a:cubicBezTo>
                    <a:pt x="18327" y="16800"/>
                    <a:pt x="19964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5" name="Line"/>
            <p:cNvSpPr/>
            <p:nvPr/>
          </p:nvSpPr>
          <p:spPr>
            <a:xfrm>
              <a:off x="13320523" y="7399799"/>
              <a:ext cx="338114" cy="594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2" h="21214" fill="norm" stroke="1" extrusionOk="0">
                  <a:moveTo>
                    <a:pt x="20438" y="8842"/>
                  </a:moveTo>
                  <a:cubicBezTo>
                    <a:pt x="19183" y="6553"/>
                    <a:pt x="17927" y="4264"/>
                    <a:pt x="16922" y="2834"/>
                  </a:cubicBezTo>
                  <a:cubicBezTo>
                    <a:pt x="15918" y="1404"/>
                    <a:pt x="15164" y="831"/>
                    <a:pt x="14159" y="402"/>
                  </a:cubicBezTo>
                  <a:cubicBezTo>
                    <a:pt x="13155" y="-27"/>
                    <a:pt x="11899" y="-313"/>
                    <a:pt x="10518" y="617"/>
                  </a:cubicBezTo>
                  <a:cubicBezTo>
                    <a:pt x="9136" y="1547"/>
                    <a:pt x="7629" y="3692"/>
                    <a:pt x="6750" y="5123"/>
                  </a:cubicBezTo>
                  <a:cubicBezTo>
                    <a:pt x="5871" y="6553"/>
                    <a:pt x="5620" y="7268"/>
                    <a:pt x="7001" y="8198"/>
                  </a:cubicBezTo>
                  <a:cubicBezTo>
                    <a:pt x="8383" y="9128"/>
                    <a:pt x="11397" y="10272"/>
                    <a:pt x="13532" y="10916"/>
                  </a:cubicBezTo>
                  <a:cubicBezTo>
                    <a:pt x="15666" y="11560"/>
                    <a:pt x="16922" y="11703"/>
                    <a:pt x="17424" y="12132"/>
                  </a:cubicBezTo>
                  <a:cubicBezTo>
                    <a:pt x="17927" y="12561"/>
                    <a:pt x="17676" y="13276"/>
                    <a:pt x="16043" y="14635"/>
                  </a:cubicBezTo>
                  <a:cubicBezTo>
                    <a:pt x="14411" y="15994"/>
                    <a:pt x="11397" y="17997"/>
                    <a:pt x="9262" y="19213"/>
                  </a:cubicBezTo>
                  <a:cubicBezTo>
                    <a:pt x="7127" y="20429"/>
                    <a:pt x="5871" y="20858"/>
                    <a:pt x="4490" y="21072"/>
                  </a:cubicBezTo>
                  <a:cubicBezTo>
                    <a:pt x="3108" y="21287"/>
                    <a:pt x="1601" y="21287"/>
                    <a:pt x="722" y="20858"/>
                  </a:cubicBezTo>
                  <a:cubicBezTo>
                    <a:pt x="-157" y="20429"/>
                    <a:pt x="-408" y="19570"/>
                    <a:pt x="973" y="18068"/>
                  </a:cubicBezTo>
                  <a:cubicBezTo>
                    <a:pt x="2355" y="16566"/>
                    <a:pt x="5369" y="14421"/>
                    <a:pt x="9011" y="12275"/>
                  </a:cubicBezTo>
                  <a:cubicBezTo>
                    <a:pt x="12652" y="10129"/>
                    <a:pt x="16922" y="7984"/>
                    <a:pt x="21192" y="583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6" name="Line"/>
            <p:cNvSpPr/>
            <p:nvPr/>
          </p:nvSpPr>
          <p:spPr>
            <a:xfrm>
              <a:off x="13718744" y="7479203"/>
              <a:ext cx="173748" cy="589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2" h="21600" fill="norm" stroke="1" extrusionOk="0">
                  <a:moveTo>
                    <a:pt x="8640" y="0"/>
                  </a:moveTo>
                  <a:cubicBezTo>
                    <a:pt x="6240" y="2792"/>
                    <a:pt x="3840" y="5584"/>
                    <a:pt x="2640" y="7347"/>
                  </a:cubicBezTo>
                  <a:cubicBezTo>
                    <a:pt x="1440" y="9110"/>
                    <a:pt x="1440" y="9845"/>
                    <a:pt x="1920" y="10580"/>
                  </a:cubicBezTo>
                  <a:cubicBezTo>
                    <a:pt x="2400" y="11314"/>
                    <a:pt x="3360" y="12049"/>
                    <a:pt x="5040" y="12490"/>
                  </a:cubicBezTo>
                  <a:cubicBezTo>
                    <a:pt x="6720" y="12931"/>
                    <a:pt x="9120" y="13078"/>
                    <a:pt x="12240" y="13151"/>
                  </a:cubicBezTo>
                  <a:cubicBezTo>
                    <a:pt x="15360" y="13225"/>
                    <a:pt x="19200" y="13225"/>
                    <a:pt x="20400" y="13518"/>
                  </a:cubicBezTo>
                  <a:cubicBezTo>
                    <a:pt x="21600" y="13812"/>
                    <a:pt x="20160" y="14400"/>
                    <a:pt x="16320" y="15796"/>
                  </a:cubicBezTo>
                  <a:cubicBezTo>
                    <a:pt x="12480" y="17192"/>
                    <a:pt x="6240" y="1939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7" name="Line"/>
            <p:cNvSpPr/>
            <p:nvPr/>
          </p:nvSpPr>
          <p:spPr>
            <a:xfrm>
              <a:off x="13742787" y="7527195"/>
              <a:ext cx="204371" cy="48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2541" y="11670"/>
                    <a:pt x="5082" y="3363"/>
                    <a:pt x="8682" y="870"/>
                  </a:cubicBezTo>
                  <a:cubicBezTo>
                    <a:pt x="12282" y="-1622"/>
                    <a:pt x="16941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6" name="Drawing"/>
          <p:cNvGrpSpPr/>
          <p:nvPr/>
        </p:nvGrpSpPr>
        <p:grpSpPr>
          <a:xfrm>
            <a:off x="511421" y="788995"/>
            <a:ext cx="23859568" cy="11938425"/>
            <a:chOff x="-38100" y="-38100"/>
            <a:chExt cx="23859566" cy="11938423"/>
          </a:xfrm>
        </p:grpSpPr>
        <p:pic>
          <p:nvPicPr>
            <p:cNvPr id="700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0800" y="988912"/>
              <a:ext cx="1001141" cy="265089"/>
            </a:xfrm>
            <a:prstGeom prst="rect">
              <a:avLst/>
            </a:prstGeom>
            <a:effectLst/>
          </p:spPr>
        </p:pic>
        <p:pic>
          <p:nvPicPr>
            <p:cNvPr id="702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52833" y="817320"/>
              <a:ext cx="12488248" cy="463872"/>
            </a:xfrm>
            <a:prstGeom prst="rect">
              <a:avLst/>
            </a:prstGeom>
            <a:effectLst/>
          </p:spPr>
        </p:pic>
        <p:pic>
          <p:nvPicPr>
            <p:cNvPr id="704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4049874" y="788721"/>
              <a:ext cx="1670390" cy="166491"/>
            </a:xfrm>
            <a:prstGeom prst="rect">
              <a:avLst/>
            </a:prstGeom>
            <a:effectLst/>
          </p:spPr>
        </p:pic>
        <p:pic>
          <p:nvPicPr>
            <p:cNvPr id="706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240" y="1656215"/>
              <a:ext cx="16017196" cy="434108"/>
            </a:xfrm>
            <a:prstGeom prst="rect">
              <a:avLst/>
            </a:prstGeom>
            <a:effectLst/>
          </p:spPr>
        </p:pic>
        <p:pic>
          <p:nvPicPr>
            <p:cNvPr id="708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7240" y="2609506"/>
              <a:ext cx="16648837" cy="295061"/>
            </a:xfrm>
            <a:prstGeom prst="rect">
              <a:avLst/>
            </a:prstGeom>
            <a:effectLst/>
          </p:spPr>
        </p:pic>
        <p:pic>
          <p:nvPicPr>
            <p:cNvPr id="710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38100" y="3867850"/>
              <a:ext cx="809712" cy="114432"/>
            </a:xfrm>
            <a:prstGeom prst="rect">
              <a:avLst/>
            </a:prstGeom>
            <a:effectLst/>
          </p:spPr>
        </p:pic>
        <p:pic>
          <p:nvPicPr>
            <p:cNvPr id="712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950304" y="3731211"/>
              <a:ext cx="15804050" cy="370546"/>
            </a:xfrm>
            <a:prstGeom prst="rect">
              <a:avLst/>
            </a:prstGeom>
            <a:effectLst/>
          </p:spPr>
        </p:pic>
        <p:pic>
          <p:nvPicPr>
            <p:cNvPr id="714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68811" y="1438472"/>
              <a:ext cx="323697" cy="379741"/>
            </a:xfrm>
            <a:prstGeom prst="rect">
              <a:avLst/>
            </a:prstGeom>
            <a:effectLst/>
          </p:spPr>
        </p:pic>
        <p:pic>
          <p:nvPicPr>
            <p:cNvPr id="716" name="Line Line" descr="Line Lin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560853" y="1608551"/>
              <a:ext cx="87091" cy="247793"/>
            </a:xfrm>
            <a:prstGeom prst="rect">
              <a:avLst/>
            </a:prstGeom>
            <a:effectLst/>
          </p:spPr>
        </p:pic>
        <p:pic>
          <p:nvPicPr>
            <p:cNvPr id="718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343052" y="3276810"/>
              <a:ext cx="97981" cy="428918"/>
            </a:xfrm>
            <a:prstGeom prst="rect">
              <a:avLst/>
            </a:prstGeom>
            <a:effectLst/>
          </p:spPr>
        </p:pic>
        <p:pic>
          <p:nvPicPr>
            <p:cNvPr id="720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364832" y="3207378"/>
              <a:ext cx="253668" cy="260027"/>
            </a:xfrm>
            <a:prstGeom prst="rect">
              <a:avLst/>
            </a:prstGeom>
            <a:effectLst/>
          </p:spPr>
        </p:pic>
        <p:pic>
          <p:nvPicPr>
            <p:cNvPr id="722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170697" y="1412627"/>
              <a:ext cx="162868" cy="2684359"/>
            </a:xfrm>
            <a:prstGeom prst="rect">
              <a:avLst/>
            </a:prstGeom>
            <a:effectLst/>
          </p:spPr>
        </p:pic>
        <p:pic>
          <p:nvPicPr>
            <p:cNvPr id="724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1164780" y="130951"/>
              <a:ext cx="169238" cy="1382600"/>
            </a:xfrm>
            <a:prstGeom prst="rect">
              <a:avLst/>
            </a:prstGeom>
            <a:effectLst/>
          </p:spPr>
        </p:pic>
        <p:pic>
          <p:nvPicPr>
            <p:cNvPr id="726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003716" y="1122373"/>
              <a:ext cx="417423" cy="129054"/>
            </a:xfrm>
            <a:prstGeom prst="rect">
              <a:avLst/>
            </a:prstGeom>
            <a:effectLst/>
          </p:spPr>
        </p:pic>
        <p:pic>
          <p:nvPicPr>
            <p:cNvPr id="728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92580" y="369273"/>
              <a:ext cx="97528" cy="510691"/>
            </a:xfrm>
            <a:prstGeom prst="rect">
              <a:avLst/>
            </a:prstGeom>
            <a:effectLst/>
          </p:spPr>
        </p:pic>
        <p:pic>
          <p:nvPicPr>
            <p:cNvPr id="730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59910" y="419109"/>
              <a:ext cx="275525" cy="321885"/>
            </a:xfrm>
            <a:prstGeom prst="rect">
              <a:avLst/>
            </a:prstGeom>
            <a:effectLst/>
          </p:spPr>
        </p:pic>
        <p:pic>
          <p:nvPicPr>
            <p:cNvPr id="732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268916" y="604199"/>
              <a:ext cx="248347" cy="197662"/>
            </a:xfrm>
            <a:prstGeom prst="rect">
              <a:avLst/>
            </a:prstGeom>
            <a:effectLst/>
          </p:spPr>
        </p:pic>
        <p:pic>
          <p:nvPicPr>
            <p:cNvPr id="734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462842" y="607596"/>
              <a:ext cx="210512" cy="393964"/>
            </a:xfrm>
            <a:prstGeom prst="rect">
              <a:avLst/>
            </a:prstGeom>
            <a:effectLst/>
          </p:spPr>
        </p:pic>
        <p:pic>
          <p:nvPicPr>
            <p:cNvPr id="736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615304" y="599804"/>
              <a:ext cx="435573" cy="247750"/>
            </a:xfrm>
            <a:prstGeom prst="rect">
              <a:avLst/>
            </a:prstGeom>
            <a:effectLst/>
          </p:spPr>
        </p:pic>
        <p:pic>
          <p:nvPicPr>
            <p:cNvPr id="738" name="Line Line" descr="Line Lin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966456" y="617129"/>
              <a:ext cx="136200" cy="76201"/>
            </a:xfrm>
            <a:prstGeom prst="rect">
              <a:avLst/>
            </a:prstGeom>
            <a:effectLst/>
          </p:spPr>
        </p:pic>
        <p:pic>
          <p:nvPicPr>
            <p:cNvPr id="740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735094" y="3377652"/>
              <a:ext cx="217772" cy="247444"/>
            </a:xfrm>
            <a:prstGeom prst="rect">
              <a:avLst/>
            </a:prstGeom>
            <a:effectLst/>
          </p:spPr>
        </p:pic>
        <p:pic>
          <p:nvPicPr>
            <p:cNvPr id="742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1475619" y="359740"/>
              <a:ext cx="108871" cy="436703"/>
            </a:xfrm>
            <a:prstGeom prst="rect">
              <a:avLst/>
            </a:prstGeom>
            <a:effectLst/>
          </p:spPr>
        </p:pic>
        <p:pic>
          <p:nvPicPr>
            <p:cNvPr id="744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1486509" y="360446"/>
              <a:ext cx="261934" cy="323351"/>
            </a:xfrm>
            <a:prstGeom prst="rect">
              <a:avLst/>
            </a:prstGeom>
            <a:effectLst/>
          </p:spPr>
        </p:pic>
        <p:pic>
          <p:nvPicPr>
            <p:cNvPr id="746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801301" y="331141"/>
              <a:ext cx="273242" cy="494848"/>
            </a:xfrm>
            <a:prstGeom prst="rect">
              <a:avLst/>
            </a:prstGeom>
            <a:effectLst/>
          </p:spPr>
        </p:pic>
        <p:pic>
          <p:nvPicPr>
            <p:cNvPr id="748" name="Line Line" descr="Line Lin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2150803" y="445536"/>
              <a:ext cx="108871" cy="295458"/>
            </a:xfrm>
            <a:prstGeom prst="rect">
              <a:avLst/>
            </a:prstGeom>
            <a:effectLst/>
          </p:spPr>
        </p:pic>
        <p:pic>
          <p:nvPicPr>
            <p:cNvPr id="750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2205253" y="403754"/>
              <a:ext cx="283113" cy="286974"/>
            </a:xfrm>
            <a:prstGeom prst="rect">
              <a:avLst/>
            </a:prstGeom>
            <a:effectLst/>
          </p:spPr>
        </p:pic>
        <p:pic>
          <p:nvPicPr>
            <p:cNvPr id="752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2753387" y="226279"/>
              <a:ext cx="289642" cy="3861170"/>
            </a:xfrm>
            <a:prstGeom prst="rect">
              <a:avLst/>
            </a:prstGeom>
            <a:effectLst/>
          </p:spPr>
        </p:pic>
        <p:pic>
          <p:nvPicPr>
            <p:cNvPr id="754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3098239" y="426471"/>
              <a:ext cx="97981" cy="514714"/>
            </a:xfrm>
            <a:prstGeom prst="rect">
              <a:avLst/>
            </a:prstGeom>
            <a:effectLst/>
          </p:spPr>
        </p:pic>
        <p:pic>
          <p:nvPicPr>
            <p:cNvPr id="756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3109129" y="436004"/>
              <a:ext cx="267996" cy="304990"/>
            </a:xfrm>
            <a:prstGeom prst="rect">
              <a:avLst/>
            </a:prstGeom>
            <a:effectLst/>
          </p:spPr>
        </p:pic>
        <p:pic>
          <p:nvPicPr>
            <p:cNvPr id="758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3533842" y="388339"/>
              <a:ext cx="119761" cy="467050"/>
            </a:xfrm>
            <a:prstGeom prst="rect">
              <a:avLst/>
            </a:prstGeom>
            <a:effectLst/>
          </p:spPr>
        </p:pic>
        <p:pic>
          <p:nvPicPr>
            <p:cNvPr id="760" name="Line Shape" descr="Line Shap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3512061" y="423293"/>
              <a:ext cx="250443" cy="155642"/>
            </a:xfrm>
            <a:prstGeom prst="rect">
              <a:avLst/>
            </a:prstGeom>
            <a:effectLst/>
          </p:spPr>
        </p:pic>
        <p:pic>
          <p:nvPicPr>
            <p:cNvPr id="762" name="Line Line" descr="Line Lin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3555622" y="664793"/>
              <a:ext cx="272222" cy="85734"/>
            </a:xfrm>
            <a:prstGeom prst="rect">
              <a:avLst/>
            </a:prstGeom>
            <a:effectLst/>
          </p:spPr>
        </p:pic>
        <p:pic>
          <p:nvPicPr>
            <p:cNvPr id="764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3958554" y="416938"/>
              <a:ext cx="195992" cy="105645"/>
            </a:xfrm>
            <a:prstGeom prst="rect">
              <a:avLst/>
            </a:prstGeom>
            <a:effectLst/>
          </p:spPr>
        </p:pic>
        <p:pic>
          <p:nvPicPr>
            <p:cNvPr id="766" name="Line Shape" descr="Line Shap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3962528" y="493201"/>
              <a:ext cx="159348" cy="401129"/>
            </a:xfrm>
            <a:prstGeom prst="rect">
              <a:avLst/>
            </a:prstGeom>
            <a:effectLst/>
          </p:spPr>
        </p:pic>
        <p:pic>
          <p:nvPicPr>
            <p:cNvPr id="768" name="Line Shape" descr="Line Shap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4524838" y="226279"/>
              <a:ext cx="159691" cy="3700288"/>
            </a:xfrm>
            <a:prstGeom prst="rect">
              <a:avLst/>
            </a:prstGeom>
            <a:effectLst/>
          </p:spPr>
        </p:pic>
        <p:pic>
          <p:nvPicPr>
            <p:cNvPr id="770" name="Line Shape" descr="Line Shap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4993111" y="369818"/>
              <a:ext cx="174211" cy="752889"/>
            </a:xfrm>
            <a:prstGeom prst="rect">
              <a:avLst/>
            </a:prstGeom>
            <a:effectLst/>
          </p:spPr>
        </p:pic>
        <p:pic>
          <p:nvPicPr>
            <p:cNvPr id="772" name="Line Shape" descr="Line Shap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4971330" y="438174"/>
              <a:ext cx="322741" cy="379084"/>
            </a:xfrm>
            <a:prstGeom prst="rect">
              <a:avLst/>
            </a:prstGeom>
            <a:effectLst/>
          </p:spPr>
        </p:pic>
        <p:pic>
          <p:nvPicPr>
            <p:cNvPr id="774" name="Line Line" descr="Line Lin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5374263" y="378806"/>
              <a:ext cx="228662" cy="85734"/>
            </a:xfrm>
            <a:prstGeom prst="rect">
              <a:avLst/>
            </a:prstGeom>
            <a:effectLst/>
          </p:spPr>
        </p:pic>
        <p:pic>
          <p:nvPicPr>
            <p:cNvPr id="776" name="Line Shape" descr="Line Shap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5352483" y="359740"/>
              <a:ext cx="130652" cy="659406"/>
            </a:xfrm>
            <a:prstGeom prst="rect">
              <a:avLst/>
            </a:prstGeom>
            <a:effectLst/>
          </p:spPr>
        </p:pic>
        <p:pic>
          <p:nvPicPr>
            <p:cNvPr id="778" name="Line Line" descr="Line Lin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5374263" y="617129"/>
              <a:ext cx="206882" cy="95267"/>
            </a:xfrm>
            <a:prstGeom prst="rect">
              <a:avLst/>
            </a:prstGeom>
            <a:effectLst/>
          </p:spPr>
        </p:pic>
        <p:pic>
          <p:nvPicPr>
            <p:cNvPr id="780" name="Line Shape" descr="Line Shape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5657405" y="488300"/>
              <a:ext cx="172482" cy="380291"/>
            </a:xfrm>
            <a:prstGeom prst="rect">
              <a:avLst/>
            </a:prstGeom>
            <a:effectLst/>
          </p:spPr>
        </p:pic>
        <p:pic>
          <p:nvPicPr>
            <p:cNvPr id="782" name="Line Shape" descr="Line Shape"/>
            <p:cNvPicPr>
              <a:picLocks noChangeAspect="0"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5744525" y="502734"/>
              <a:ext cx="294002" cy="367089"/>
            </a:xfrm>
            <a:prstGeom prst="rect">
              <a:avLst/>
            </a:prstGeom>
            <a:effectLst/>
          </p:spPr>
        </p:pic>
        <p:pic>
          <p:nvPicPr>
            <p:cNvPr id="784" name="Line Shape" descr="Line Shap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6224311" y="331141"/>
              <a:ext cx="146836" cy="3412002"/>
            </a:xfrm>
            <a:prstGeom prst="rect">
              <a:avLst/>
            </a:prstGeom>
            <a:effectLst/>
          </p:spPr>
        </p:pic>
        <p:pic>
          <p:nvPicPr>
            <p:cNvPr id="786" name="Line Shape" descr="Line Shape"/>
            <p:cNvPicPr>
              <a:picLocks noChangeAspect="0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6593950" y="340674"/>
              <a:ext cx="87092" cy="676774"/>
            </a:xfrm>
            <a:prstGeom prst="rect">
              <a:avLst/>
            </a:prstGeom>
            <a:effectLst/>
          </p:spPr>
        </p:pic>
        <p:pic>
          <p:nvPicPr>
            <p:cNvPr id="788" name="Line Shape" descr="Line Shape"/>
            <p:cNvPicPr>
              <a:picLocks noChangeAspect="0"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6539500" y="414271"/>
              <a:ext cx="324963" cy="386241"/>
            </a:xfrm>
            <a:prstGeom prst="rect">
              <a:avLst/>
            </a:prstGeom>
            <a:effectLst/>
          </p:spPr>
        </p:pic>
        <p:pic>
          <p:nvPicPr>
            <p:cNvPr id="790" name="Line Shape" descr="Line Shape"/>
            <p:cNvPicPr>
              <a:picLocks noChangeAspect="0"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6935423" y="397872"/>
              <a:ext cx="148551" cy="413927"/>
            </a:xfrm>
            <a:prstGeom prst="rect">
              <a:avLst/>
            </a:prstGeom>
            <a:effectLst/>
          </p:spPr>
        </p:pic>
        <p:pic>
          <p:nvPicPr>
            <p:cNvPr id="792" name="Line Shape" descr="Line Shape"/>
            <p:cNvPicPr>
              <a:picLocks noChangeAspect="0"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7051333" y="359740"/>
              <a:ext cx="424683" cy="580654"/>
            </a:xfrm>
            <a:prstGeom prst="rect">
              <a:avLst/>
            </a:prstGeom>
            <a:effectLst/>
          </p:spPr>
        </p:pic>
        <p:pic>
          <p:nvPicPr>
            <p:cNvPr id="794" name="Line Line" descr="Line Line"/>
            <p:cNvPicPr>
              <a:picLocks noChangeAspect="0"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7465156" y="407405"/>
              <a:ext cx="130651" cy="362188"/>
            </a:xfrm>
            <a:prstGeom prst="rect">
              <a:avLst/>
            </a:prstGeom>
            <a:effectLst/>
          </p:spPr>
        </p:pic>
        <p:pic>
          <p:nvPicPr>
            <p:cNvPr id="796" name="Line Shape" descr="Line Shape"/>
            <p:cNvPicPr>
              <a:picLocks noChangeAspect="0"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7541386" y="445536"/>
              <a:ext cx="294003" cy="388215"/>
            </a:xfrm>
            <a:prstGeom prst="rect">
              <a:avLst/>
            </a:prstGeom>
            <a:effectLst/>
          </p:spPr>
        </p:pic>
        <p:pic>
          <p:nvPicPr>
            <p:cNvPr id="798" name="Line Shape" descr="Line Shape"/>
            <p:cNvPicPr>
              <a:picLocks noChangeAspect="0"/>
            </p:cNvPicPr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7824528" y="283477"/>
              <a:ext cx="151186" cy="3473093"/>
            </a:xfrm>
            <a:prstGeom prst="rect">
              <a:avLst/>
            </a:prstGeom>
            <a:effectLst/>
          </p:spPr>
        </p:pic>
        <p:pic>
          <p:nvPicPr>
            <p:cNvPr id="800" name="Line Shape" descr="Line Shape"/>
            <p:cNvPicPr>
              <a:picLocks noChangeAspect="0"/>
            </p:cNvPicPr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8183901" y="377111"/>
              <a:ext cx="119761" cy="736053"/>
            </a:xfrm>
            <a:prstGeom prst="rect">
              <a:avLst/>
            </a:prstGeom>
            <a:effectLst/>
          </p:spPr>
        </p:pic>
        <p:pic>
          <p:nvPicPr>
            <p:cNvPr id="802" name="Line Shape" descr="Line Shape"/>
            <p:cNvPicPr>
              <a:picLocks noChangeAspect="0"/>
            </p:cNvPicPr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>
              <a:off x="8194791" y="437517"/>
              <a:ext cx="267990" cy="351142"/>
            </a:xfrm>
            <a:prstGeom prst="rect">
              <a:avLst/>
            </a:prstGeom>
            <a:effectLst/>
          </p:spPr>
        </p:pic>
        <p:pic>
          <p:nvPicPr>
            <p:cNvPr id="804" name="Line Shape" descr="Line Shape"/>
            <p:cNvPicPr>
              <a:picLocks noChangeAspect="0"/>
            </p:cNvPicPr>
            <p:nvPr/>
          </p:nvPicPr>
          <p:blipFill>
            <a:blip r:embed="rId54">
              <a:extLst/>
            </a:blip>
            <a:stretch>
              <a:fillRect/>
            </a:stretch>
          </p:blipFill>
          <p:spPr>
            <a:xfrm>
              <a:off x="8445885" y="369273"/>
              <a:ext cx="184479" cy="570158"/>
            </a:xfrm>
            <a:prstGeom prst="rect">
              <a:avLst/>
            </a:prstGeom>
            <a:effectLst/>
          </p:spPr>
        </p:pic>
        <p:pic>
          <p:nvPicPr>
            <p:cNvPr id="806" name="Line Shape" descr="Line Shape"/>
            <p:cNvPicPr>
              <a:picLocks noChangeAspect="0"/>
            </p:cNvPicPr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>
              <a:off x="8565053" y="378806"/>
              <a:ext cx="392013" cy="620278"/>
            </a:xfrm>
            <a:prstGeom prst="rect">
              <a:avLst/>
            </a:prstGeom>
            <a:effectLst/>
          </p:spPr>
        </p:pic>
        <p:pic>
          <p:nvPicPr>
            <p:cNvPr id="808" name="Line Line" descr="Line Line"/>
            <p:cNvPicPr>
              <a:picLocks noChangeAspect="0"/>
            </p:cNvPicPr>
            <p:nvPr/>
          </p:nvPicPr>
          <p:blipFill>
            <a:blip r:embed="rId56">
              <a:extLst/>
            </a:blip>
            <a:stretch>
              <a:fillRect/>
            </a:stretch>
          </p:blipFill>
          <p:spPr>
            <a:xfrm>
              <a:off x="8902644" y="436004"/>
              <a:ext cx="294003" cy="95266"/>
            </a:xfrm>
            <a:prstGeom prst="rect">
              <a:avLst/>
            </a:prstGeom>
            <a:effectLst/>
          </p:spPr>
        </p:pic>
        <p:pic>
          <p:nvPicPr>
            <p:cNvPr id="810" name="Line Shape" descr="Line Shape"/>
            <p:cNvPicPr>
              <a:picLocks noChangeAspect="0"/>
            </p:cNvPicPr>
            <p:nvPr/>
          </p:nvPicPr>
          <p:blipFill>
            <a:blip r:embed="rId57">
              <a:extLst/>
            </a:blip>
            <a:stretch>
              <a:fillRect/>
            </a:stretch>
          </p:blipFill>
          <p:spPr>
            <a:xfrm>
              <a:off x="9014450" y="502734"/>
              <a:ext cx="247537" cy="545192"/>
            </a:xfrm>
            <a:prstGeom prst="rect">
              <a:avLst/>
            </a:prstGeom>
            <a:effectLst/>
          </p:spPr>
        </p:pic>
        <p:pic>
          <p:nvPicPr>
            <p:cNvPr id="812" name="Line Shape" descr="Line Shape"/>
            <p:cNvPicPr>
              <a:picLocks noChangeAspect="0"/>
            </p:cNvPicPr>
            <p:nvPr/>
          </p:nvPicPr>
          <p:blipFill>
            <a:blip r:embed="rId58">
              <a:extLst/>
            </a:blip>
            <a:stretch>
              <a:fillRect/>
            </a:stretch>
          </p:blipFill>
          <p:spPr>
            <a:xfrm>
              <a:off x="9762961" y="235812"/>
              <a:ext cx="332589" cy="3625925"/>
            </a:xfrm>
            <a:prstGeom prst="rect">
              <a:avLst/>
            </a:prstGeom>
            <a:effectLst/>
          </p:spPr>
        </p:pic>
        <p:pic>
          <p:nvPicPr>
            <p:cNvPr id="814" name="Line Shape" descr="Line Shape"/>
            <p:cNvPicPr>
              <a:picLocks noChangeAspect="0"/>
            </p:cNvPicPr>
            <p:nvPr/>
          </p:nvPicPr>
          <p:blipFill>
            <a:blip r:embed="rId59">
              <a:extLst/>
            </a:blip>
            <a:stretch>
              <a:fillRect/>
            </a:stretch>
          </p:blipFill>
          <p:spPr>
            <a:xfrm>
              <a:off x="10144112" y="226279"/>
              <a:ext cx="163322" cy="500496"/>
            </a:xfrm>
            <a:prstGeom prst="rect">
              <a:avLst/>
            </a:prstGeom>
            <a:effectLst/>
          </p:spPr>
        </p:pic>
        <p:pic>
          <p:nvPicPr>
            <p:cNvPr id="816" name="Line Shape" descr="Line Shape"/>
            <p:cNvPicPr>
              <a:picLocks noChangeAspect="0"/>
            </p:cNvPicPr>
            <p:nvPr/>
          </p:nvPicPr>
          <p:blipFill>
            <a:blip r:embed="rId60">
              <a:extLst/>
            </a:blip>
            <a:stretch>
              <a:fillRect/>
            </a:stretch>
          </p:blipFill>
          <p:spPr>
            <a:xfrm>
              <a:off x="10253013" y="235812"/>
              <a:ext cx="158322" cy="546983"/>
            </a:xfrm>
            <a:prstGeom prst="rect">
              <a:avLst/>
            </a:prstGeom>
            <a:effectLst/>
          </p:spPr>
        </p:pic>
        <p:pic>
          <p:nvPicPr>
            <p:cNvPr id="818" name="Line Line" descr="Line Line"/>
            <p:cNvPicPr>
              <a:picLocks noChangeAspect="0"/>
            </p:cNvPicPr>
            <p:nvPr/>
          </p:nvPicPr>
          <p:blipFill>
            <a:blip r:embed="rId61">
              <a:extLst/>
            </a:blip>
            <a:stretch>
              <a:fillRect/>
            </a:stretch>
          </p:blipFill>
          <p:spPr>
            <a:xfrm>
              <a:off x="10133223" y="502734"/>
              <a:ext cx="261332" cy="85734"/>
            </a:xfrm>
            <a:prstGeom prst="rect">
              <a:avLst/>
            </a:prstGeom>
            <a:effectLst/>
          </p:spPr>
        </p:pic>
        <p:pic>
          <p:nvPicPr>
            <p:cNvPr id="820" name="Line Shape" descr="Line Shape"/>
            <p:cNvPicPr>
              <a:picLocks noChangeAspect="0"/>
            </p:cNvPicPr>
            <p:nvPr/>
          </p:nvPicPr>
          <p:blipFill>
            <a:blip r:embed="rId62">
              <a:extLst/>
            </a:blip>
            <a:stretch>
              <a:fillRect/>
            </a:stretch>
          </p:blipFill>
          <p:spPr>
            <a:xfrm>
              <a:off x="10461134" y="216747"/>
              <a:ext cx="325463" cy="513497"/>
            </a:xfrm>
            <a:prstGeom prst="rect">
              <a:avLst/>
            </a:prstGeom>
            <a:effectLst/>
          </p:spPr>
        </p:pic>
        <p:pic>
          <p:nvPicPr>
            <p:cNvPr id="822" name="Line Shape" descr="Line Shape"/>
            <p:cNvPicPr>
              <a:picLocks noChangeAspect="0"/>
            </p:cNvPicPr>
            <p:nvPr/>
          </p:nvPicPr>
          <p:blipFill>
            <a:blip r:embed="rId63">
              <a:extLst/>
            </a:blip>
            <a:stretch>
              <a:fillRect/>
            </a:stretch>
          </p:blipFill>
          <p:spPr>
            <a:xfrm>
              <a:off x="10775736" y="293010"/>
              <a:ext cx="206882" cy="400320"/>
            </a:xfrm>
            <a:prstGeom prst="rect">
              <a:avLst/>
            </a:prstGeom>
            <a:effectLst/>
          </p:spPr>
        </p:pic>
        <p:pic>
          <p:nvPicPr>
            <p:cNvPr id="824" name="Line Shape" descr="Line Shape"/>
            <p:cNvPicPr>
              <a:picLocks noChangeAspect="0"/>
            </p:cNvPicPr>
            <p:nvPr/>
          </p:nvPicPr>
          <p:blipFill>
            <a:blip r:embed="rId64">
              <a:extLst/>
            </a:blip>
            <a:stretch>
              <a:fillRect/>
            </a:stretch>
          </p:blipFill>
          <p:spPr>
            <a:xfrm>
              <a:off x="10895527" y="302543"/>
              <a:ext cx="315783" cy="367660"/>
            </a:xfrm>
            <a:prstGeom prst="rect">
              <a:avLst/>
            </a:prstGeom>
            <a:effectLst/>
          </p:spPr>
        </p:pic>
        <p:pic>
          <p:nvPicPr>
            <p:cNvPr id="826" name="Line Shape" descr="Line Shape"/>
            <p:cNvPicPr>
              <a:picLocks noChangeAspect="0"/>
            </p:cNvPicPr>
            <p:nvPr/>
          </p:nvPicPr>
          <p:blipFill>
            <a:blip r:embed="rId65">
              <a:extLst/>
            </a:blip>
            <a:stretch>
              <a:fillRect/>
            </a:stretch>
          </p:blipFill>
          <p:spPr>
            <a:xfrm>
              <a:off x="11265789" y="140483"/>
              <a:ext cx="228662" cy="3069534"/>
            </a:xfrm>
            <a:prstGeom prst="rect">
              <a:avLst/>
            </a:prstGeom>
            <a:effectLst/>
          </p:spPr>
        </p:pic>
        <p:pic>
          <p:nvPicPr>
            <p:cNvPr id="828" name="Line Shape" descr="Line Shape"/>
            <p:cNvPicPr>
              <a:picLocks noChangeAspect="0"/>
            </p:cNvPicPr>
            <p:nvPr/>
          </p:nvPicPr>
          <p:blipFill>
            <a:blip r:embed="rId66">
              <a:extLst/>
            </a:blip>
            <a:stretch>
              <a:fillRect/>
            </a:stretch>
          </p:blipFill>
          <p:spPr>
            <a:xfrm>
              <a:off x="11615001" y="159549"/>
              <a:ext cx="238823" cy="872334"/>
            </a:xfrm>
            <a:prstGeom prst="rect">
              <a:avLst/>
            </a:prstGeom>
            <a:effectLst/>
          </p:spPr>
        </p:pic>
        <p:pic>
          <p:nvPicPr>
            <p:cNvPr id="830" name="Line Shape" descr="Line Shape"/>
            <p:cNvPicPr>
              <a:picLocks noChangeAspect="0"/>
            </p:cNvPicPr>
            <p:nvPr/>
          </p:nvPicPr>
          <p:blipFill>
            <a:blip r:embed="rId67">
              <a:extLst/>
            </a:blip>
            <a:stretch>
              <a:fillRect/>
            </a:stretch>
          </p:blipFill>
          <p:spPr>
            <a:xfrm>
              <a:off x="11832073" y="283477"/>
              <a:ext cx="198074" cy="648175"/>
            </a:xfrm>
            <a:prstGeom prst="rect">
              <a:avLst/>
            </a:prstGeom>
            <a:effectLst/>
          </p:spPr>
        </p:pic>
        <p:pic>
          <p:nvPicPr>
            <p:cNvPr id="832" name="Line Line" descr="Line Line"/>
            <p:cNvPicPr>
              <a:picLocks noChangeAspect="0"/>
            </p:cNvPicPr>
            <p:nvPr/>
          </p:nvPicPr>
          <p:blipFill>
            <a:blip r:embed="rId68">
              <a:extLst/>
            </a:blip>
            <a:stretch>
              <a:fillRect/>
            </a:stretch>
          </p:blipFill>
          <p:spPr>
            <a:xfrm>
              <a:off x="11712283" y="540866"/>
              <a:ext cx="326672" cy="152464"/>
            </a:xfrm>
            <a:prstGeom prst="rect">
              <a:avLst/>
            </a:prstGeom>
            <a:effectLst/>
          </p:spPr>
        </p:pic>
        <p:pic>
          <p:nvPicPr>
            <p:cNvPr id="834" name="Line Shape" descr="Line Shape"/>
            <p:cNvPicPr>
              <a:picLocks noChangeAspect="0"/>
            </p:cNvPicPr>
            <p:nvPr/>
          </p:nvPicPr>
          <p:blipFill>
            <a:blip r:embed="rId69">
              <a:extLst/>
            </a:blip>
            <a:stretch>
              <a:fillRect/>
            </a:stretch>
          </p:blipFill>
          <p:spPr>
            <a:xfrm>
              <a:off x="11254899" y="2561842"/>
              <a:ext cx="161506" cy="1707987"/>
            </a:xfrm>
            <a:prstGeom prst="rect">
              <a:avLst/>
            </a:prstGeom>
            <a:effectLst/>
          </p:spPr>
        </p:pic>
        <p:pic>
          <p:nvPicPr>
            <p:cNvPr id="836" name="Line Shape" descr="Line Shape"/>
            <p:cNvPicPr>
              <a:picLocks noChangeAspect="0"/>
            </p:cNvPicPr>
            <p:nvPr/>
          </p:nvPicPr>
          <p:blipFill>
            <a:blip r:embed="rId70">
              <a:extLst/>
            </a:blip>
            <a:stretch>
              <a:fillRect/>
            </a:stretch>
          </p:blipFill>
          <p:spPr>
            <a:xfrm>
              <a:off x="12147884" y="226279"/>
              <a:ext cx="97982" cy="476583"/>
            </a:xfrm>
            <a:prstGeom prst="rect">
              <a:avLst/>
            </a:prstGeom>
            <a:effectLst/>
          </p:spPr>
        </p:pic>
        <p:pic>
          <p:nvPicPr>
            <p:cNvPr id="838" name="Line Shape" descr="Line Shape"/>
            <p:cNvPicPr>
              <a:picLocks noChangeAspect="0"/>
            </p:cNvPicPr>
            <p:nvPr/>
          </p:nvPicPr>
          <p:blipFill>
            <a:blip r:embed="rId71">
              <a:extLst/>
            </a:blip>
            <a:stretch>
              <a:fillRect/>
            </a:stretch>
          </p:blipFill>
          <p:spPr>
            <a:xfrm>
              <a:off x="12115215" y="241326"/>
              <a:ext cx="294002" cy="108819"/>
            </a:xfrm>
            <a:prstGeom prst="rect">
              <a:avLst/>
            </a:prstGeom>
            <a:effectLst/>
          </p:spPr>
        </p:pic>
        <p:pic>
          <p:nvPicPr>
            <p:cNvPr id="840" name="Line Line" descr="Line Line"/>
            <p:cNvPicPr>
              <a:picLocks noChangeAspect="0"/>
            </p:cNvPicPr>
            <p:nvPr/>
          </p:nvPicPr>
          <p:blipFill>
            <a:blip r:embed="rId72">
              <a:extLst/>
            </a:blip>
            <a:stretch>
              <a:fillRect/>
            </a:stretch>
          </p:blipFill>
          <p:spPr>
            <a:xfrm>
              <a:off x="12169665" y="445536"/>
              <a:ext cx="283112" cy="85734"/>
            </a:xfrm>
            <a:prstGeom prst="rect">
              <a:avLst/>
            </a:prstGeom>
            <a:effectLst/>
          </p:spPr>
        </p:pic>
        <p:pic>
          <p:nvPicPr>
            <p:cNvPr id="842" name="Line Shape" descr="Line Shape"/>
            <p:cNvPicPr>
              <a:picLocks noChangeAspect="0"/>
            </p:cNvPicPr>
            <p:nvPr/>
          </p:nvPicPr>
          <p:blipFill>
            <a:blip r:embed="rId73">
              <a:extLst/>
            </a:blip>
            <a:stretch>
              <a:fillRect/>
            </a:stretch>
          </p:blipFill>
          <p:spPr>
            <a:xfrm>
              <a:off x="12534329" y="178615"/>
              <a:ext cx="245150" cy="123865"/>
            </a:xfrm>
            <a:prstGeom prst="rect">
              <a:avLst/>
            </a:prstGeom>
            <a:effectLst/>
          </p:spPr>
        </p:pic>
        <p:pic>
          <p:nvPicPr>
            <p:cNvPr id="844" name="Line Shape" descr="Line Shape"/>
            <p:cNvPicPr>
              <a:picLocks noChangeAspect="0"/>
            </p:cNvPicPr>
            <p:nvPr/>
          </p:nvPicPr>
          <p:blipFill>
            <a:blip r:embed="rId74">
              <a:extLst/>
            </a:blip>
            <a:stretch>
              <a:fillRect/>
            </a:stretch>
          </p:blipFill>
          <p:spPr>
            <a:xfrm>
              <a:off x="12553060" y="254878"/>
              <a:ext cx="215529" cy="571045"/>
            </a:xfrm>
            <a:prstGeom prst="rect">
              <a:avLst/>
            </a:prstGeom>
            <a:effectLst/>
          </p:spPr>
        </p:pic>
        <p:pic>
          <p:nvPicPr>
            <p:cNvPr id="846" name="Line Shape" descr="Line Shape"/>
            <p:cNvPicPr>
              <a:picLocks noChangeAspect="0"/>
            </p:cNvPicPr>
            <p:nvPr/>
          </p:nvPicPr>
          <p:blipFill>
            <a:blip r:embed="rId75">
              <a:extLst/>
            </a:blip>
            <a:stretch>
              <a:fillRect/>
            </a:stretch>
          </p:blipFill>
          <p:spPr>
            <a:xfrm>
              <a:off x="12899300" y="130951"/>
              <a:ext cx="326673" cy="3844876"/>
            </a:xfrm>
            <a:prstGeom prst="rect">
              <a:avLst/>
            </a:prstGeom>
            <a:effectLst/>
          </p:spPr>
        </p:pic>
        <p:pic>
          <p:nvPicPr>
            <p:cNvPr id="848" name="Line Shape" descr="Line Shape"/>
            <p:cNvPicPr>
              <a:picLocks noChangeAspect="0"/>
            </p:cNvPicPr>
            <p:nvPr/>
          </p:nvPicPr>
          <p:blipFill>
            <a:blip r:embed="rId76">
              <a:extLst/>
            </a:blip>
            <a:stretch>
              <a:fillRect/>
            </a:stretch>
          </p:blipFill>
          <p:spPr>
            <a:xfrm>
              <a:off x="13372535" y="26089"/>
              <a:ext cx="201919" cy="748351"/>
            </a:xfrm>
            <a:prstGeom prst="rect">
              <a:avLst/>
            </a:prstGeom>
            <a:effectLst/>
          </p:spPr>
        </p:pic>
        <p:pic>
          <p:nvPicPr>
            <p:cNvPr id="850" name="Line Shape" descr="Line Shape"/>
            <p:cNvPicPr>
              <a:picLocks noChangeAspect="0"/>
            </p:cNvPicPr>
            <p:nvPr/>
          </p:nvPicPr>
          <p:blipFill>
            <a:blip r:embed="rId77">
              <a:extLst/>
            </a:blip>
            <a:stretch>
              <a:fillRect/>
            </a:stretch>
          </p:blipFill>
          <p:spPr>
            <a:xfrm>
              <a:off x="13509144" y="130951"/>
              <a:ext cx="211146" cy="638642"/>
            </a:xfrm>
            <a:prstGeom prst="rect">
              <a:avLst/>
            </a:prstGeom>
            <a:effectLst/>
          </p:spPr>
        </p:pic>
        <p:pic>
          <p:nvPicPr>
            <p:cNvPr id="852" name="Line Shape" descr="Line Shape"/>
            <p:cNvPicPr>
              <a:picLocks noChangeAspect="0"/>
            </p:cNvPicPr>
            <p:nvPr/>
          </p:nvPicPr>
          <p:blipFill>
            <a:blip r:embed="rId78">
              <a:extLst/>
            </a:blip>
            <a:stretch>
              <a:fillRect/>
            </a:stretch>
          </p:blipFill>
          <p:spPr>
            <a:xfrm>
              <a:off x="13378463" y="407405"/>
              <a:ext cx="326673" cy="123865"/>
            </a:xfrm>
            <a:prstGeom prst="rect">
              <a:avLst/>
            </a:prstGeom>
            <a:effectLst/>
          </p:spPr>
        </p:pic>
        <p:pic>
          <p:nvPicPr>
            <p:cNvPr id="854" name="Line Shape" descr="Line Shape"/>
            <p:cNvPicPr>
              <a:picLocks noChangeAspect="0"/>
            </p:cNvPicPr>
            <p:nvPr/>
          </p:nvPicPr>
          <p:blipFill>
            <a:blip r:embed="rId79">
              <a:extLst/>
            </a:blip>
            <a:stretch>
              <a:fillRect/>
            </a:stretch>
          </p:blipFill>
          <p:spPr>
            <a:xfrm>
              <a:off x="354531" y="2198121"/>
              <a:ext cx="104179" cy="556120"/>
            </a:xfrm>
            <a:prstGeom prst="rect">
              <a:avLst/>
            </a:prstGeom>
            <a:effectLst/>
          </p:spPr>
        </p:pic>
        <p:pic>
          <p:nvPicPr>
            <p:cNvPr id="856" name="Line Shape" descr="Line Shape"/>
            <p:cNvPicPr>
              <a:picLocks noChangeAspect="0"/>
            </p:cNvPicPr>
            <p:nvPr/>
          </p:nvPicPr>
          <p:blipFill>
            <a:blip r:embed="rId80">
              <a:extLst/>
            </a:blip>
            <a:stretch>
              <a:fillRect/>
            </a:stretch>
          </p:blipFill>
          <p:spPr>
            <a:xfrm>
              <a:off x="321162" y="2249176"/>
              <a:ext cx="247837" cy="283221"/>
            </a:xfrm>
            <a:prstGeom prst="rect">
              <a:avLst/>
            </a:prstGeom>
            <a:effectLst/>
          </p:spPr>
        </p:pic>
        <p:pic>
          <p:nvPicPr>
            <p:cNvPr id="858" name="Line Line" descr="Line Line"/>
            <p:cNvPicPr>
              <a:picLocks noChangeAspect="0"/>
            </p:cNvPicPr>
            <p:nvPr/>
          </p:nvPicPr>
          <p:blipFill>
            <a:blip r:embed="rId81">
              <a:extLst/>
            </a:blip>
            <a:stretch>
              <a:fillRect/>
            </a:stretch>
          </p:blipFill>
          <p:spPr>
            <a:xfrm>
              <a:off x="698971" y="2361498"/>
              <a:ext cx="76201" cy="321266"/>
            </a:xfrm>
            <a:prstGeom prst="rect">
              <a:avLst/>
            </a:prstGeom>
            <a:effectLst/>
          </p:spPr>
        </p:pic>
        <p:pic>
          <p:nvPicPr>
            <p:cNvPr id="860" name="Line Shape" descr="Line Shape"/>
            <p:cNvPicPr>
              <a:picLocks noChangeAspect="0"/>
            </p:cNvPicPr>
            <p:nvPr/>
          </p:nvPicPr>
          <p:blipFill>
            <a:blip r:embed="rId82">
              <a:extLst/>
            </a:blip>
            <a:stretch>
              <a:fillRect/>
            </a:stretch>
          </p:blipFill>
          <p:spPr>
            <a:xfrm>
              <a:off x="13850810" y="23166"/>
              <a:ext cx="96623" cy="700895"/>
            </a:xfrm>
            <a:prstGeom prst="rect">
              <a:avLst/>
            </a:prstGeom>
            <a:effectLst/>
          </p:spPr>
        </p:pic>
        <p:pic>
          <p:nvPicPr>
            <p:cNvPr id="862" name="Line Shape" descr="Line Shape"/>
            <p:cNvPicPr>
              <a:picLocks noChangeAspect="0"/>
            </p:cNvPicPr>
            <p:nvPr/>
          </p:nvPicPr>
          <p:blipFill>
            <a:blip r:embed="rId83">
              <a:extLst/>
            </a:blip>
            <a:stretch>
              <a:fillRect/>
            </a:stretch>
          </p:blipFill>
          <p:spPr>
            <a:xfrm>
              <a:off x="13840600" y="64010"/>
              <a:ext cx="321265" cy="147678"/>
            </a:xfrm>
            <a:prstGeom prst="rect">
              <a:avLst/>
            </a:prstGeom>
            <a:effectLst/>
          </p:spPr>
        </p:pic>
        <p:pic>
          <p:nvPicPr>
            <p:cNvPr id="864" name="Line Line" descr="Line Line"/>
            <p:cNvPicPr>
              <a:picLocks noChangeAspect="0"/>
            </p:cNvPicPr>
            <p:nvPr/>
          </p:nvPicPr>
          <p:blipFill>
            <a:blip r:embed="rId84">
              <a:extLst/>
            </a:blip>
            <a:stretch>
              <a:fillRect/>
            </a:stretch>
          </p:blipFill>
          <p:spPr>
            <a:xfrm>
              <a:off x="13840600" y="370342"/>
              <a:ext cx="362111" cy="96623"/>
            </a:xfrm>
            <a:prstGeom prst="rect">
              <a:avLst/>
            </a:prstGeom>
            <a:effectLst/>
          </p:spPr>
        </p:pic>
        <p:pic>
          <p:nvPicPr>
            <p:cNvPr id="866" name="Line Shape" descr="Line Shape"/>
            <p:cNvPicPr>
              <a:picLocks noChangeAspect="0"/>
            </p:cNvPicPr>
            <p:nvPr/>
          </p:nvPicPr>
          <p:blipFill>
            <a:blip r:embed="rId85">
              <a:extLst/>
            </a:blip>
            <a:stretch>
              <a:fillRect/>
            </a:stretch>
          </p:blipFill>
          <p:spPr>
            <a:xfrm>
              <a:off x="14238830" y="84432"/>
              <a:ext cx="127257" cy="464221"/>
            </a:xfrm>
            <a:prstGeom prst="rect">
              <a:avLst/>
            </a:prstGeom>
            <a:effectLst/>
          </p:spPr>
        </p:pic>
        <p:pic>
          <p:nvPicPr>
            <p:cNvPr id="868" name="Line Shape" descr="Line Shape"/>
            <p:cNvPicPr>
              <a:picLocks noChangeAspect="0"/>
            </p:cNvPicPr>
            <p:nvPr/>
          </p:nvPicPr>
          <p:blipFill>
            <a:blip r:embed="rId86">
              <a:extLst/>
            </a:blip>
            <a:stretch>
              <a:fillRect/>
            </a:stretch>
          </p:blipFill>
          <p:spPr>
            <a:xfrm>
              <a:off x="14259252" y="135488"/>
              <a:ext cx="392745" cy="389340"/>
            </a:xfrm>
            <a:prstGeom prst="rect">
              <a:avLst/>
            </a:prstGeom>
            <a:effectLst/>
          </p:spPr>
        </p:pic>
        <p:pic>
          <p:nvPicPr>
            <p:cNvPr id="870" name="Line Shape" descr="Line Shape"/>
            <p:cNvPicPr>
              <a:picLocks noChangeAspect="0"/>
            </p:cNvPicPr>
            <p:nvPr/>
          </p:nvPicPr>
          <p:blipFill>
            <a:blip r:embed="rId87">
              <a:extLst/>
            </a:blip>
            <a:stretch>
              <a:fillRect/>
            </a:stretch>
          </p:blipFill>
          <p:spPr>
            <a:xfrm>
              <a:off x="14865109" y="-38100"/>
              <a:ext cx="236174" cy="4119778"/>
            </a:xfrm>
            <a:prstGeom prst="rect">
              <a:avLst/>
            </a:prstGeom>
            <a:effectLst/>
          </p:spPr>
        </p:pic>
        <p:pic>
          <p:nvPicPr>
            <p:cNvPr id="872" name="Line Shape" descr="Line Shape"/>
            <p:cNvPicPr>
              <a:picLocks noChangeAspect="0"/>
            </p:cNvPicPr>
            <p:nvPr/>
          </p:nvPicPr>
          <p:blipFill>
            <a:blip r:embed="rId88">
              <a:extLst/>
            </a:blip>
            <a:stretch>
              <a:fillRect/>
            </a:stretch>
          </p:blipFill>
          <p:spPr>
            <a:xfrm>
              <a:off x="15169205" y="25167"/>
              <a:ext cx="228199" cy="637585"/>
            </a:xfrm>
            <a:prstGeom prst="rect">
              <a:avLst/>
            </a:prstGeom>
            <a:effectLst/>
          </p:spPr>
        </p:pic>
        <p:pic>
          <p:nvPicPr>
            <p:cNvPr id="874" name="Line Shape" descr="Line Shape"/>
            <p:cNvPicPr>
              <a:picLocks noChangeAspect="0"/>
            </p:cNvPicPr>
            <p:nvPr/>
          </p:nvPicPr>
          <p:blipFill>
            <a:blip r:embed="rId89">
              <a:extLst/>
            </a:blip>
            <a:stretch>
              <a:fillRect/>
            </a:stretch>
          </p:blipFill>
          <p:spPr>
            <a:xfrm>
              <a:off x="15300780" y="74221"/>
              <a:ext cx="186658" cy="648020"/>
            </a:xfrm>
            <a:prstGeom prst="rect">
              <a:avLst/>
            </a:prstGeom>
            <a:effectLst/>
          </p:spPr>
        </p:pic>
        <p:pic>
          <p:nvPicPr>
            <p:cNvPr id="876" name="Line Line" descr="Line Line"/>
            <p:cNvPicPr>
              <a:picLocks noChangeAspect="0"/>
            </p:cNvPicPr>
            <p:nvPr/>
          </p:nvPicPr>
          <p:blipFill>
            <a:blip r:embed="rId90">
              <a:extLst/>
            </a:blip>
            <a:stretch>
              <a:fillRect/>
            </a:stretch>
          </p:blipFill>
          <p:spPr>
            <a:xfrm>
              <a:off x="15198668" y="431608"/>
              <a:ext cx="260001" cy="96623"/>
            </a:xfrm>
            <a:prstGeom prst="rect">
              <a:avLst/>
            </a:prstGeom>
            <a:effectLst/>
          </p:spPr>
        </p:pic>
        <p:pic>
          <p:nvPicPr>
            <p:cNvPr id="878" name="Line Shape" descr="Line Shape"/>
            <p:cNvPicPr>
              <a:picLocks noChangeAspect="0"/>
            </p:cNvPicPr>
            <p:nvPr/>
          </p:nvPicPr>
          <p:blipFill>
            <a:blip r:embed="rId91">
              <a:extLst/>
            </a:blip>
            <a:stretch>
              <a:fillRect/>
            </a:stretch>
          </p:blipFill>
          <p:spPr>
            <a:xfrm>
              <a:off x="15596900" y="870683"/>
              <a:ext cx="3352560" cy="330794"/>
            </a:xfrm>
            <a:prstGeom prst="rect">
              <a:avLst/>
            </a:prstGeom>
            <a:effectLst/>
          </p:spPr>
        </p:pic>
        <p:pic>
          <p:nvPicPr>
            <p:cNvPr id="880" name="Line Shape" descr="Line Shape"/>
            <p:cNvPicPr>
              <a:picLocks noChangeAspect="0"/>
            </p:cNvPicPr>
            <p:nvPr/>
          </p:nvPicPr>
          <p:blipFill>
            <a:blip r:embed="rId92">
              <a:extLst/>
            </a:blip>
            <a:stretch>
              <a:fillRect/>
            </a:stretch>
          </p:blipFill>
          <p:spPr>
            <a:xfrm>
              <a:off x="18782749" y="1149458"/>
              <a:ext cx="168603" cy="83336"/>
            </a:xfrm>
            <a:prstGeom prst="rect">
              <a:avLst/>
            </a:prstGeom>
            <a:effectLst/>
          </p:spPr>
        </p:pic>
        <p:pic>
          <p:nvPicPr>
            <p:cNvPr id="882" name="Line Shape" descr="Line Shape"/>
            <p:cNvPicPr>
              <a:picLocks noChangeAspect="0"/>
            </p:cNvPicPr>
            <p:nvPr/>
          </p:nvPicPr>
          <p:blipFill>
            <a:blip r:embed="rId93">
              <a:extLst/>
            </a:blip>
            <a:stretch>
              <a:fillRect/>
            </a:stretch>
          </p:blipFill>
          <p:spPr>
            <a:xfrm>
              <a:off x="15882810" y="1697779"/>
              <a:ext cx="3109225" cy="253104"/>
            </a:xfrm>
            <a:prstGeom prst="rect">
              <a:avLst/>
            </a:prstGeom>
            <a:effectLst/>
          </p:spPr>
        </p:pic>
        <p:pic>
          <p:nvPicPr>
            <p:cNvPr id="884" name="Line Shape" descr="Line Shape"/>
            <p:cNvPicPr>
              <a:picLocks noChangeAspect="0"/>
            </p:cNvPicPr>
            <p:nvPr/>
          </p:nvPicPr>
          <p:blipFill>
            <a:blip r:embed="rId94">
              <a:extLst/>
            </a:blip>
            <a:stretch>
              <a:fillRect/>
            </a:stretch>
          </p:blipFill>
          <p:spPr>
            <a:xfrm>
              <a:off x="19242871" y="1871367"/>
              <a:ext cx="231809" cy="106834"/>
            </a:xfrm>
            <a:prstGeom prst="rect">
              <a:avLst/>
            </a:prstGeom>
            <a:effectLst/>
          </p:spPr>
        </p:pic>
        <p:pic>
          <p:nvPicPr>
            <p:cNvPr id="886" name="Line Shape" descr="Line Shape"/>
            <p:cNvPicPr>
              <a:picLocks noChangeAspect="0"/>
            </p:cNvPicPr>
            <p:nvPr/>
          </p:nvPicPr>
          <p:blipFill>
            <a:blip r:embed="rId95">
              <a:extLst/>
            </a:blip>
            <a:stretch>
              <a:fillRect/>
            </a:stretch>
          </p:blipFill>
          <p:spPr>
            <a:xfrm>
              <a:off x="16450699" y="2659515"/>
              <a:ext cx="2578168" cy="210299"/>
            </a:xfrm>
            <a:prstGeom prst="rect">
              <a:avLst/>
            </a:prstGeom>
            <a:effectLst/>
          </p:spPr>
        </p:pic>
        <p:pic>
          <p:nvPicPr>
            <p:cNvPr id="888" name="Line Shape" descr="Line Shape"/>
            <p:cNvPicPr>
              <a:picLocks noChangeAspect="0"/>
            </p:cNvPicPr>
            <p:nvPr/>
          </p:nvPicPr>
          <p:blipFill>
            <a:blip r:embed="rId96">
              <a:extLst/>
            </a:blip>
            <a:stretch>
              <a:fillRect/>
            </a:stretch>
          </p:blipFill>
          <p:spPr>
            <a:xfrm>
              <a:off x="19308314" y="2835859"/>
              <a:ext cx="667046" cy="129411"/>
            </a:xfrm>
            <a:prstGeom prst="rect">
              <a:avLst/>
            </a:prstGeom>
            <a:effectLst/>
          </p:spPr>
        </p:pic>
        <p:pic>
          <p:nvPicPr>
            <p:cNvPr id="890" name="Line Shape" descr="Line Shape"/>
            <p:cNvPicPr>
              <a:picLocks noChangeAspect="0"/>
            </p:cNvPicPr>
            <p:nvPr/>
          </p:nvPicPr>
          <p:blipFill>
            <a:blip r:embed="rId97">
              <a:extLst/>
            </a:blip>
            <a:stretch>
              <a:fillRect/>
            </a:stretch>
          </p:blipFill>
          <p:spPr>
            <a:xfrm>
              <a:off x="16536317" y="3658302"/>
              <a:ext cx="3611004" cy="428925"/>
            </a:xfrm>
            <a:prstGeom prst="rect">
              <a:avLst/>
            </a:prstGeom>
            <a:effectLst/>
          </p:spPr>
        </p:pic>
        <p:pic>
          <p:nvPicPr>
            <p:cNvPr id="892" name="Line Shape" descr="Line Shape"/>
            <p:cNvPicPr>
              <a:picLocks noChangeAspect="0"/>
            </p:cNvPicPr>
            <p:nvPr/>
          </p:nvPicPr>
          <p:blipFill>
            <a:blip r:embed="rId98">
              <a:extLst/>
            </a:blip>
            <a:stretch>
              <a:fillRect/>
            </a:stretch>
          </p:blipFill>
          <p:spPr>
            <a:xfrm>
              <a:off x="15632206" y="74221"/>
              <a:ext cx="204274" cy="551809"/>
            </a:xfrm>
            <a:prstGeom prst="rect">
              <a:avLst/>
            </a:prstGeom>
            <a:effectLst/>
          </p:spPr>
        </p:pic>
        <p:pic>
          <p:nvPicPr>
            <p:cNvPr id="894" name="Line Shape" descr="Line Shape"/>
            <p:cNvPicPr>
              <a:picLocks noChangeAspect="0"/>
            </p:cNvPicPr>
            <p:nvPr/>
          </p:nvPicPr>
          <p:blipFill>
            <a:blip r:embed="rId99">
              <a:extLst/>
            </a:blip>
            <a:stretch>
              <a:fillRect/>
            </a:stretch>
          </p:blipFill>
          <p:spPr>
            <a:xfrm>
              <a:off x="15750066" y="116668"/>
              <a:ext cx="348496" cy="513674"/>
            </a:xfrm>
            <a:prstGeom prst="rect">
              <a:avLst/>
            </a:prstGeom>
            <a:effectLst/>
          </p:spPr>
        </p:pic>
        <p:pic>
          <p:nvPicPr>
            <p:cNvPr id="896" name="Line Shape" descr="Line Shape"/>
            <p:cNvPicPr>
              <a:picLocks noChangeAspect="0"/>
            </p:cNvPicPr>
            <p:nvPr/>
          </p:nvPicPr>
          <p:blipFill>
            <a:blip r:embed="rId100">
              <a:extLst/>
            </a:blip>
            <a:stretch>
              <a:fillRect/>
            </a:stretch>
          </p:blipFill>
          <p:spPr>
            <a:xfrm>
              <a:off x="16253812" y="155910"/>
              <a:ext cx="154487" cy="478070"/>
            </a:xfrm>
            <a:prstGeom prst="rect">
              <a:avLst/>
            </a:prstGeom>
            <a:effectLst/>
          </p:spPr>
        </p:pic>
        <p:pic>
          <p:nvPicPr>
            <p:cNvPr id="898" name="Line Shape" descr="Line Shape"/>
            <p:cNvPicPr>
              <a:picLocks noChangeAspect="0"/>
            </p:cNvPicPr>
            <p:nvPr/>
          </p:nvPicPr>
          <p:blipFill>
            <a:blip r:embed="rId101">
              <a:extLst/>
            </a:blip>
            <a:stretch>
              <a:fillRect/>
            </a:stretch>
          </p:blipFill>
          <p:spPr>
            <a:xfrm>
              <a:off x="16311675" y="227387"/>
              <a:ext cx="362109" cy="409589"/>
            </a:xfrm>
            <a:prstGeom prst="rect">
              <a:avLst/>
            </a:prstGeom>
            <a:effectLst/>
          </p:spPr>
        </p:pic>
        <p:pic>
          <p:nvPicPr>
            <p:cNvPr id="900" name="Line Shape" descr="Line Shape"/>
            <p:cNvPicPr>
              <a:picLocks noChangeAspect="0"/>
            </p:cNvPicPr>
            <p:nvPr/>
          </p:nvPicPr>
          <p:blipFill>
            <a:blip r:embed="rId102">
              <a:extLst/>
            </a:blip>
            <a:stretch>
              <a:fillRect/>
            </a:stretch>
          </p:blipFill>
          <p:spPr>
            <a:xfrm>
              <a:off x="16934549" y="53799"/>
              <a:ext cx="208944" cy="3663685"/>
            </a:xfrm>
            <a:prstGeom prst="rect">
              <a:avLst/>
            </a:prstGeom>
            <a:effectLst/>
          </p:spPr>
        </p:pic>
        <p:pic>
          <p:nvPicPr>
            <p:cNvPr id="902" name="Line Shape" descr="Line Shape"/>
            <p:cNvPicPr>
              <a:picLocks noChangeAspect="0"/>
            </p:cNvPicPr>
            <p:nvPr/>
          </p:nvPicPr>
          <p:blipFill>
            <a:blip r:embed="rId103">
              <a:extLst/>
            </a:blip>
            <a:stretch>
              <a:fillRect/>
            </a:stretch>
          </p:blipFill>
          <p:spPr>
            <a:xfrm>
              <a:off x="17300201" y="196754"/>
              <a:ext cx="302790" cy="554518"/>
            </a:xfrm>
            <a:prstGeom prst="rect">
              <a:avLst/>
            </a:prstGeom>
            <a:effectLst/>
          </p:spPr>
        </p:pic>
        <p:pic>
          <p:nvPicPr>
            <p:cNvPr id="904" name="Line Shape" descr="Line Shape"/>
            <p:cNvPicPr>
              <a:picLocks noChangeAspect="0"/>
            </p:cNvPicPr>
            <p:nvPr/>
          </p:nvPicPr>
          <p:blipFill>
            <a:blip r:embed="rId104">
              <a:extLst/>
            </a:blip>
            <a:stretch>
              <a:fillRect/>
            </a:stretch>
          </p:blipFill>
          <p:spPr>
            <a:xfrm>
              <a:off x="17475734" y="278442"/>
              <a:ext cx="126672" cy="688865"/>
            </a:xfrm>
            <a:prstGeom prst="rect">
              <a:avLst/>
            </a:prstGeom>
            <a:effectLst/>
          </p:spPr>
        </p:pic>
        <p:pic>
          <p:nvPicPr>
            <p:cNvPr id="906" name="Line Line" descr="Line Line"/>
            <p:cNvPicPr>
              <a:picLocks noChangeAspect="0"/>
            </p:cNvPicPr>
            <p:nvPr/>
          </p:nvPicPr>
          <p:blipFill>
            <a:blip r:embed="rId105">
              <a:extLst/>
            </a:blip>
            <a:stretch>
              <a:fillRect/>
            </a:stretch>
          </p:blipFill>
          <p:spPr>
            <a:xfrm>
              <a:off x="17353202" y="554141"/>
              <a:ext cx="341689" cy="106834"/>
            </a:xfrm>
            <a:prstGeom prst="rect">
              <a:avLst/>
            </a:prstGeom>
            <a:effectLst/>
          </p:spPr>
        </p:pic>
        <p:pic>
          <p:nvPicPr>
            <p:cNvPr id="908" name="Line Shape" descr="Line Shape"/>
            <p:cNvPicPr>
              <a:picLocks noChangeAspect="0"/>
            </p:cNvPicPr>
            <p:nvPr/>
          </p:nvPicPr>
          <p:blipFill>
            <a:blip r:embed="rId106">
              <a:extLst/>
            </a:blip>
            <a:stretch>
              <a:fillRect/>
            </a:stretch>
          </p:blipFill>
          <p:spPr>
            <a:xfrm>
              <a:off x="17677996" y="319287"/>
              <a:ext cx="221115" cy="517093"/>
            </a:xfrm>
            <a:prstGeom prst="rect">
              <a:avLst/>
            </a:prstGeom>
            <a:effectLst/>
          </p:spPr>
        </p:pic>
        <p:pic>
          <p:nvPicPr>
            <p:cNvPr id="910" name="Line Shape" descr="Line Shape"/>
            <p:cNvPicPr>
              <a:picLocks noChangeAspect="0"/>
            </p:cNvPicPr>
            <p:nvPr/>
          </p:nvPicPr>
          <p:blipFill>
            <a:blip r:embed="rId107">
              <a:extLst/>
            </a:blip>
            <a:stretch>
              <a:fillRect/>
            </a:stretch>
          </p:blipFill>
          <p:spPr>
            <a:xfrm>
              <a:off x="17812700" y="329498"/>
              <a:ext cx="351899" cy="675840"/>
            </a:xfrm>
            <a:prstGeom prst="rect">
              <a:avLst/>
            </a:prstGeom>
            <a:effectLst/>
          </p:spPr>
        </p:pic>
        <p:pic>
          <p:nvPicPr>
            <p:cNvPr id="912" name="Line Shape" descr="Line Shape"/>
            <p:cNvPicPr>
              <a:picLocks noChangeAspect="0"/>
            </p:cNvPicPr>
            <p:nvPr/>
          </p:nvPicPr>
          <p:blipFill>
            <a:blip r:embed="rId108">
              <a:extLst/>
            </a:blip>
            <a:stretch>
              <a:fillRect/>
            </a:stretch>
          </p:blipFill>
          <p:spPr>
            <a:xfrm>
              <a:off x="18180297" y="360131"/>
              <a:ext cx="300845" cy="117045"/>
            </a:xfrm>
            <a:prstGeom prst="rect">
              <a:avLst/>
            </a:prstGeom>
            <a:effectLst/>
          </p:spPr>
        </p:pic>
        <p:pic>
          <p:nvPicPr>
            <p:cNvPr id="914" name="Line Shape" descr="Line Shape"/>
            <p:cNvPicPr>
              <a:picLocks noChangeAspect="0"/>
            </p:cNvPicPr>
            <p:nvPr/>
          </p:nvPicPr>
          <p:blipFill>
            <a:blip r:embed="rId109">
              <a:extLst/>
            </a:blip>
            <a:stretch>
              <a:fillRect/>
            </a:stretch>
          </p:blipFill>
          <p:spPr>
            <a:xfrm>
              <a:off x="18183702" y="472452"/>
              <a:ext cx="266806" cy="660053"/>
            </a:xfrm>
            <a:prstGeom prst="rect">
              <a:avLst/>
            </a:prstGeom>
            <a:effectLst/>
          </p:spPr>
        </p:pic>
        <p:pic>
          <p:nvPicPr>
            <p:cNvPr id="916" name="Line Shape" descr="Line Shape"/>
            <p:cNvPicPr>
              <a:picLocks noChangeAspect="0"/>
            </p:cNvPicPr>
            <p:nvPr/>
          </p:nvPicPr>
          <p:blipFill>
            <a:blip r:embed="rId110">
              <a:extLst/>
            </a:blip>
            <a:stretch>
              <a:fillRect/>
            </a:stretch>
          </p:blipFill>
          <p:spPr>
            <a:xfrm>
              <a:off x="1388451" y="4097377"/>
              <a:ext cx="8556249" cy="1112708"/>
            </a:xfrm>
            <a:prstGeom prst="rect">
              <a:avLst/>
            </a:prstGeom>
            <a:effectLst/>
          </p:spPr>
        </p:pic>
        <p:pic>
          <p:nvPicPr>
            <p:cNvPr id="918" name="Line Shape" descr="Line Shape"/>
            <p:cNvPicPr>
              <a:picLocks noChangeAspect="0"/>
            </p:cNvPicPr>
            <p:nvPr/>
          </p:nvPicPr>
          <p:blipFill>
            <a:blip r:embed="rId111">
              <a:extLst/>
            </a:blip>
            <a:stretch>
              <a:fillRect/>
            </a:stretch>
          </p:blipFill>
          <p:spPr>
            <a:xfrm>
              <a:off x="10338208" y="4087166"/>
              <a:ext cx="8590698" cy="1177202"/>
            </a:xfrm>
            <a:prstGeom prst="rect">
              <a:avLst/>
            </a:prstGeom>
            <a:effectLst/>
          </p:spPr>
        </p:pic>
        <p:pic>
          <p:nvPicPr>
            <p:cNvPr id="920" name="Line Shape" descr="Line Shape"/>
            <p:cNvPicPr>
              <a:picLocks noChangeAspect="0"/>
            </p:cNvPicPr>
            <p:nvPr/>
          </p:nvPicPr>
          <p:blipFill>
            <a:blip r:embed="rId112">
              <a:extLst/>
            </a:blip>
            <a:stretch>
              <a:fillRect/>
            </a:stretch>
          </p:blipFill>
          <p:spPr>
            <a:xfrm>
              <a:off x="2797673" y="7639444"/>
              <a:ext cx="1009337" cy="1761025"/>
            </a:xfrm>
            <a:prstGeom prst="rect">
              <a:avLst/>
            </a:prstGeom>
            <a:effectLst/>
          </p:spPr>
        </p:pic>
        <p:pic>
          <p:nvPicPr>
            <p:cNvPr id="922" name="Line Shape" descr="Line Shape"/>
            <p:cNvPicPr>
              <a:picLocks noChangeAspect="0"/>
            </p:cNvPicPr>
            <p:nvPr/>
          </p:nvPicPr>
          <p:blipFill>
            <a:blip r:embed="rId113">
              <a:extLst/>
            </a:blip>
            <a:stretch>
              <a:fillRect/>
            </a:stretch>
          </p:blipFill>
          <p:spPr>
            <a:xfrm>
              <a:off x="3400125" y="7813032"/>
              <a:ext cx="658231" cy="1658915"/>
            </a:xfrm>
            <a:prstGeom prst="rect">
              <a:avLst/>
            </a:prstGeom>
            <a:effectLst/>
          </p:spPr>
        </p:pic>
        <p:pic>
          <p:nvPicPr>
            <p:cNvPr id="924" name="Line Shape" descr="Line Shape"/>
            <p:cNvPicPr>
              <a:picLocks noChangeAspect="0"/>
            </p:cNvPicPr>
            <p:nvPr/>
          </p:nvPicPr>
          <p:blipFill>
            <a:blip r:embed="rId114">
              <a:extLst/>
            </a:blip>
            <a:stretch>
              <a:fillRect/>
            </a:stretch>
          </p:blipFill>
          <p:spPr>
            <a:xfrm>
              <a:off x="3593456" y="7625626"/>
              <a:ext cx="596964" cy="722595"/>
            </a:xfrm>
            <a:prstGeom prst="rect">
              <a:avLst/>
            </a:prstGeom>
            <a:effectLst/>
          </p:spPr>
        </p:pic>
        <p:pic>
          <p:nvPicPr>
            <p:cNvPr id="926" name="Line Shape" descr="Line Shape"/>
            <p:cNvPicPr>
              <a:picLocks noChangeAspect="0"/>
            </p:cNvPicPr>
            <p:nvPr/>
          </p:nvPicPr>
          <p:blipFill>
            <a:blip r:embed="rId115">
              <a:extLst/>
            </a:blip>
            <a:stretch>
              <a:fillRect/>
            </a:stretch>
          </p:blipFill>
          <p:spPr>
            <a:xfrm>
              <a:off x="13801624" y="8190312"/>
              <a:ext cx="345309" cy="1695435"/>
            </a:xfrm>
            <a:prstGeom prst="rect">
              <a:avLst/>
            </a:prstGeom>
            <a:effectLst/>
          </p:spPr>
        </p:pic>
        <p:pic>
          <p:nvPicPr>
            <p:cNvPr id="928" name="Line Shape" descr="Line Shape"/>
            <p:cNvPicPr>
              <a:picLocks noChangeAspect="0"/>
            </p:cNvPicPr>
            <p:nvPr/>
          </p:nvPicPr>
          <p:blipFill>
            <a:blip r:embed="rId116">
              <a:extLst/>
            </a:blip>
            <a:stretch>
              <a:fillRect/>
            </a:stretch>
          </p:blipFill>
          <p:spPr>
            <a:xfrm>
              <a:off x="13842468" y="7861597"/>
              <a:ext cx="3618541" cy="2436154"/>
            </a:xfrm>
            <a:prstGeom prst="rect">
              <a:avLst/>
            </a:prstGeom>
            <a:effectLst/>
          </p:spPr>
        </p:pic>
        <p:pic>
          <p:nvPicPr>
            <p:cNvPr id="930" name="Line Shape" descr="Line Shape"/>
            <p:cNvPicPr>
              <a:picLocks noChangeAspect="0"/>
            </p:cNvPicPr>
            <p:nvPr/>
          </p:nvPicPr>
          <p:blipFill>
            <a:blip r:embed="rId117">
              <a:extLst/>
            </a:blip>
            <a:stretch>
              <a:fillRect/>
            </a:stretch>
          </p:blipFill>
          <p:spPr>
            <a:xfrm>
              <a:off x="13995633" y="9395217"/>
              <a:ext cx="3445079" cy="1541912"/>
            </a:xfrm>
            <a:prstGeom prst="rect">
              <a:avLst/>
            </a:prstGeom>
            <a:effectLst/>
          </p:spPr>
        </p:pic>
        <p:pic>
          <p:nvPicPr>
            <p:cNvPr id="932" name="Line Line" descr="Line Line"/>
            <p:cNvPicPr>
              <a:picLocks noChangeAspect="0"/>
            </p:cNvPicPr>
            <p:nvPr/>
          </p:nvPicPr>
          <p:blipFill>
            <a:blip r:embed="rId118">
              <a:extLst/>
            </a:blip>
            <a:stretch>
              <a:fillRect/>
            </a:stretch>
          </p:blipFill>
          <p:spPr>
            <a:xfrm>
              <a:off x="17324438" y="9783236"/>
              <a:ext cx="96623" cy="362111"/>
            </a:xfrm>
            <a:prstGeom prst="rect">
              <a:avLst/>
            </a:prstGeom>
            <a:effectLst/>
          </p:spPr>
        </p:pic>
        <p:pic>
          <p:nvPicPr>
            <p:cNvPr id="934" name="Line Shape" descr="Line Shape"/>
            <p:cNvPicPr>
              <a:picLocks noChangeAspect="0"/>
            </p:cNvPicPr>
            <p:nvPr/>
          </p:nvPicPr>
          <p:blipFill>
            <a:blip r:embed="rId119">
              <a:extLst/>
            </a:blip>
            <a:stretch>
              <a:fillRect/>
            </a:stretch>
          </p:blipFill>
          <p:spPr>
            <a:xfrm>
              <a:off x="14444921" y="8792764"/>
              <a:ext cx="229367" cy="586754"/>
            </a:xfrm>
            <a:prstGeom prst="rect">
              <a:avLst/>
            </a:prstGeom>
            <a:effectLst/>
          </p:spPr>
        </p:pic>
        <p:pic>
          <p:nvPicPr>
            <p:cNvPr id="936" name="Line Shape" descr="Line Shape"/>
            <p:cNvPicPr>
              <a:picLocks noChangeAspect="0"/>
            </p:cNvPicPr>
            <p:nvPr/>
          </p:nvPicPr>
          <p:blipFill>
            <a:blip r:embed="rId120">
              <a:extLst/>
            </a:blip>
            <a:stretch>
              <a:fillRect/>
            </a:stretch>
          </p:blipFill>
          <p:spPr>
            <a:xfrm>
              <a:off x="14628719" y="8741709"/>
              <a:ext cx="125635" cy="668442"/>
            </a:xfrm>
            <a:prstGeom prst="rect">
              <a:avLst/>
            </a:prstGeom>
            <a:effectLst/>
          </p:spPr>
        </p:pic>
        <p:pic>
          <p:nvPicPr>
            <p:cNvPr id="938" name="Line Line" descr="Line Line"/>
            <p:cNvPicPr>
              <a:picLocks noChangeAspect="0"/>
            </p:cNvPicPr>
            <p:nvPr/>
          </p:nvPicPr>
          <p:blipFill>
            <a:blip r:embed="rId121">
              <a:extLst/>
            </a:blip>
            <a:stretch>
              <a:fillRect/>
            </a:stretch>
          </p:blipFill>
          <p:spPr>
            <a:xfrm>
              <a:off x="14506187" y="9119518"/>
              <a:ext cx="321266" cy="168101"/>
            </a:xfrm>
            <a:prstGeom prst="rect">
              <a:avLst/>
            </a:prstGeom>
            <a:effectLst/>
          </p:spPr>
        </p:pic>
        <p:pic>
          <p:nvPicPr>
            <p:cNvPr id="940" name="Line Shape" descr="Line Shape"/>
            <p:cNvPicPr>
              <a:picLocks noChangeAspect="0"/>
            </p:cNvPicPr>
            <p:nvPr/>
          </p:nvPicPr>
          <p:blipFill>
            <a:blip r:embed="rId122">
              <a:extLst/>
            </a:blip>
            <a:stretch>
              <a:fillRect/>
            </a:stretch>
          </p:blipFill>
          <p:spPr>
            <a:xfrm>
              <a:off x="14788887" y="9129729"/>
              <a:ext cx="304053" cy="239578"/>
            </a:xfrm>
            <a:prstGeom prst="rect">
              <a:avLst/>
            </a:prstGeom>
            <a:effectLst/>
          </p:spPr>
        </p:pic>
        <p:pic>
          <p:nvPicPr>
            <p:cNvPr id="942" name="Line Shape" descr="Line Shape"/>
            <p:cNvPicPr>
              <a:picLocks noChangeAspect="0"/>
            </p:cNvPicPr>
            <p:nvPr/>
          </p:nvPicPr>
          <p:blipFill>
            <a:blip r:embed="rId123">
              <a:extLst/>
            </a:blip>
            <a:stretch>
              <a:fillRect/>
            </a:stretch>
          </p:blipFill>
          <p:spPr>
            <a:xfrm>
              <a:off x="15129060" y="9027618"/>
              <a:ext cx="290635" cy="198734"/>
            </a:xfrm>
            <a:prstGeom prst="rect">
              <a:avLst/>
            </a:prstGeom>
            <a:effectLst/>
          </p:spPr>
        </p:pic>
        <p:pic>
          <p:nvPicPr>
            <p:cNvPr id="944" name="Line Shape" descr="Line Shape"/>
            <p:cNvPicPr>
              <a:picLocks noChangeAspect="0"/>
            </p:cNvPicPr>
            <p:nvPr/>
          </p:nvPicPr>
          <p:blipFill>
            <a:blip r:embed="rId124">
              <a:extLst/>
            </a:blip>
            <a:stretch>
              <a:fillRect/>
            </a:stretch>
          </p:blipFill>
          <p:spPr>
            <a:xfrm>
              <a:off x="15214153" y="8905086"/>
              <a:ext cx="144274" cy="417092"/>
            </a:xfrm>
            <a:prstGeom prst="rect">
              <a:avLst/>
            </a:prstGeom>
            <a:effectLst/>
          </p:spPr>
        </p:pic>
        <p:pic>
          <p:nvPicPr>
            <p:cNvPr id="946" name="Line Shape" descr="Line Shape"/>
            <p:cNvPicPr>
              <a:picLocks noChangeAspect="0"/>
            </p:cNvPicPr>
            <p:nvPr/>
          </p:nvPicPr>
          <p:blipFill>
            <a:blip r:embed="rId125">
              <a:extLst/>
            </a:blip>
            <a:stretch>
              <a:fillRect/>
            </a:stretch>
          </p:blipFill>
          <p:spPr>
            <a:xfrm>
              <a:off x="15333282" y="8843819"/>
              <a:ext cx="260001" cy="413166"/>
            </a:xfrm>
            <a:prstGeom prst="rect">
              <a:avLst/>
            </a:prstGeom>
            <a:effectLst/>
          </p:spPr>
        </p:pic>
        <p:pic>
          <p:nvPicPr>
            <p:cNvPr id="948" name="Line Shape" descr="Line Shape"/>
            <p:cNvPicPr>
              <a:picLocks noChangeAspect="0"/>
            </p:cNvPicPr>
            <p:nvPr/>
          </p:nvPicPr>
          <p:blipFill>
            <a:blip r:embed="rId126">
              <a:extLst/>
            </a:blip>
            <a:stretch>
              <a:fillRect/>
            </a:stretch>
          </p:blipFill>
          <p:spPr>
            <a:xfrm>
              <a:off x="15609792" y="8979597"/>
              <a:ext cx="171219" cy="253136"/>
            </a:xfrm>
            <a:prstGeom prst="rect">
              <a:avLst/>
            </a:prstGeom>
            <a:effectLst/>
          </p:spPr>
        </p:pic>
        <p:pic>
          <p:nvPicPr>
            <p:cNvPr id="950" name="Line Shape" descr="Line Shape"/>
            <p:cNvPicPr>
              <a:picLocks noChangeAspect="0"/>
            </p:cNvPicPr>
            <p:nvPr/>
          </p:nvPicPr>
          <p:blipFill>
            <a:blip r:embed="rId127">
              <a:extLst/>
            </a:blip>
            <a:stretch>
              <a:fillRect/>
            </a:stretch>
          </p:blipFill>
          <p:spPr>
            <a:xfrm>
              <a:off x="15762146" y="8945930"/>
              <a:ext cx="331478" cy="272029"/>
            </a:xfrm>
            <a:prstGeom prst="rect">
              <a:avLst/>
            </a:prstGeom>
            <a:effectLst/>
          </p:spPr>
        </p:pic>
        <p:pic>
          <p:nvPicPr>
            <p:cNvPr id="952" name="Line Line" descr="Line Line"/>
            <p:cNvPicPr>
              <a:picLocks noChangeAspect="0"/>
            </p:cNvPicPr>
            <p:nvPr/>
          </p:nvPicPr>
          <p:blipFill>
            <a:blip r:embed="rId128">
              <a:extLst/>
            </a:blip>
            <a:stretch>
              <a:fillRect/>
            </a:stretch>
          </p:blipFill>
          <p:spPr>
            <a:xfrm>
              <a:off x="14618509" y="9670914"/>
              <a:ext cx="341688" cy="229367"/>
            </a:xfrm>
            <a:prstGeom prst="rect">
              <a:avLst/>
            </a:prstGeom>
            <a:effectLst/>
          </p:spPr>
        </p:pic>
        <p:pic>
          <p:nvPicPr>
            <p:cNvPr id="954" name="Line Shape" descr="Line Shape"/>
            <p:cNvPicPr>
              <a:picLocks noChangeAspect="0"/>
            </p:cNvPicPr>
            <p:nvPr/>
          </p:nvPicPr>
          <p:blipFill>
            <a:blip r:embed="rId129">
              <a:extLst/>
            </a:blip>
            <a:stretch>
              <a:fillRect/>
            </a:stretch>
          </p:blipFill>
          <p:spPr>
            <a:xfrm>
              <a:off x="14715805" y="9670914"/>
              <a:ext cx="183124" cy="474433"/>
            </a:xfrm>
            <a:prstGeom prst="rect">
              <a:avLst/>
            </a:prstGeom>
            <a:effectLst/>
          </p:spPr>
        </p:pic>
        <p:pic>
          <p:nvPicPr>
            <p:cNvPr id="956" name="Line Shape" descr="Line Shape"/>
            <p:cNvPicPr>
              <a:picLocks noChangeAspect="0"/>
            </p:cNvPicPr>
            <p:nvPr/>
          </p:nvPicPr>
          <p:blipFill>
            <a:blip r:embed="rId130">
              <a:extLst/>
            </a:blip>
            <a:stretch>
              <a:fillRect/>
            </a:stretch>
          </p:blipFill>
          <p:spPr>
            <a:xfrm>
              <a:off x="14952693" y="9803230"/>
              <a:ext cx="313836" cy="284254"/>
            </a:xfrm>
            <a:prstGeom prst="rect">
              <a:avLst/>
            </a:prstGeom>
            <a:effectLst/>
          </p:spPr>
        </p:pic>
        <p:pic>
          <p:nvPicPr>
            <p:cNvPr id="958" name="Line Shape" descr="Line Shape"/>
            <p:cNvPicPr>
              <a:picLocks noChangeAspect="0"/>
            </p:cNvPicPr>
            <p:nvPr/>
          </p:nvPicPr>
          <p:blipFill>
            <a:blip r:embed="rId131">
              <a:extLst/>
            </a:blip>
            <a:stretch>
              <a:fillRect/>
            </a:stretch>
          </p:blipFill>
          <p:spPr>
            <a:xfrm>
              <a:off x="15282226" y="9548382"/>
              <a:ext cx="328685" cy="504267"/>
            </a:xfrm>
            <a:prstGeom prst="rect">
              <a:avLst/>
            </a:prstGeom>
            <a:effectLst/>
          </p:spPr>
        </p:pic>
        <p:pic>
          <p:nvPicPr>
            <p:cNvPr id="960" name="Line Shape" descr="Line Shape"/>
            <p:cNvPicPr>
              <a:picLocks noChangeAspect="0"/>
            </p:cNvPicPr>
            <p:nvPr/>
          </p:nvPicPr>
          <p:blipFill>
            <a:blip r:embed="rId132">
              <a:extLst/>
            </a:blip>
            <a:stretch>
              <a:fillRect/>
            </a:stretch>
          </p:blipFill>
          <p:spPr>
            <a:xfrm>
              <a:off x="15608980" y="9609648"/>
              <a:ext cx="147679" cy="382533"/>
            </a:xfrm>
            <a:prstGeom prst="rect">
              <a:avLst/>
            </a:prstGeom>
            <a:effectLst/>
          </p:spPr>
        </p:pic>
        <p:pic>
          <p:nvPicPr>
            <p:cNvPr id="962" name="Line Shape" descr="Line Shape"/>
            <p:cNvPicPr>
              <a:picLocks noChangeAspect="0"/>
            </p:cNvPicPr>
            <p:nvPr/>
          </p:nvPicPr>
          <p:blipFill>
            <a:blip r:embed="rId133">
              <a:extLst/>
            </a:blip>
            <a:stretch>
              <a:fillRect/>
            </a:stretch>
          </p:blipFill>
          <p:spPr>
            <a:xfrm>
              <a:off x="15700880" y="9553344"/>
              <a:ext cx="388907" cy="397993"/>
            </a:xfrm>
            <a:prstGeom prst="rect">
              <a:avLst/>
            </a:prstGeom>
            <a:effectLst/>
          </p:spPr>
        </p:pic>
        <p:pic>
          <p:nvPicPr>
            <p:cNvPr id="964" name="Line Shape" descr="Line Shape"/>
            <p:cNvPicPr>
              <a:picLocks noChangeAspect="0"/>
            </p:cNvPicPr>
            <p:nvPr/>
          </p:nvPicPr>
          <p:blipFill>
            <a:blip r:embed="rId134">
              <a:extLst/>
            </a:blip>
            <a:stretch>
              <a:fillRect/>
            </a:stretch>
          </p:blipFill>
          <p:spPr>
            <a:xfrm>
              <a:off x="13944579" y="5862191"/>
              <a:ext cx="279570" cy="1242078"/>
            </a:xfrm>
            <a:prstGeom prst="rect">
              <a:avLst/>
            </a:prstGeom>
            <a:effectLst/>
          </p:spPr>
        </p:pic>
        <p:pic>
          <p:nvPicPr>
            <p:cNvPr id="966" name="Line Shape" descr="Line Shape"/>
            <p:cNvPicPr>
              <a:picLocks noChangeAspect="0"/>
            </p:cNvPicPr>
            <p:nvPr/>
          </p:nvPicPr>
          <p:blipFill>
            <a:blip r:embed="rId135">
              <a:extLst/>
            </a:blip>
            <a:stretch>
              <a:fillRect/>
            </a:stretch>
          </p:blipFill>
          <p:spPr>
            <a:xfrm>
              <a:off x="14128377" y="5770291"/>
              <a:ext cx="296157" cy="1294063"/>
            </a:xfrm>
            <a:prstGeom prst="rect">
              <a:avLst/>
            </a:prstGeom>
            <a:effectLst/>
          </p:spPr>
        </p:pic>
        <p:pic>
          <p:nvPicPr>
            <p:cNvPr id="968" name="Line Shape" descr="Line Shape"/>
            <p:cNvPicPr>
              <a:picLocks noChangeAspect="0"/>
            </p:cNvPicPr>
            <p:nvPr/>
          </p:nvPicPr>
          <p:blipFill>
            <a:blip r:embed="rId136">
              <a:extLst/>
            </a:blip>
            <a:stretch>
              <a:fillRect/>
            </a:stretch>
          </p:blipFill>
          <p:spPr>
            <a:xfrm>
              <a:off x="13735618" y="5726238"/>
              <a:ext cx="193263" cy="367131"/>
            </a:xfrm>
            <a:prstGeom prst="rect">
              <a:avLst/>
            </a:prstGeom>
            <a:effectLst/>
          </p:spPr>
        </p:pic>
        <p:pic>
          <p:nvPicPr>
            <p:cNvPr id="970" name="Line Shape" descr="Line Shape"/>
            <p:cNvPicPr>
              <a:picLocks noChangeAspect="0"/>
            </p:cNvPicPr>
            <p:nvPr/>
          </p:nvPicPr>
          <p:blipFill>
            <a:blip r:embed="rId137">
              <a:extLst/>
            </a:blip>
            <a:stretch>
              <a:fillRect/>
            </a:stretch>
          </p:blipFill>
          <p:spPr>
            <a:xfrm>
              <a:off x="14107955" y="5780502"/>
              <a:ext cx="351316" cy="188523"/>
            </a:xfrm>
            <a:prstGeom prst="rect">
              <a:avLst/>
            </a:prstGeom>
            <a:effectLst/>
          </p:spPr>
        </p:pic>
        <p:pic>
          <p:nvPicPr>
            <p:cNvPr id="972" name="Line Shape" descr="Line Shape"/>
            <p:cNvPicPr>
              <a:picLocks noChangeAspect="0"/>
            </p:cNvPicPr>
            <p:nvPr/>
          </p:nvPicPr>
          <p:blipFill>
            <a:blip r:embed="rId138">
              <a:extLst/>
            </a:blip>
            <a:stretch>
              <a:fillRect/>
            </a:stretch>
          </p:blipFill>
          <p:spPr>
            <a:xfrm>
              <a:off x="18980528" y="247809"/>
              <a:ext cx="180101" cy="3774419"/>
            </a:xfrm>
            <a:prstGeom prst="rect">
              <a:avLst/>
            </a:prstGeom>
            <a:effectLst/>
          </p:spPr>
        </p:pic>
        <p:pic>
          <p:nvPicPr>
            <p:cNvPr id="974" name="Line Shape" descr="Line Shape"/>
            <p:cNvPicPr>
              <a:picLocks noChangeAspect="0"/>
            </p:cNvPicPr>
            <p:nvPr/>
          </p:nvPicPr>
          <p:blipFill>
            <a:blip r:embed="rId139">
              <a:extLst/>
            </a:blip>
            <a:stretch>
              <a:fillRect/>
            </a:stretch>
          </p:blipFill>
          <p:spPr>
            <a:xfrm>
              <a:off x="18784647" y="942161"/>
              <a:ext cx="3323237" cy="351315"/>
            </a:xfrm>
            <a:prstGeom prst="rect">
              <a:avLst/>
            </a:prstGeom>
            <a:effectLst/>
          </p:spPr>
        </p:pic>
        <p:pic>
          <p:nvPicPr>
            <p:cNvPr id="976" name="Line Shape" descr="Line Shape"/>
            <p:cNvPicPr>
              <a:picLocks noChangeAspect="0"/>
            </p:cNvPicPr>
            <p:nvPr/>
          </p:nvPicPr>
          <p:blipFill>
            <a:blip r:embed="rId140">
              <a:extLst/>
            </a:blip>
            <a:stretch>
              <a:fillRect/>
            </a:stretch>
          </p:blipFill>
          <p:spPr>
            <a:xfrm>
              <a:off x="18926873" y="1764517"/>
              <a:ext cx="3397030" cy="263708"/>
            </a:xfrm>
            <a:prstGeom prst="rect">
              <a:avLst/>
            </a:prstGeom>
            <a:effectLst/>
          </p:spPr>
        </p:pic>
        <p:pic>
          <p:nvPicPr>
            <p:cNvPr id="978" name="Line Shape" descr="Line Shape"/>
            <p:cNvPicPr>
              <a:picLocks noChangeAspect="0"/>
            </p:cNvPicPr>
            <p:nvPr/>
          </p:nvPicPr>
          <p:blipFill>
            <a:blip r:embed="rId141">
              <a:extLst/>
            </a:blip>
            <a:stretch>
              <a:fillRect/>
            </a:stretch>
          </p:blipFill>
          <p:spPr>
            <a:xfrm>
              <a:off x="19000585" y="2800492"/>
              <a:ext cx="3384910" cy="192243"/>
            </a:xfrm>
            <a:prstGeom prst="rect">
              <a:avLst/>
            </a:prstGeom>
            <a:effectLst/>
          </p:spPr>
        </p:pic>
        <p:pic>
          <p:nvPicPr>
            <p:cNvPr id="980" name="Line Shape" descr="Line Shape"/>
            <p:cNvPicPr>
              <a:picLocks noChangeAspect="0"/>
            </p:cNvPicPr>
            <p:nvPr/>
          </p:nvPicPr>
          <p:blipFill>
            <a:blip r:embed="rId142">
              <a:extLst/>
            </a:blip>
            <a:stretch>
              <a:fillRect/>
            </a:stretch>
          </p:blipFill>
          <p:spPr>
            <a:xfrm>
              <a:off x="19973555" y="3791045"/>
              <a:ext cx="2935509" cy="229367"/>
            </a:xfrm>
            <a:prstGeom prst="rect">
              <a:avLst/>
            </a:prstGeom>
            <a:effectLst/>
          </p:spPr>
        </p:pic>
        <p:pic>
          <p:nvPicPr>
            <p:cNvPr id="982" name="Line Shape" descr="Line Shape"/>
            <p:cNvPicPr>
              <a:picLocks noChangeAspect="0"/>
            </p:cNvPicPr>
            <p:nvPr/>
          </p:nvPicPr>
          <p:blipFill>
            <a:blip r:embed="rId143">
              <a:extLst/>
            </a:blip>
            <a:stretch>
              <a:fillRect/>
            </a:stretch>
          </p:blipFill>
          <p:spPr>
            <a:xfrm>
              <a:off x="20646559" y="217176"/>
              <a:ext cx="152493" cy="3845895"/>
            </a:xfrm>
            <a:prstGeom prst="rect">
              <a:avLst/>
            </a:prstGeom>
            <a:effectLst/>
          </p:spPr>
        </p:pic>
        <p:pic>
          <p:nvPicPr>
            <p:cNvPr id="984" name="Line Shape" descr="Line Shape"/>
            <p:cNvPicPr>
              <a:picLocks noChangeAspect="0"/>
            </p:cNvPicPr>
            <p:nvPr/>
          </p:nvPicPr>
          <p:blipFill>
            <a:blip r:embed="rId144">
              <a:extLst/>
            </a:blip>
            <a:stretch>
              <a:fillRect/>
            </a:stretch>
          </p:blipFill>
          <p:spPr>
            <a:xfrm>
              <a:off x="19317059" y="462241"/>
              <a:ext cx="226472" cy="423377"/>
            </a:xfrm>
            <a:prstGeom prst="rect">
              <a:avLst/>
            </a:prstGeom>
            <a:effectLst/>
          </p:spPr>
        </p:pic>
        <p:pic>
          <p:nvPicPr>
            <p:cNvPr id="986" name="Line Shape" descr="Line Shape"/>
            <p:cNvPicPr>
              <a:picLocks noChangeAspect="0"/>
            </p:cNvPicPr>
            <p:nvPr/>
          </p:nvPicPr>
          <p:blipFill>
            <a:blip r:embed="rId145">
              <a:extLst/>
            </a:blip>
            <a:stretch>
              <a:fillRect/>
            </a:stretch>
          </p:blipFill>
          <p:spPr>
            <a:xfrm>
              <a:off x="19599634" y="441819"/>
              <a:ext cx="275457" cy="494854"/>
            </a:xfrm>
            <a:prstGeom prst="rect">
              <a:avLst/>
            </a:prstGeom>
            <a:effectLst/>
          </p:spPr>
        </p:pic>
        <p:pic>
          <p:nvPicPr>
            <p:cNvPr id="988" name="Line Shape" descr="Line Shape"/>
            <p:cNvPicPr>
              <a:picLocks noChangeAspect="0"/>
            </p:cNvPicPr>
            <p:nvPr/>
          </p:nvPicPr>
          <p:blipFill>
            <a:blip r:embed="rId146">
              <a:extLst/>
            </a:blip>
            <a:stretch>
              <a:fillRect/>
            </a:stretch>
          </p:blipFill>
          <p:spPr>
            <a:xfrm>
              <a:off x="19900444" y="482663"/>
              <a:ext cx="194045" cy="359318"/>
            </a:xfrm>
            <a:prstGeom prst="rect">
              <a:avLst/>
            </a:prstGeom>
            <a:effectLst/>
          </p:spPr>
        </p:pic>
        <p:pic>
          <p:nvPicPr>
            <p:cNvPr id="990" name="Line Shape" descr="Line Shape"/>
            <p:cNvPicPr>
              <a:picLocks noChangeAspect="0"/>
            </p:cNvPicPr>
            <p:nvPr/>
          </p:nvPicPr>
          <p:blipFill>
            <a:blip r:embed="rId147">
              <a:extLst/>
            </a:blip>
            <a:stretch>
              <a:fillRect/>
            </a:stretch>
          </p:blipFill>
          <p:spPr>
            <a:xfrm>
              <a:off x="20069343" y="424801"/>
              <a:ext cx="290633" cy="134063"/>
            </a:xfrm>
            <a:prstGeom prst="rect">
              <a:avLst/>
            </a:prstGeom>
            <a:effectLst/>
          </p:spPr>
        </p:pic>
        <p:pic>
          <p:nvPicPr>
            <p:cNvPr id="992" name="Line Shape" descr="Line Shape"/>
            <p:cNvPicPr>
              <a:picLocks noChangeAspect="0"/>
            </p:cNvPicPr>
            <p:nvPr/>
          </p:nvPicPr>
          <p:blipFill>
            <a:blip r:embed="rId148">
              <a:extLst/>
            </a:blip>
            <a:stretch>
              <a:fillRect/>
            </a:stretch>
          </p:blipFill>
          <p:spPr>
            <a:xfrm>
              <a:off x="20065531" y="513297"/>
              <a:ext cx="294446" cy="495705"/>
            </a:xfrm>
            <a:prstGeom prst="rect">
              <a:avLst/>
            </a:prstGeom>
            <a:effectLst/>
          </p:spPr>
        </p:pic>
        <p:pic>
          <p:nvPicPr>
            <p:cNvPr id="994" name="Line Line" descr="Line Line"/>
            <p:cNvPicPr>
              <a:picLocks noChangeAspect="0"/>
            </p:cNvPicPr>
            <p:nvPr/>
          </p:nvPicPr>
          <p:blipFill>
            <a:blip r:embed="rId149">
              <a:extLst/>
            </a:blip>
            <a:stretch>
              <a:fillRect/>
            </a:stretch>
          </p:blipFill>
          <p:spPr>
            <a:xfrm>
              <a:off x="20909394" y="574563"/>
              <a:ext cx="152401" cy="76201"/>
            </a:xfrm>
            <a:prstGeom prst="rect">
              <a:avLst/>
            </a:prstGeom>
            <a:effectLst/>
          </p:spPr>
        </p:pic>
        <p:pic>
          <p:nvPicPr>
            <p:cNvPr id="996" name="Line Line" descr="Line Line"/>
            <p:cNvPicPr>
              <a:picLocks noChangeAspect="0"/>
            </p:cNvPicPr>
            <p:nvPr/>
          </p:nvPicPr>
          <p:blipFill>
            <a:blip r:embed="rId150">
              <a:extLst/>
            </a:blip>
            <a:stretch>
              <a:fillRect/>
            </a:stretch>
          </p:blipFill>
          <p:spPr>
            <a:xfrm>
              <a:off x="21212980" y="523508"/>
              <a:ext cx="147679" cy="106834"/>
            </a:xfrm>
            <a:prstGeom prst="rect">
              <a:avLst/>
            </a:prstGeom>
            <a:effectLst/>
          </p:spPr>
        </p:pic>
        <p:pic>
          <p:nvPicPr>
            <p:cNvPr id="998" name="Line Shape" descr="Line Shape"/>
            <p:cNvPicPr>
              <a:picLocks noChangeAspect="0"/>
            </p:cNvPicPr>
            <p:nvPr/>
          </p:nvPicPr>
          <p:blipFill>
            <a:blip r:embed="rId151">
              <a:extLst/>
            </a:blip>
            <a:stretch>
              <a:fillRect/>
            </a:stretch>
          </p:blipFill>
          <p:spPr>
            <a:xfrm>
              <a:off x="21529524" y="523508"/>
              <a:ext cx="249789" cy="83008"/>
            </a:xfrm>
            <a:prstGeom prst="rect">
              <a:avLst/>
            </a:prstGeom>
            <a:effectLst/>
          </p:spPr>
        </p:pic>
        <p:pic>
          <p:nvPicPr>
            <p:cNvPr id="1000" name="Line Shape" descr="Line Shape"/>
            <p:cNvPicPr>
              <a:picLocks noChangeAspect="0"/>
            </p:cNvPicPr>
            <p:nvPr/>
          </p:nvPicPr>
          <p:blipFill>
            <a:blip r:embed="rId152">
              <a:extLst/>
            </a:blip>
            <a:stretch>
              <a:fillRect/>
            </a:stretch>
          </p:blipFill>
          <p:spPr>
            <a:xfrm>
              <a:off x="7728849" y="5006161"/>
              <a:ext cx="439128" cy="399053"/>
            </a:xfrm>
            <a:prstGeom prst="rect">
              <a:avLst/>
            </a:prstGeom>
            <a:effectLst/>
          </p:spPr>
        </p:pic>
        <p:pic>
          <p:nvPicPr>
            <p:cNvPr id="1002" name="Line Shape" descr="Line Shape"/>
            <p:cNvPicPr>
              <a:picLocks noChangeAspect="0"/>
            </p:cNvPicPr>
            <p:nvPr/>
          </p:nvPicPr>
          <p:blipFill>
            <a:blip r:embed="rId153">
              <a:extLst/>
            </a:blip>
            <a:stretch>
              <a:fillRect/>
            </a:stretch>
          </p:blipFill>
          <p:spPr>
            <a:xfrm>
              <a:off x="8170277" y="5125597"/>
              <a:ext cx="293819" cy="293704"/>
            </a:xfrm>
            <a:prstGeom prst="rect">
              <a:avLst/>
            </a:prstGeom>
            <a:effectLst/>
          </p:spPr>
        </p:pic>
        <p:pic>
          <p:nvPicPr>
            <p:cNvPr id="1004" name="Line Shape" descr="Line Shape"/>
            <p:cNvPicPr>
              <a:picLocks noChangeAspect="0"/>
            </p:cNvPicPr>
            <p:nvPr/>
          </p:nvPicPr>
          <p:blipFill>
            <a:blip r:embed="rId154">
              <a:extLst/>
            </a:blip>
            <a:stretch>
              <a:fillRect/>
            </a:stretch>
          </p:blipFill>
          <p:spPr>
            <a:xfrm>
              <a:off x="8459374" y="5189960"/>
              <a:ext cx="105802" cy="166498"/>
            </a:xfrm>
            <a:prstGeom prst="rect">
              <a:avLst/>
            </a:prstGeom>
            <a:effectLst/>
          </p:spPr>
        </p:pic>
        <p:pic>
          <p:nvPicPr>
            <p:cNvPr id="1006" name="Line Shape" descr="Line Shape"/>
            <p:cNvPicPr>
              <a:picLocks noChangeAspect="0"/>
            </p:cNvPicPr>
            <p:nvPr/>
          </p:nvPicPr>
          <p:blipFill>
            <a:blip r:embed="rId155">
              <a:extLst/>
            </a:blip>
            <a:stretch>
              <a:fillRect/>
            </a:stretch>
          </p:blipFill>
          <p:spPr>
            <a:xfrm>
              <a:off x="8449163" y="4975528"/>
              <a:ext cx="178311" cy="219156"/>
            </a:xfrm>
            <a:prstGeom prst="rect">
              <a:avLst/>
            </a:prstGeom>
            <a:effectLst/>
          </p:spPr>
        </p:pic>
        <p:pic>
          <p:nvPicPr>
            <p:cNvPr id="1008" name="Line Shape" descr="Line Shape"/>
            <p:cNvPicPr>
              <a:picLocks noChangeAspect="0"/>
            </p:cNvPicPr>
            <p:nvPr/>
          </p:nvPicPr>
          <p:blipFill>
            <a:blip r:embed="rId156">
              <a:extLst/>
            </a:blip>
            <a:stretch>
              <a:fillRect/>
            </a:stretch>
          </p:blipFill>
          <p:spPr>
            <a:xfrm>
              <a:off x="8579959" y="5186839"/>
              <a:ext cx="250705" cy="716310"/>
            </a:xfrm>
            <a:prstGeom prst="rect">
              <a:avLst/>
            </a:prstGeom>
            <a:effectLst/>
          </p:spPr>
        </p:pic>
        <p:pic>
          <p:nvPicPr>
            <p:cNvPr id="1010" name="Line Shape" descr="Line Shape"/>
            <p:cNvPicPr>
              <a:picLocks noChangeAspect="0"/>
            </p:cNvPicPr>
            <p:nvPr/>
          </p:nvPicPr>
          <p:blipFill>
            <a:blip r:embed="rId157">
              <a:extLst/>
            </a:blip>
            <a:stretch>
              <a:fillRect/>
            </a:stretch>
          </p:blipFill>
          <p:spPr>
            <a:xfrm>
              <a:off x="8735072" y="5029987"/>
              <a:ext cx="361298" cy="409762"/>
            </a:xfrm>
            <a:prstGeom prst="rect">
              <a:avLst/>
            </a:prstGeom>
            <a:effectLst/>
          </p:spPr>
        </p:pic>
        <p:pic>
          <p:nvPicPr>
            <p:cNvPr id="1012" name="Line Shape" descr="Line Shape"/>
            <p:cNvPicPr>
              <a:picLocks noChangeAspect="0"/>
            </p:cNvPicPr>
            <p:nvPr/>
          </p:nvPicPr>
          <p:blipFill>
            <a:blip r:embed="rId158">
              <a:extLst/>
            </a:blip>
            <a:stretch>
              <a:fillRect/>
            </a:stretch>
          </p:blipFill>
          <p:spPr>
            <a:xfrm>
              <a:off x="9102670" y="5026583"/>
              <a:ext cx="300844" cy="178312"/>
            </a:xfrm>
            <a:prstGeom prst="rect">
              <a:avLst/>
            </a:prstGeom>
            <a:effectLst/>
          </p:spPr>
        </p:pic>
        <p:pic>
          <p:nvPicPr>
            <p:cNvPr id="1014" name="Line Shape" descr="Line Shape"/>
            <p:cNvPicPr>
              <a:picLocks noChangeAspect="0"/>
            </p:cNvPicPr>
            <p:nvPr/>
          </p:nvPicPr>
          <p:blipFill>
            <a:blip r:embed="rId159">
              <a:extLst/>
            </a:blip>
            <a:stretch>
              <a:fillRect/>
            </a:stretch>
          </p:blipFill>
          <p:spPr>
            <a:xfrm>
              <a:off x="9157472" y="4975528"/>
              <a:ext cx="307308" cy="516024"/>
            </a:xfrm>
            <a:prstGeom prst="rect">
              <a:avLst/>
            </a:prstGeom>
            <a:effectLst/>
          </p:spPr>
        </p:pic>
        <p:pic>
          <p:nvPicPr>
            <p:cNvPr id="1016" name="Line Shape" descr="Line Shape"/>
            <p:cNvPicPr>
              <a:picLocks noChangeAspect="0"/>
            </p:cNvPicPr>
            <p:nvPr/>
          </p:nvPicPr>
          <p:blipFill>
            <a:blip r:embed="rId160">
              <a:extLst/>
            </a:blip>
            <a:stretch>
              <a:fillRect/>
            </a:stretch>
          </p:blipFill>
          <p:spPr>
            <a:xfrm>
              <a:off x="9878289" y="4965317"/>
              <a:ext cx="434009" cy="166823"/>
            </a:xfrm>
            <a:prstGeom prst="rect">
              <a:avLst/>
            </a:prstGeom>
            <a:effectLst/>
          </p:spPr>
        </p:pic>
        <p:pic>
          <p:nvPicPr>
            <p:cNvPr id="1018" name="Line Shape" descr="Line Shape"/>
            <p:cNvPicPr>
              <a:picLocks noChangeAspect="0"/>
            </p:cNvPicPr>
            <p:nvPr/>
          </p:nvPicPr>
          <p:blipFill>
            <a:blip r:embed="rId161">
              <a:extLst/>
            </a:blip>
            <a:stretch>
              <a:fillRect/>
            </a:stretch>
          </p:blipFill>
          <p:spPr>
            <a:xfrm>
              <a:off x="10053743" y="4895176"/>
              <a:ext cx="146233" cy="645081"/>
            </a:xfrm>
            <a:prstGeom prst="rect">
              <a:avLst/>
            </a:prstGeom>
            <a:effectLst/>
          </p:spPr>
        </p:pic>
        <p:pic>
          <p:nvPicPr>
            <p:cNvPr id="1020" name="Line Shape" descr="Line Shape"/>
            <p:cNvPicPr>
              <a:picLocks noChangeAspect="0"/>
            </p:cNvPicPr>
            <p:nvPr/>
          </p:nvPicPr>
          <p:blipFill>
            <a:blip r:embed="rId162">
              <a:extLst/>
            </a:blip>
            <a:stretch>
              <a:fillRect/>
            </a:stretch>
          </p:blipFill>
          <p:spPr>
            <a:xfrm>
              <a:off x="10239501" y="5169538"/>
              <a:ext cx="307652" cy="259907"/>
            </a:xfrm>
            <a:prstGeom prst="rect">
              <a:avLst/>
            </a:prstGeom>
            <a:effectLst/>
          </p:spPr>
        </p:pic>
        <p:pic>
          <p:nvPicPr>
            <p:cNvPr id="1022" name="Line Shape" descr="Line Shape"/>
            <p:cNvPicPr>
              <a:picLocks noChangeAspect="0"/>
            </p:cNvPicPr>
            <p:nvPr/>
          </p:nvPicPr>
          <p:blipFill>
            <a:blip r:embed="rId163">
              <a:extLst/>
            </a:blip>
            <a:stretch>
              <a:fillRect/>
            </a:stretch>
          </p:blipFill>
          <p:spPr>
            <a:xfrm>
              <a:off x="10569658" y="4913823"/>
              <a:ext cx="250449" cy="522130"/>
            </a:xfrm>
            <a:prstGeom prst="rect">
              <a:avLst/>
            </a:prstGeom>
            <a:effectLst/>
          </p:spPr>
        </p:pic>
        <p:pic>
          <p:nvPicPr>
            <p:cNvPr id="1024" name="Line Shape" descr="Line Shape"/>
            <p:cNvPicPr>
              <a:picLocks noChangeAspect="0"/>
            </p:cNvPicPr>
            <p:nvPr/>
          </p:nvPicPr>
          <p:blipFill>
            <a:blip r:embed="rId164">
              <a:extLst/>
            </a:blip>
            <a:stretch>
              <a:fillRect/>
            </a:stretch>
          </p:blipFill>
          <p:spPr>
            <a:xfrm>
              <a:off x="10869182" y="4924472"/>
              <a:ext cx="147679" cy="535699"/>
            </a:xfrm>
            <a:prstGeom prst="rect">
              <a:avLst/>
            </a:prstGeom>
            <a:effectLst/>
          </p:spPr>
        </p:pic>
        <p:pic>
          <p:nvPicPr>
            <p:cNvPr id="1026" name="Line Shape" descr="Line Shape"/>
            <p:cNvPicPr>
              <a:picLocks noChangeAspect="0"/>
            </p:cNvPicPr>
            <p:nvPr/>
          </p:nvPicPr>
          <p:blipFill>
            <a:blip r:embed="rId165">
              <a:extLst/>
            </a:blip>
            <a:stretch>
              <a:fillRect/>
            </a:stretch>
          </p:blipFill>
          <p:spPr>
            <a:xfrm>
              <a:off x="11001926" y="5059279"/>
              <a:ext cx="341689" cy="428121"/>
            </a:xfrm>
            <a:prstGeom prst="rect">
              <a:avLst/>
            </a:prstGeom>
            <a:effectLst/>
          </p:spPr>
        </p:pic>
        <p:pic>
          <p:nvPicPr>
            <p:cNvPr id="1028" name="Line Shape" descr="Line Shape"/>
            <p:cNvPicPr>
              <a:picLocks noChangeAspect="0"/>
            </p:cNvPicPr>
            <p:nvPr/>
          </p:nvPicPr>
          <p:blipFill>
            <a:blip r:embed="rId166">
              <a:extLst/>
            </a:blip>
            <a:stretch>
              <a:fillRect/>
            </a:stretch>
          </p:blipFill>
          <p:spPr>
            <a:xfrm>
              <a:off x="22463464" y="3551984"/>
              <a:ext cx="987224" cy="2177535"/>
            </a:xfrm>
            <a:prstGeom prst="rect">
              <a:avLst/>
            </a:prstGeom>
            <a:effectLst/>
          </p:spPr>
        </p:pic>
        <p:pic>
          <p:nvPicPr>
            <p:cNvPr id="1030" name="Line Line" descr="Line Line"/>
            <p:cNvPicPr>
              <a:picLocks noChangeAspect="0"/>
            </p:cNvPicPr>
            <p:nvPr/>
          </p:nvPicPr>
          <p:blipFill>
            <a:blip r:embed="rId167">
              <a:extLst/>
            </a:blip>
            <a:stretch>
              <a:fillRect/>
            </a:stretch>
          </p:blipFill>
          <p:spPr>
            <a:xfrm>
              <a:off x="2850808" y="5964766"/>
              <a:ext cx="79111" cy="76280"/>
            </a:xfrm>
            <a:prstGeom prst="rect">
              <a:avLst/>
            </a:prstGeom>
            <a:effectLst/>
          </p:spPr>
        </p:pic>
        <p:pic>
          <p:nvPicPr>
            <p:cNvPr id="1032" name="Line Shape" descr="Line Shape"/>
            <p:cNvPicPr>
              <a:picLocks noChangeAspect="0"/>
            </p:cNvPicPr>
            <p:nvPr/>
          </p:nvPicPr>
          <p:blipFill>
            <a:blip r:embed="rId168">
              <a:extLst/>
            </a:blip>
            <a:stretch>
              <a:fillRect/>
            </a:stretch>
          </p:blipFill>
          <p:spPr>
            <a:xfrm>
              <a:off x="3540706" y="7532391"/>
              <a:ext cx="90883" cy="168212"/>
            </a:xfrm>
            <a:prstGeom prst="rect">
              <a:avLst/>
            </a:prstGeom>
            <a:effectLst/>
          </p:spPr>
        </p:pic>
        <p:pic>
          <p:nvPicPr>
            <p:cNvPr id="1034" name="Line Shape" descr="Line Shape"/>
            <p:cNvPicPr>
              <a:picLocks noChangeAspect="0"/>
            </p:cNvPicPr>
            <p:nvPr/>
          </p:nvPicPr>
          <p:blipFill>
            <a:blip r:embed="rId169">
              <a:extLst/>
            </a:blip>
            <a:stretch>
              <a:fillRect/>
            </a:stretch>
          </p:blipFill>
          <p:spPr>
            <a:xfrm>
              <a:off x="19188878" y="7238045"/>
              <a:ext cx="2197305" cy="216757"/>
            </a:xfrm>
            <a:prstGeom prst="rect">
              <a:avLst/>
            </a:prstGeom>
            <a:effectLst/>
          </p:spPr>
        </p:pic>
        <p:pic>
          <p:nvPicPr>
            <p:cNvPr id="1036" name="Line Shape" descr="Line Shape"/>
            <p:cNvPicPr>
              <a:picLocks noChangeAspect="0"/>
            </p:cNvPicPr>
            <p:nvPr/>
          </p:nvPicPr>
          <p:blipFill>
            <a:blip r:embed="rId170">
              <a:extLst/>
            </a:blip>
            <a:stretch>
              <a:fillRect/>
            </a:stretch>
          </p:blipFill>
          <p:spPr>
            <a:xfrm>
              <a:off x="21809626" y="7238045"/>
              <a:ext cx="280173" cy="106664"/>
            </a:xfrm>
            <a:prstGeom prst="rect">
              <a:avLst/>
            </a:prstGeom>
            <a:effectLst/>
          </p:spPr>
        </p:pic>
        <p:pic>
          <p:nvPicPr>
            <p:cNvPr id="1038" name="Line Shape" descr="Line Shape"/>
            <p:cNvPicPr>
              <a:picLocks noChangeAspect="0"/>
            </p:cNvPicPr>
            <p:nvPr/>
          </p:nvPicPr>
          <p:blipFill>
            <a:blip r:embed="rId171">
              <a:extLst/>
            </a:blip>
            <a:stretch>
              <a:fillRect/>
            </a:stretch>
          </p:blipFill>
          <p:spPr>
            <a:xfrm>
              <a:off x="19198300" y="8059236"/>
              <a:ext cx="1751306" cy="199373"/>
            </a:xfrm>
            <a:prstGeom prst="rect">
              <a:avLst/>
            </a:prstGeom>
            <a:effectLst/>
          </p:spPr>
        </p:pic>
        <p:pic>
          <p:nvPicPr>
            <p:cNvPr id="1040" name="Line Shape" descr="Line Shape"/>
            <p:cNvPicPr>
              <a:picLocks noChangeAspect="0"/>
            </p:cNvPicPr>
            <p:nvPr/>
          </p:nvPicPr>
          <p:blipFill>
            <a:blip r:embed="rId172">
              <a:extLst/>
            </a:blip>
            <a:stretch>
              <a:fillRect/>
            </a:stretch>
          </p:blipFill>
          <p:spPr>
            <a:xfrm>
              <a:off x="21824332" y="7862543"/>
              <a:ext cx="659938" cy="226881"/>
            </a:xfrm>
            <a:prstGeom prst="rect">
              <a:avLst/>
            </a:prstGeom>
            <a:effectLst/>
          </p:spPr>
        </p:pic>
        <p:pic>
          <p:nvPicPr>
            <p:cNvPr id="1042" name="Line Shape" descr="Line Shape"/>
            <p:cNvPicPr>
              <a:picLocks noChangeAspect="0"/>
            </p:cNvPicPr>
            <p:nvPr/>
          </p:nvPicPr>
          <p:blipFill>
            <a:blip r:embed="rId173">
              <a:extLst/>
            </a:blip>
            <a:stretch>
              <a:fillRect/>
            </a:stretch>
          </p:blipFill>
          <p:spPr>
            <a:xfrm>
              <a:off x="19086600" y="9096307"/>
              <a:ext cx="3079525" cy="355906"/>
            </a:xfrm>
            <a:prstGeom prst="rect">
              <a:avLst/>
            </a:prstGeom>
            <a:effectLst/>
          </p:spPr>
        </p:pic>
        <p:pic>
          <p:nvPicPr>
            <p:cNvPr id="1044" name="Line Shape" descr="Line Shape"/>
            <p:cNvPicPr>
              <a:picLocks noChangeAspect="0"/>
            </p:cNvPicPr>
            <p:nvPr/>
          </p:nvPicPr>
          <p:blipFill>
            <a:blip r:embed="rId174">
              <a:extLst/>
            </a:blip>
            <a:stretch>
              <a:fillRect/>
            </a:stretch>
          </p:blipFill>
          <p:spPr>
            <a:xfrm>
              <a:off x="18982594" y="10086365"/>
              <a:ext cx="2929694" cy="304675"/>
            </a:xfrm>
            <a:prstGeom prst="rect">
              <a:avLst/>
            </a:prstGeom>
            <a:effectLst/>
          </p:spPr>
        </p:pic>
        <p:pic>
          <p:nvPicPr>
            <p:cNvPr id="1046" name="Line Shape" descr="Line Shape"/>
            <p:cNvPicPr>
              <a:picLocks noChangeAspect="0"/>
            </p:cNvPicPr>
            <p:nvPr/>
          </p:nvPicPr>
          <p:blipFill>
            <a:blip r:embed="rId175">
              <a:extLst/>
            </a:blip>
            <a:stretch>
              <a:fillRect/>
            </a:stretch>
          </p:blipFill>
          <p:spPr>
            <a:xfrm>
              <a:off x="20401601" y="6278451"/>
              <a:ext cx="181553" cy="5331776"/>
            </a:xfrm>
            <a:prstGeom prst="rect">
              <a:avLst/>
            </a:prstGeom>
            <a:effectLst/>
          </p:spPr>
        </p:pic>
        <p:pic>
          <p:nvPicPr>
            <p:cNvPr id="1048" name="Line Shape" descr="Line Shape"/>
            <p:cNvPicPr>
              <a:picLocks noChangeAspect="0"/>
            </p:cNvPicPr>
            <p:nvPr/>
          </p:nvPicPr>
          <p:blipFill>
            <a:blip r:embed="rId176">
              <a:extLst/>
            </a:blip>
            <a:stretch>
              <a:fillRect/>
            </a:stretch>
          </p:blipFill>
          <p:spPr>
            <a:xfrm>
              <a:off x="18284400" y="7222813"/>
              <a:ext cx="1209207" cy="140061"/>
            </a:xfrm>
            <a:prstGeom prst="rect">
              <a:avLst/>
            </a:prstGeom>
            <a:effectLst/>
          </p:spPr>
        </p:pic>
        <p:pic>
          <p:nvPicPr>
            <p:cNvPr id="1050" name="Line Shape" descr="Line Shape"/>
            <p:cNvPicPr>
              <a:picLocks noChangeAspect="0"/>
            </p:cNvPicPr>
            <p:nvPr/>
          </p:nvPicPr>
          <p:blipFill>
            <a:blip r:embed="rId177">
              <a:extLst/>
            </a:blip>
            <a:stretch>
              <a:fillRect/>
            </a:stretch>
          </p:blipFill>
          <p:spPr>
            <a:xfrm>
              <a:off x="18345328" y="8014860"/>
              <a:ext cx="1309964" cy="182943"/>
            </a:xfrm>
            <a:prstGeom prst="rect">
              <a:avLst/>
            </a:prstGeom>
            <a:effectLst/>
          </p:spPr>
        </p:pic>
        <p:pic>
          <p:nvPicPr>
            <p:cNvPr id="1052" name="Line Shape" descr="Line Shape"/>
            <p:cNvPicPr>
              <a:picLocks noChangeAspect="0"/>
            </p:cNvPicPr>
            <p:nvPr/>
          </p:nvPicPr>
          <p:blipFill>
            <a:blip r:embed="rId178">
              <a:extLst/>
            </a:blip>
            <a:stretch>
              <a:fillRect/>
            </a:stretch>
          </p:blipFill>
          <p:spPr>
            <a:xfrm>
              <a:off x="18345328" y="9340014"/>
              <a:ext cx="1096721" cy="137127"/>
            </a:xfrm>
            <a:prstGeom prst="rect">
              <a:avLst/>
            </a:prstGeom>
            <a:effectLst/>
          </p:spPr>
        </p:pic>
        <p:pic>
          <p:nvPicPr>
            <p:cNvPr id="1054" name="Line Shape" descr="Line Shape"/>
            <p:cNvPicPr>
              <a:picLocks noChangeAspect="0"/>
            </p:cNvPicPr>
            <p:nvPr/>
          </p:nvPicPr>
          <p:blipFill>
            <a:blip r:embed="rId179">
              <a:extLst/>
            </a:blip>
            <a:stretch>
              <a:fillRect/>
            </a:stretch>
          </p:blipFill>
          <p:spPr>
            <a:xfrm>
              <a:off x="18314864" y="10345303"/>
              <a:ext cx="1233807" cy="121896"/>
            </a:xfrm>
            <a:prstGeom prst="rect">
              <a:avLst/>
            </a:prstGeom>
            <a:effectLst/>
          </p:spPr>
        </p:pic>
        <p:pic>
          <p:nvPicPr>
            <p:cNvPr id="1056" name="Line Line" descr="Line Line"/>
            <p:cNvPicPr>
              <a:picLocks noChangeAspect="0"/>
            </p:cNvPicPr>
            <p:nvPr/>
          </p:nvPicPr>
          <p:blipFill>
            <a:blip r:embed="rId180">
              <a:extLst/>
            </a:blip>
            <a:stretch>
              <a:fillRect/>
            </a:stretch>
          </p:blipFill>
          <p:spPr>
            <a:xfrm>
              <a:off x="19198300" y="6720169"/>
              <a:ext cx="198054" cy="76201"/>
            </a:xfrm>
            <a:prstGeom prst="rect">
              <a:avLst/>
            </a:prstGeom>
            <a:effectLst/>
          </p:spPr>
        </p:pic>
        <p:pic>
          <p:nvPicPr>
            <p:cNvPr id="1058" name="Line Shape" descr="Line Shape"/>
            <p:cNvPicPr>
              <a:picLocks noChangeAspect="0"/>
            </p:cNvPicPr>
            <p:nvPr/>
          </p:nvPicPr>
          <p:blipFill>
            <a:blip r:embed="rId181">
              <a:extLst/>
            </a:blip>
            <a:stretch>
              <a:fillRect/>
            </a:stretch>
          </p:blipFill>
          <p:spPr>
            <a:xfrm>
              <a:off x="19558173" y="6171830"/>
              <a:ext cx="365554" cy="807320"/>
            </a:xfrm>
            <a:prstGeom prst="rect">
              <a:avLst/>
            </a:prstGeom>
            <a:effectLst/>
          </p:spPr>
        </p:pic>
        <p:pic>
          <p:nvPicPr>
            <p:cNvPr id="1060" name="Line Shape" descr="Line Shape"/>
            <p:cNvPicPr>
              <a:picLocks noChangeAspect="0"/>
            </p:cNvPicPr>
            <p:nvPr/>
          </p:nvPicPr>
          <p:blipFill>
            <a:blip r:embed="rId182">
              <a:extLst/>
            </a:blip>
            <a:stretch>
              <a:fillRect/>
            </a:stretch>
          </p:blipFill>
          <p:spPr>
            <a:xfrm>
              <a:off x="21741987" y="6720169"/>
              <a:ext cx="198054" cy="133046"/>
            </a:xfrm>
            <a:prstGeom prst="rect">
              <a:avLst/>
            </a:prstGeom>
            <a:effectLst/>
          </p:spPr>
        </p:pic>
        <p:pic>
          <p:nvPicPr>
            <p:cNvPr id="1062" name="Line Shape" descr="Line Shape"/>
            <p:cNvPicPr>
              <a:picLocks noChangeAspect="0"/>
            </p:cNvPicPr>
            <p:nvPr/>
          </p:nvPicPr>
          <p:blipFill>
            <a:blip r:embed="rId183">
              <a:extLst/>
            </a:blip>
            <a:stretch>
              <a:fillRect/>
            </a:stretch>
          </p:blipFill>
          <p:spPr>
            <a:xfrm>
              <a:off x="21924766" y="6324026"/>
              <a:ext cx="361449" cy="746513"/>
            </a:xfrm>
            <a:prstGeom prst="rect">
              <a:avLst/>
            </a:prstGeom>
            <a:effectLst/>
          </p:spPr>
        </p:pic>
        <p:pic>
          <p:nvPicPr>
            <p:cNvPr id="1064" name="Line Shape" descr="Line Shape"/>
            <p:cNvPicPr>
              <a:picLocks noChangeAspect="0"/>
            </p:cNvPicPr>
            <p:nvPr/>
          </p:nvPicPr>
          <p:blipFill>
            <a:blip r:embed="rId184">
              <a:extLst/>
            </a:blip>
            <a:stretch>
              <a:fillRect/>
            </a:stretch>
          </p:blipFill>
          <p:spPr>
            <a:xfrm>
              <a:off x="21791768" y="7102703"/>
              <a:ext cx="1907736" cy="196311"/>
            </a:xfrm>
            <a:prstGeom prst="rect">
              <a:avLst/>
            </a:prstGeom>
            <a:effectLst/>
          </p:spPr>
        </p:pic>
        <p:pic>
          <p:nvPicPr>
            <p:cNvPr id="1066" name="Line Shape" descr="Line Shape"/>
            <p:cNvPicPr>
              <a:picLocks noChangeAspect="0"/>
            </p:cNvPicPr>
            <p:nvPr/>
          </p:nvPicPr>
          <p:blipFill>
            <a:blip r:embed="rId185">
              <a:extLst/>
            </a:blip>
            <a:stretch>
              <a:fillRect/>
            </a:stretch>
          </p:blipFill>
          <p:spPr>
            <a:xfrm>
              <a:off x="18245718" y="6255388"/>
              <a:ext cx="328126" cy="756937"/>
            </a:xfrm>
            <a:prstGeom prst="rect">
              <a:avLst/>
            </a:prstGeom>
            <a:effectLst/>
          </p:spPr>
        </p:pic>
        <p:pic>
          <p:nvPicPr>
            <p:cNvPr id="1068" name="Line Shape" descr="Line Shape"/>
            <p:cNvPicPr>
              <a:picLocks noChangeAspect="0"/>
            </p:cNvPicPr>
            <p:nvPr/>
          </p:nvPicPr>
          <p:blipFill>
            <a:blip r:embed="rId186">
              <a:extLst/>
            </a:blip>
            <a:stretch>
              <a:fillRect/>
            </a:stretch>
          </p:blipFill>
          <p:spPr>
            <a:xfrm>
              <a:off x="18421484" y="6257386"/>
              <a:ext cx="594078" cy="678551"/>
            </a:xfrm>
            <a:prstGeom prst="rect">
              <a:avLst/>
            </a:prstGeom>
            <a:effectLst/>
          </p:spPr>
        </p:pic>
        <p:pic>
          <p:nvPicPr>
            <p:cNvPr id="1070" name="Line Shape" descr="Line Shape"/>
            <p:cNvPicPr>
              <a:picLocks noChangeAspect="0"/>
            </p:cNvPicPr>
            <p:nvPr/>
          </p:nvPicPr>
          <p:blipFill>
            <a:blip r:embed="rId187">
              <a:extLst/>
            </a:blip>
            <a:stretch>
              <a:fillRect/>
            </a:stretch>
          </p:blipFill>
          <p:spPr>
            <a:xfrm>
              <a:off x="20861935" y="6381090"/>
              <a:ext cx="529767" cy="637325"/>
            </a:xfrm>
            <a:prstGeom prst="rect">
              <a:avLst/>
            </a:prstGeom>
            <a:effectLst/>
          </p:spPr>
        </p:pic>
        <p:pic>
          <p:nvPicPr>
            <p:cNvPr id="1072" name="Line Shape" descr="Line Shape"/>
            <p:cNvPicPr>
              <a:picLocks noChangeAspect="0"/>
            </p:cNvPicPr>
            <p:nvPr/>
          </p:nvPicPr>
          <p:blipFill>
            <a:blip r:embed="rId188">
              <a:extLst/>
            </a:blip>
            <a:stretch>
              <a:fillRect/>
            </a:stretch>
          </p:blipFill>
          <p:spPr>
            <a:xfrm>
              <a:off x="22416020" y="6171830"/>
              <a:ext cx="194213" cy="1339560"/>
            </a:xfrm>
            <a:prstGeom prst="rect">
              <a:avLst/>
            </a:prstGeom>
            <a:effectLst/>
          </p:spPr>
        </p:pic>
        <p:pic>
          <p:nvPicPr>
            <p:cNvPr id="1074" name="Line Shape" descr="Line Shape"/>
            <p:cNvPicPr>
              <a:picLocks noChangeAspect="0"/>
            </p:cNvPicPr>
            <p:nvPr/>
          </p:nvPicPr>
          <p:blipFill>
            <a:blip r:embed="rId189">
              <a:extLst/>
            </a:blip>
            <a:stretch>
              <a:fillRect/>
            </a:stretch>
          </p:blipFill>
          <p:spPr>
            <a:xfrm>
              <a:off x="22368527" y="7754795"/>
              <a:ext cx="110625" cy="886966"/>
            </a:xfrm>
            <a:prstGeom prst="rect">
              <a:avLst/>
            </a:prstGeom>
            <a:effectLst/>
          </p:spPr>
        </p:pic>
        <p:pic>
          <p:nvPicPr>
            <p:cNvPr id="1076" name="Line Shape" descr="Line Shape"/>
            <p:cNvPicPr>
              <a:picLocks noChangeAspect="0"/>
            </p:cNvPicPr>
            <p:nvPr/>
          </p:nvPicPr>
          <p:blipFill>
            <a:blip r:embed="rId190">
              <a:extLst/>
            </a:blip>
            <a:stretch>
              <a:fillRect/>
            </a:stretch>
          </p:blipFill>
          <p:spPr>
            <a:xfrm>
              <a:off x="22290326" y="8964883"/>
              <a:ext cx="133727" cy="2644581"/>
            </a:xfrm>
            <a:prstGeom prst="rect">
              <a:avLst/>
            </a:prstGeom>
            <a:effectLst/>
          </p:spPr>
        </p:pic>
        <p:pic>
          <p:nvPicPr>
            <p:cNvPr id="1078" name="Line Shape" descr="Line Shape"/>
            <p:cNvPicPr>
              <a:picLocks noChangeAspect="0"/>
            </p:cNvPicPr>
            <p:nvPr/>
          </p:nvPicPr>
          <p:blipFill>
            <a:blip r:embed="rId191">
              <a:extLst/>
            </a:blip>
            <a:stretch>
              <a:fillRect/>
            </a:stretch>
          </p:blipFill>
          <p:spPr>
            <a:xfrm>
              <a:off x="22239554" y="7989430"/>
              <a:ext cx="444180" cy="125125"/>
            </a:xfrm>
            <a:prstGeom prst="rect">
              <a:avLst/>
            </a:prstGeom>
            <a:effectLst/>
          </p:spPr>
        </p:pic>
        <p:pic>
          <p:nvPicPr>
            <p:cNvPr id="1080" name="Line Shape" descr="Line Shape"/>
            <p:cNvPicPr>
              <a:picLocks noChangeAspect="0"/>
            </p:cNvPicPr>
            <p:nvPr/>
          </p:nvPicPr>
          <p:blipFill>
            <a:blip r:embed="rId192">
              <a:extLst/>
            </a:blip>
            <a:stretch>
              <a:fillRect/>
            </a:stretch>
          </p:blipFill>
          <p:spPr>
            <a:xfrm>
              <a:off x="22866391" y="7954804"/>
              <a:ext cx="930652" cy="146411"/>
            </a:xfrm>
            <a:prstGeom prst="rect">
              <a:avLst/>
            </a:prstGeom>
            <a:effectLst/>
          </p:spPr>
        </p:pic>
        <p:pic>
          <p:nvPicPr>
            <p:cNvPr id="1082" name="Line Shape" descr="Line Shape"/>
            <p:cNvPicPr>
              <a:picLocks noChangeAspect="0"/>
            </p:cNvPicPr>
            <p:nvPr/>
          </p:nvPicPr>
          <p:blipFill>
            <a:blip r:embed="rId193">
              <a:extLst/>
            </a:blip>
            <a:stretch>
              <a:fillRect/>
            </a:stretch>
          </p:blipFill>
          <p:spPr>
            <a:xfrm>
              <a:off x="21919689" y="9196623"/>
              <a:ext cx="1617116" cy="158665"/>
            </a:xfrm>
            <a:prstGeom prst="rect">
              <a:avLst/>
            </a:prstGeom>
            <a:effectLst/>
          </p:spPr>
        </p:pic>
        <p:pic>
          <p:nvPicPr>
            <p:cNvPr id="1084" name="Line Shape" descr="Line Shape"/>
            <p:cNvPicPr>
              <a:picLocks noChangeAspect="0"/>
            </p:cNvPicPr>
            <p:nvPr/>
          </p:nvPicPr>
          <p:blipFill>
            <a:blip r:embed="rId194">
              <a:extLst/>
            </a:blip>
            <a:stretch>
              <a:fillRect/>
            </a:stretch>
          </p:blipFill>
          <p:spPr>
            <a:xfrm>
              <a:off x="21604901" y="10040670"/>
              <a:ext cx="2086779" cy="182823"/>
            </a:xfrm>
            <a:prstGeom prst="rect">
              <a:avLst/>
            </a:prstGeom>
            <a:effectLst/>
          </p:spPr>
        </p:pic>
        <p:pic>
          <p:nvPicPr>
            <p:cNvPr id="1086" name="Line Shape" descr="Line Shape"/>
            <p:cNvPicPr>
              <a:picLocks noChangeAspect="0"/>
            </p:cNvPicPr>
            <p:nvPr/>
          </p:nvPicPr>
          <p:blipFill>
            <a:blip r:embed="rId195">
              <a:extLst/>
            </a:blip>
            <a:stretch>
              <a:fillRect/>
            </a:stretch>
          </p:blipFill>
          <p:spPr>
            <a:xfrm>
              <a:off x="18939361" y="8002022"/>
              <a:ext cx="170301" cy="134734"/>
            </a:xfrm>
            <a:prstGeom prst="rect">
              <a:avLst/>
            </a:prstGeom>
            <a:effectLst/>
          </p:spPr>
        </p:pic>
        <p:pic>
          <p:nvPicPr>
            <p:cNvPr id="1088" name="Line Shape" descr="Line Shape"/>
            <p:cNvPicPr>
              <a:picLocks noChangeAspect="0"/>
            </p:cNvPicPr>
            <p:nvPr/>
          </p:nvPicPr>
          <p:blipFill>
            <a:blip r:embed="rId196">
              <a:extLst/>
            </a:blip>
            <a:stretch>
              <a:fillRect/>
            </a:stretch>
          </p:blipFill>
          <p:spPr>
            <a:xfrm>
              <a:off x="20746851" y="8054249"/>
              <a:ext cx="1421664" cy="136452"/>
            </a:xfrm>
            <a:prstGeom prst="rect">
              <a:avLst/>
            </a:prstGeom>
            <a:effectLst/>
          </p:spPr>
        </p:pic>
        <p:pic>
          <p:nvPicPr>
            <p:cNvPr id="1090" name="Line Line" descr="Line Line"/>
            <p:cNvPicPr>
              <a:picLocks noChangeAspect="0"/>
            </p:cNvPicPr>
            <p:nvPr/>
          </p:nvPicPr>
          <p:blipFill>
            <a:blip r:embed="rId197">
              <a:extLst/>
            </a:blip>
            <a:stretch>
              <a:fillRect/>
            </a:stretch>
          </p:blipFill>
          <p:spPr>
            <a:xfrm>
              <a:off x="21842323" y="7893007"/>
              <a:ext cx="82485" cy="78134"/>
            </a:xfrm>
            <a:prstGeom prst="rect">
              <a:avLst/>
            </a:prstGeom>
            <a:effectLst/>
          </p:spPr>
        </p:pic>
        <p:pic>
          <p:nvPicPr>
            <p:cNvPr id="1092" name="Line Shape" descr="Line Shape"/>
            <p:cNvPicPr>
              <a:picLocks noChangeAspect="0"/>
            </p:cNvPicPr>
            <p:nvPr/>
          </p:nvPicPr>
          <p:blipFill>
            <a:blip r:embed="rId198">
              <a:extLst/>
            </a:blip>
            <a:stretch>
              <a:fillRect/>
            </a:stretch>
          </p:blipFill>
          <p:spPr>
            <a:xfrm>
              <a:off x="22473105" y="9461867"/>
              <a:ext cx="213286" cy="121896"/>
            </a:xfrm>
            <a:prstGeom prst="rect">
              <a:avLst/>
            </a:prstGeom>
            <a:effectLst/>
          </p:spPr>
        </p:pic>
        <p:pic>
          <p:nvPicPr>
            <p:cNvPr id="1094" name="Line Shape" descr="Line Shape"/>
            <p:cNvPicPr>
              <a:picLocks noChangeAspect="0"/>
            </p:cNvPicPr>
            <p:nvPr/>
          </p:nvPicPr>
          <p:blipFill>
            <a:blip r:embed="rId199">
              <a:extLst/>
            </a:blip>
            <a:stretch>
              <a:fillRect/>
            </a:stretch>
          </p:blipFill>
          <p:spPr>
            <a:xfrm>
              <a:off x="22461962" y="9461867"/>
              <a:ext cx="224430" cy="482378"/>
            </a:xfrm>
            <a:prstGeom prst="rect">
              <a:avLst/>
            </a:prstGeom>
            <a:effectLst/>
          </p:spPr>
        </p:pic>
        <p:pic>
          <p:nvPicPr>
            <p:cNvPr id="1096" name="Line Line" descr="Line Line"/>
            <p:cNvPicPr>
              <a:picLocks noChangeAspect="0"/>
            </p:cNvPicPr>
            <p:nvPr/>
          </p:nvPicPr>
          <p:blipFill>
            <a:blip r:embed="rId200">
              <a:extLst/>
            </a:blip>
            <a:stretch>
              <a:fillRect/>
            </a:stretch>
          </p:blipFill>
          <p:spPr>
            <a:xfrm>
              <a:off x="22534032" y="9644647"/>
              <a:ext cx="243749" cy="121896"/>
            </a:xfrm>
            <a:prstGeom prst="rect">
              <a:avLst/>
            </a:prstGeom>
            <a:effectLst/>
          </p:spPr>
        </p:pic>
        <p:pic>
          <p:nvPicPr>
            <p:cNvPr id="1098" name="Line Line" descr="Line Line"/>
            <p:cNvPicPr>
              <a:picLocks noChangeAspect="0"/>
            </p:cNvPicPr>
            <p:nvPr/>
          </p:nvPicPr>
          <p:blipFill>
            <a:blip r:embed="rId201">
              <a:extLst/>
            </a:blip>
            <a:stretch>
              <a:fillRect/>
            </a:stretch>
          </p:blipFill>
          <p:spPr>
            <a:xfrm>
              <a:off x="22762506" y="9553256"/>
              <a:ext cx="106664" cy="335140"/>
            </a:xfrm>
            <a:prstGeom prst="rect">
              <a:avLst/>
            </a:prstGeom>
            <a:effectLst/>
          </p:spPr>
        </p:pic>
        <p:pic>
          <p:nvPicPr>
            <p:cNvPr id="1100" name="Line Shape" descr="Line Shape"/>
            <p:cNvPicPr>
              <a:picLocks noChangeAspect="0"/>
            </p:cNvPicPr>
            <p:nvPr/>
          </p:nvPicPr>
          <p:blipFill>
            <a:blip r:embed="rId202">
              <a:extLst/>
            </a:blip>
            <a:stretch>
              <a:fillRect/>
            </a:stretch>
          </p:blipFill>
          <p:spPr>
            <a:xfrm>
              <a:off x="22808201" y="9598952"/>
              <a:ext cx="262840" cy="319907"/>
            </a:xfrm>
            <a:prstGeom prst="rect">
              <a:avLst/>
            </a:prstGeom>
            <a:effectLst/>
          </p:spPr>
        </p:pic>
        <p:pic>
          <p:nvPicPr>
            <p:cNvPr id="1102" name="Line Shape" descr="Line Shape"/>
            <p:cNvPicPr>
              <a:picLocks noChangeAspect="0"/>
            </p:cNvPicPr>
            <p:nvPr/>
          </p:nvPicPr>
          <p:blipFill>
            <a:blip r:embed="rId203">
              <a:extLst/>
            </a:blip>
            <a:stretch>
              <a:fillRect/>
            </a:stretch>
          </p:blipFill>
          <p:spPr>
            <a:xfrm>
              <a:off x="23129232" y="9461867"/>
              <a:ext cx="318743" cy="142204"/>
            </a:xfrm>
            <a:prstGeom prst="rect">
              <a:avLst/>
            </a:prstGeom>
            <a:effectLst/>
          </p:spPr>
        </p:pic>
        <p:pic>
          <p:nvPicPr>
            <p:cNvPr id="1104" name="Line Line" descr="Line Line"/>
            <p:cNvPicPr>
              <a:picLocks noChangeAspect="0"/>
            </p:cNvPicPr>
            <p:nvPr/>
          </p:nvPicPr>
          <p:blipFill>
            <a:blip r:embed="rId204">
              <a:extLst/>
            </a:blip>
            <a:stretch>
              <a:fillRect/>
            </a:stretch>
          </p:blipFill>
          <p:spPr>
            <a:xfrm>
              <a:off x="23188993" y="9507562"/>
              <a:ext cx="121896" cy="335139"/>
            </a:xfrm>
            <a:prstGeom prst="rect">
              <a:avLst/>
            </a:prstGeom>
            <a:effectLst/>
          </p:spPr>
        </p:pic>
        <p:pic>
          <p:nvPicPr>
            <p:cNvPr id="1106" name="Line Line" descr="Line Line"/>
            <p:cNvPicPr>
              <a:picLocks noChangeAspect="0"/>
            </p:cNvPicPr>
            <p:nvPr/>
          </p:nvPicPr>
          <p:blipFill>
            <a:blip r:embed="rId205">
              <a:extLst/>
            </a:blip>
            <a:stretch>
              <a:fillRect/>
            </a:stretch>
          </p:blipFill>
          <p:spPr>
            <a:xfrm>
              <a:off x="23356541" y="9446635"/>
              <a:ext cx="411298" cy="91433"/>
            </a:xfrm>
            <a:prstGeom prst="rect">
              <a:avLst/>
            </a:prstGeom>
            <a:effectLst/>
          </p:spPr>
        </p:pic>
        <p:pic>
          <p:nvPicPr>
            <p:cNvPr id="1108" name="Line Shape" descr="Line Shape"/>
            <p:cNvPicPr>
              <a:picLocks noChangeAspect="0"/>
            </p:cNvPicPr>
            <p:nvPr/>
          </p:nvPicPr>
          <p:blipFill>
            <a:blip r:embed="rId206">
              <a:extLst/>
            </a:blip>
            <a:stretch>
              <a:fillRect/>
            </a:stretch>
          </p:blipFill>
          <p:spPr>
            <a:xfrm>
              <a:off x="23479030" y="9492330"/>
              <a:ext cx="90798" cy="548503"/>
            </a:xfrm>
            <a:prstGeom prst="rect">
              <a:avLst/>
            </a:prstGeom>
            <a:effectLst/>
          </p:spPr>
        </p:pic>
        <p:pic>
          <p:nvPicPr>
            <p:cNvPr id="1110" name="Line Shape" descr="Line Shape"/>
            <p:cNvPicPr>
              <a:picLocks noChangeAspect="0"/>
            </p:cNvPicPr>
            <p:nvPr/>
          </p:nvPicPr>
          <p:blipFill>
            <a:blip r:embed="rId207">
              <a:extLst/>
            </a:blip>
            <a:stretch>
              <a:fillRect/>
            </a:stretch>
          </p:blipFill>
          <p:spPr>
            <a:xfrm>
              <a:off x="22546829" y="8425648"/>
              <a:ext cx="239177" cy="99439"/>
            </a:xfrm>
            <a:prstGeom prst="rect">
              <a:avLst/>
            </a:prstGeom>
            <a:effectLst/>
          </p:spPr>
        </p:pic>
        <p:pic>
          <p:nvPicPr>
            <p:cNvPr id="1112" name="Line Shape" descr="Line Shape"/>
            <p:cNvPicPr>
              <a:picLocks noChangeAspect="0"/>
            </p:cNvPicPr>
            <p:nvPr/>
          </p:nvPicPr>
          <p:blipFill>
            <a:blip r:embed="rId208">
              <a:extLst/>
            </a:blip>
            <a:stretch>
              <a:fillRect/>
            </a:stretch>
          </p:blipFill>
          <p:spPr>
            <a:xfrm>
              <a:off x="22514169" y="8457034"/>
              <a:ext cx="255539" cy="392728"/>
            </a:xfrm>
            <a:prstGeom prst="rect">
              <a:avLst/>
            </a:prstGeom>
            <a:effectLst/>
          </p:spPr>
        </p:pic>
        <p:pic>
          <p:nvPicPr>
            <p:cNvPr id="1114" name="Line Line" descr="Line Line"/>
            <p:cNvPicPr>
              <a:picLocks noChangeAspect="0"/>
            </p:cNvPicPr>
            <p:nvPr/>
          </p:nvPicPr>
          <p:blipFill>
            <a:blip r:embed="rId209">
              <a:extLst/>
            </a:blip>
            <a:stretch>
              <a:fillRect/>
            </a:stretch>
          </p:blipFill>
          <p:spPr>
            <a:xfrm>
              <a:off x="22620167" y="8579266"/>
              <a:ext cx="198434" cy="92499"/>
            </a:xfrm>
            <a:prstGeom prst="rect">
              <a:avLst/>
            </a:prstGeom>
            <a:effectLst/>
          </p:spPr>
        </p:pic>
        <p:pic>
          <p:nvPicPr>
            <p:cNvPr id="1116" name="Line Line" descr="Line Line"/>
            <p:cNvPicPr>
              <a:picLocks noChangeAspect="0"/>
            </p:cNvPicPr>
            <p:nvPr/>
          </p:nvPicPr>
          <p:blipFill>
            <a:blip r:embed="rId210">
              <a:extLst/>
            </a:blip>
            <a:stretch>
              <a:fillRect/>
            </a:stretch>
          </p:blipFill>
          <p:spPr>
            <a:xfrm>
              <a:off x="22791293" y="8473332"/>
              <a:ext cx="84350" cy="353261"/>
            </a:xfrm>
            <a:prstGeom prst="rect">
              <a:avLst/>
            </a:prstGeom>
            <a:effectLst/>
          </p:spPr>
        </p:pic>
        <p:pic>
          <p:nvPicPr>
            <p:cNvPr id="1118" name="Line Shape" descr="Line Shape"/>
            <p:cNvPicPr>
              <a:picLocks noChangeAspect="0"/>
            </p:cNvPicPr>
            <p:nvPr/>
          </p:nvPicPr>
          <p:blipFill>
            <a:blip r:embed="rId211">
              <a:extLst/>
            </a:blip>
            <a:stretch>
              <a:fillRect/>
            </a:stretch>
          </p:blipFill>
          <p:spPr>
            <a:xfrm>
              <a:off x="22783144" y="8484069"/>
              <a:ext cx="209491" cy="350672"/>
            </a:xfrm>
            <a:prstGeom prst="rect">
              <a:avLst/>
            </a:prstGeom>
            <a:effectLst/>
          </p:spPr>
        </p:pic>
        <p:pic>
          <p:nvPicPr>
            <p:cNvPr id="1120" name="Line Line" descr="Line Line"/>
            <p:cNvPicPr>
              <a:picLocks noChangeAspect="0"/>
            </p:cNvPicPr>
            <p:nvPr/>
          </p:nvPicPr>
          <p:blipFill>
            <a:blip r:embed="rId212">
              <a:extLst/>
            </a:blip>
            <a:stretch>
              <a:fillRect/>
            </a:stretch>
          </p:blipFill>
          <p:spPr>
            <a:xfrm>
              <a:off x="23068352" y="8457034"/>
              <a:ext cx="182136" cy="76201"/>
            </a:xfrm>
            <a:prstGeom prst="rect">
              <a:avLst/>
            </a:prstGeom>
            <a:effectLst/>
          </p:spPr>
        </p:pic>
        <p:pic>
          <p:nvPicPr>
            <p:cNvPr id="1122" name="Line Shape" descr="Line Shape"/>
            <p:cNvPicPr>
              <a:picLocks noChangeAspect="0"/>
            </p:cNvPicPr>
            <p:nvPr/>
          </p:nvPicPr>
          <p:blipFill>
            <a:blip r:embed="rId213">
              <a:extLst/>
            </a:blip>
            <a:stretch>
              <a:fillRect/>
            </a:stretch>
          </p:blipFill>
          <p:spPr>
            <a:xfrm>
              <a:off x="23116523" y="8481481"/>
              <a:ext cx="101370" cy="271772"/>
            </a:xfrm>
            <a:prstGeom prst="rect">
              <a:avLst/>
            </a:prstGeom>
            <a:effectLst/>
          </p:spPr>
        </p:pic>
        <p:pic>
          <p:nvPicPr>
            <p:cNvPr id="1124" name="Line Shape" descr="Line Shape"/>
            <p:cNvPicPr>
              <a:picLocks noChangeAspect="0"/>
            </p:cNvPicPr>
            <p:nvPr/>
          </p:nvPicPr>
          <p:blipFill>
            <a:blip r:embed="rId214">
              <a:extLst/>
            </a:blip>
            <a:stretch>
              <a:fillRect/>
            </a:stretch>
          </p:blipFill>
          <p:spPr>
            <a:xfrm>
              <a:off x="23215030" y="8383695"/>
              <a:ext cx="402154" cy="133243"/>
            </a:xfrm>
            <a:prstGeom prst="rect">
              <a:avLst/>
            </a:prstGeom>
            <a:effectLst/>
          </p:spPr>
        </p:pic>
        <p:pic>
          <p:nvPicPr>
            <p:cNvPr id="1126" name="Line Shape" descr="Line Shape"/>
            <p:cNvPicPr>
              <a:picLocks noChangeAspect="0"/>
            </p:cNvPicPr>
            <p:nvPr/>
          </p:nvPicPr>
          <p:blipFill>
            <a:blip r:embed="rId215">
              <a:extLst/>
            </a:blip>
            <a:stretch>
              <a:fillRect/>
            </a:stretch>
          </p:blipFill>
          <p:spPr>
            <a:xfrm>
              <a:off x="23353560" y="8432588"/>
              <a:ext cx="173987" cy="589576"/>
            </a:xfrm>
            <a:prstGeom prst="rect">
              <a:avLst/>
            </a:prstGeom>
            <a:effectLst/>
          </p:spPr>
        </p:pic>
        <p:pic>
          <p:nvPicPr>
            <p:cNvPr id="1128" name="Line Shape" descr="Line Shape"/>
            <p:cNvPicPr>
              <a:picLocks noChangeAspect="0"/>
            </p:cNvPicPr>
            <p:nvPr/>
          </p:nvPicPr>
          <p:blipFill>
            <a:blip r:embed="rId216">
              <a:extLst/>
            </a:blip>
            <a:stretch>
              <a:fillRect/>
            </a:stretch>
          </p:blipFill>
          <p:spPr>
            <a:xfrm>
              <a:off x="21133711" y="7145077"/>
              <a:ext cx="878224" cy="173987"/>
            </a:xfrm>
            <a:prstGeom prst="rect">
              <a:avLst/>
            </a:prstGeom>
            <a:effectLst/>
          </p:spPr>
        </p:pic>
        <p:pic>
          <p:nvPicPr>
            <p:cNvPr id="1130" name="Line Shape" descr="Line Shape"/>
            <p:cNvPicPr>
              <a:picLocks noChangeAspect="0"/>
            </p:cNvPicPr>
            <p:nvPr/>
          </p:nvPicPr>
          <p:blipFill>
            <a:blip r:embed="rId217">
              <a:extLst/>
            </a:blip>
            <a:stretch>
              <a:fillRect/>
            </a:stretch>
          </p:blipFill>
          <p:spPr>
            <a:xfrm>
              <a:off x="22314226" y="7324351"/>
              <a:ext cx="186571" cy="2366014"/>
            </a:xfrm>
            <a:prstGeom prst="rect">
              <a:avLst/>
            </a:prstGeom>
            <a:effectLst/>
          </p:spPr>
        </p:pic>
        <p:pic>
          <p:nvPicPr>
            <p:cNvPr id="1132" name="Line Shape" descr="Line Shape"/>
            <p:cNvPicPr>
              <a:picLocks noChangeAspect="0"/>
            </p:cNvPicPr>
            <p:nvPr/>
          </p:nvPicPr>
          <p:blipFill>
            <a:blip r:embed="rId218">
              <a:extLst/>
            </a:blip>
            <a:stretch>
              <a:fillRect/>
            </a:stretch>
          </p:blipFill>
          <p:spPr>
            <a:xfrm>
              <a:off x="22799442" y="6289453"/>
              <a:ext cx="125094" cy="491790"/>
            </a:xfrm>
            <a:prstGeom prst="rect">
              <a:avLst/>
            </a:prstGeom>
            <a:effectLst/>
          </p:spPr>
        </p:pic>
        <p:pic>
          <p:nvPicPr>
            <p:cNvPr id="1134" name="Line Shape" descr="Line Shape"/>
            <p:cNvPicPr>
              <a:picLocks noChangeAspect="0"/>
            </p:cNvPicPr>
            <p:nvPr/>
          </p:nvPicPr>
          <p:blipFill>
            <a:blip r:embed="rId219">
              <a:extLst/>
            </a:blip>
            <a:stretch>
              <a:fillRect/>
            </a:stretch>
          </p:blipFill>
          <p:spPr>
            <a:xfrm>
              <a:off x="22823888" y="6297602"/>
              <a:ext cx="239177" cy="125094"/>
            </a:xfrm>
            <a:prstGeom prst="rect">
              <a:avLst/>
            </a:prstGeom>
            <a:effectLst/>
          </p:spPr>
        </p:pic>
        <p:pic>
          <p:nvPicPr>
            <p:cNvPr id="1136" name="Line Shape" descr="Line Shape"/>
            <p:cNvPicPr>
              <a:picLocks noChangeAspect="0"/>
            </p:cNvPicPr>
            <p:nvPr/>
          </p:nvPicPr>
          <p:blipFill>
            <a:blip r:embed="rId220">
              <a:extLst/>
            </a:blip>
            <a:stretch>
              <a:fillRect/>
            </a:stretch>
          </p:blipFill>
          <p:spPr>
            <a:xfrm>
              <a:off x="22840185" y="6516897"/>
              <a:ext cx="231029" cy="101370"/>
            </a:xfrm>
            <a:prstGeom prst="rect">
              <a:avLst/>
            </a:prstGeom>
            <a:effectLst/>
          </p:spPr>
        </p:pic>
        <p:pic>
          <p:nvPicPr>
            <p:cNvPr id="1138" name="Line Line" descr="Line Line"/>
            <p:cNvPicPr>
              <a:picLocks noChangeAspect="0"/>
            </p:cNvPicPr>
            <p:nvPr/>
          </p:nvPicPr>
          <p:blipFill>
            <a:blip r:embed="rId221">
              <a:extLst/>
            </a:blip>
            <a:stretch>
              <a:fillRect/>
            </a:stretch>
          </p:blipFill>
          <p:spPr>
            <a:xfrm>
              <a:off x="23035758" y="6533917"/>
              <a:ext cx="116944" cy="214730"/>
            </a:xfrm>
            <a:prstGeom prst="rect">
              <a:avLst/>
            </a:prstGeom>
            <a:effectLst/>
          </p:spPr>
        </p:pic>
        <p:pic>
          <p:nvPicPr>
            <p:cNvPr id="1140" name="Line Shape" descr="Line Shape"/>
            <p:cNvPicPr>
              <a:picLocks noChangeAspect="0"/>
            </p:cNvPicPr>
            <p:nvPr/>
          </p:nvPicPr>
          <p:blipFill>
            <a:blip r:embed="rId222">
              <a:extLst/>
            </a:blip>
            <a:stretch>
              <a:fillRect/>
            </a:stretch>
          </p:blipFill>
          <p:spPr>
            <a:xfrm>
              <a:off x="23019459" y="6370941"/>
              <a:ext cx="149541" cy="100647"/>
            </a:xfrm>
            <a:prstGeom prst="rect">
              <a:avLst/>
            </a:prstGeom>
            <a:effectLst/>
          </p:spPr>
        </p:pic>
        <p:pic>
          <p:nvPicPr>
            <p:cNvPr id="1142" name="Line Shape" descr="Line Shape"/>
            <p:cNvPicPr>
              <a:picLocks noChangeAspect="0"/>
            </p:cNvPicPr>
            <p:nvPr/>
          </p:nvPicPr>
          <p:blipFill>
            <a:blip r:embed="rId223">
              <a:extLst/>
            </a:blip>
            <a:stretch>
              <a:fillRect/>
            </a:stretch>
          </p:blipFill>
          <p:spPr>
            <a:xfrm>
              <a:off x="23190584" y="6348747"/>
              <a:ext cx="255475" cy="568004"/>
            </a:xfrm>
            <a:prstGeom prst="rect">
              <a:avLst/>
            </a:prstGeom>
            <a:effectLst/>
          </p:spPr>
        </p:pic>
        <p:pic>
          <p:nvPicPr>
            <p:cNvPr id="1144" name="Line Shape" descr="Line Shape"/>
            <p:cNvPicPr>
              <a:picLocks noChangeAspect="0"/>
            </p:cNvPicPr>
            <p:nvPr/>
          </p:nvPicPr>
          <p:blipFill>
            <a:blip r:embed="rId224">
              <a:extLst/>
            </a:blip>
            <a:stretch>
              <a:fillRect/>
            </a:stretch>
          </p:blipFill>
          <p:spPr>
            <a:xfrm>
              <a:off x="23125394" y="6416697"/>
              <a:ext cx="377707" cy="503076"/>
            </a:xfrm>
            <a:prstGeom prst="rect">
              <a:avLst/>
            </a:prstGeom>
            <a:effectLst/>
          </p:spPr>
        </p:pic>
        <p:pic>
          <p:nvPicPr>
            <p:cNvPr id="1146" name="Line Shape" descr="Line Shape"/>
            <p:cNvPicPr>
              <a:picLocks noChangeAspect="0"/>
            </p:cNvPicPr>
            <p:nvPr/>
          </p:nvPicPr>
          <p:blipFill>
            <a:blip r:embed="rId225">
              <a:extLst/>
            </a:blip>
            <a:stretch>
              <a:fillRect/>
            </a:stretch>
          </p:blipFill>
          <p:spPr>
            <a:xfrm>
              <a:off x="20959615" y="7478719"/>
              <a:ext cx="408589" cy="486432"/>
            </a:xfrm>
            <a:prstGeom prst="rect">
              <a:avLst/>
            </a:prstGeom>
            <a:effectLst/>
          </p:spPr>
        </p:pic>
        <p:pic>
          <p:nvPicPr>
            <p:cNvPr id="1148" name="Line Shape" descr="Line Shape"/>
            <p:cNvPicPr>
              <a:picLocks noChangeAspect="0"/>
            </p:cNvPicPr>
            <p:nvPr/>
          </p:nvPicPr>
          <p:blipFill>
            <a:blip r:embed="rId226">
              <a:extLst/>
            </a:blip>
            <a:stretch>
              <a:fillRect/>
            </a:stretch>
          </p:blipFill>
          <p:spPr>
            <a:xfrm>
              <a:off x="21304025" y="7465892"/>
              <a:ext cx="306688" cy="392852"/>
            </a:xfrm>
            <a:prstGeom prst="rect">
              <a:avLst/>
            </a:prstGeom>
            <a:effectLst/>
          </p:spPr>
        </p:pic>
        <p:pic>
          <p:nvPicPr>
            <p:cNvPr id="1150" name="Line Line" descr="Line Line"/>
            <p:cNvPicPr>
              <a:picLocks noChangeAspect="0"/>
            </p:cNvPicPr>
            <p:nvPr/>
          </p:nvPicPr>
          <p:blipFill>
            <a:blip r:embed="rId227">
              <a:extLst/>
            </a:blip>
            <a:stretch>
              <a:fillRect/>
            </a:stretch>
          </p:blipFill>
          <p:spPr>
            <a:xfrm>
              <a:off x="21424242" y="7477913"/>
              <a:ext cx="292592" cy="88223"/>
            </a:xfrm>
            <a:prstGeom prst="rect">
              <a:avLst/>
            </a:prstGeom>
            <a:effectLst/>
          </p:spPr>
        </p:pic>
        <p:pic>
          <p:nvPicPr>
            <p:cNvPr id="1152" name="Line Shape" descr="Line Shape"/>
            <p:cNvPicPr>
              <a:picLocks noChangeAspect="0"/>
            </p:cNvPicPr>
            <p:nvPr/>
          </p:nvPicPr>
          <p:blipFill>
            <a:blip r:embed="rId228">
              <a:extLst/>
            </a:blip>
            <a:stretch>
              <a:fillRect/>
            </a:stretch>
          </p:blipFill>
          <p:spPr>
            <a:xfrm>
              <a:off x="20892994" y="8383959"/>
              <a:ext cx="367015" cy="497448"/>
            </a:xfrm>
            <a:prstGeom prst="rect">
              <a:avLst/>
            </a:prstGeom>
            <a:effectLst/>
          </p:spPr>
        </p:pic>
        <p:pic>
          <p:nvPicPr>
            <p:cNvPr id="1154" name="Line Shape" descr="Line Shape"/>
            <p:cNvPicPr>
              <a:picLocks noChangeAspect="0"/>
            </p:cNvPicPr>
            <p:nvPr/>
          </p:nvPicPr>
          <p:blipFill>
            <a:blip r:embed="rId229">
              <a:extLst/>
            </a:blip>
            <a:stretch>
              <a:fillRect/>
            </a:stretch>
          </p:blipFill>
          <p:spPr>
            <a:xfrm>
              <a:off x="21243915" y="8427634"/>
              <a:ext cx="320235" cy="392545"/>
            </a:xfrm>
            <a:prstGeom prst="rect">
              <a:avLst/>
            </a:prstGeom>
            <a:effectLst/>
          </p:spPr>
        </p:pic>
        <p:pic>
          <p:nvPicPr>
            <p:cNvPr id="1156" name="Line Shape" descr="Line Shape"/>
            <p:cNvPicPr>
              <a:picLocks noChangeAspect="0"/>
            </p:cNvPicPr>
            <p:nvPr/>
          </p:nvPicPr>
          <p:blipFill>
            <a:blip r:embed="rId230">
              <a:extLst/>
            </a:blip>
            <a:stretch>
              <a:fillRect/>
            </a:stretch>
          </p:blipFill>
          <p:spPr>
            <a:xfrm>
              <a:off x="21352112" y="8415612"/>
              <a:ext cx="304614" cy="148331"/>
            </a:xfrm>
            <a:prstGeom prst="rect">
              <a:avLst/>
            </a:prstGeom>
            <a:effectLst/>
          </p:spPr>
        </p:pic>
        <p:pic>
          <p:nvPicPr>
            <p:cNvPr id="1158" name="Line Shape" descr="Line Shape"/>
            <p:cNvPicPr>
              <a:picLocks noChangeAspect="0"/>
            </p:cNvPicPr>
            <p:nvPr/>
          </p:nvPicPr>
          <p:blipFill>
            <a:blip r:embed="rId231">
              <a:extLst/>
            </a:blip>
            <a:stretch>
              <a:fillRect/>
            </a:stretch>
          </p:blipFill>
          <p:spPr>
            <a:xfrm>
              <a:off x="20855827" y="9478947"/>
              <a:ext cx="380137" cy="472980"/>
            </a:xfrm>
            <a:prstGeom prst="rect">
              <a:avLst/>
            </a:prstGeom>
            <a:effectLst/>
          </p:spPr>
        </p:pic>
        <p:pic>
          <p:nvPicPr>
            <p:cNvPr id="1160" name="Line Shape" descr="Line Shape"/>
            <p:cNvPicPr>
              <a:picLocks noChangeAspect="0"/>
            </p:cNvPicPr>
            <p:nvPr/>
          </p:nvPicPr>
          <p:blipFill>
            <a:blip r:embed="rId232">
              <a:extLst/>
            </a:blip>
            <a:stretch>
              <a:fillRect/>
            </a:stretch>
          </p:blipFill>
          <p:spPr>
            <a:xfrm>
              <a:off x="21123698" y="9485550"/>
              <a:ext cx="364563" cy="488638"/>
            </a:xfrm>
            <a:prstGeom prst="rect">
              <a:avLst/>
            </a:prstGeom>
            <a:effectLst/>
          </p:spPr>
        </p:pic>
        <p:pic>
          <p:nvPicPr>
            <p:cNvPr id="1162" name="Line Line" descr="Line Line"/>
            <p:cNvPicPr>
              <a:picLocks noChangeAspect="0"/>
            </p:cNvPicPr>
            <p:nvPr/>
          </p:nvPicPr>
          <p:blipFill>
            <a:blip r:embed="rId233">
              <a:extLst/>
            </a:blip>
            <a:stretch>
              <a:fillRect/>
            </a:stretch>
          </p:blipFill>
          <p:spPr>
            <a:xfrm>
              <a:off x="21328068" y="9509593"/>
              <a:ext cx="184396" cy="136310"/>
            </a:xfrm>
            <a:prstGeom prst="rect">
              <a:avLst/>
            </a:prstGeom>
            <a:effectLst/>
          </p:spPr>
        </p:pic>
        <p:pic>
          <p:nvPicPr>
            <p:cNvPr id="1164" name="Line Shape" descr="Line Shape"/>
            <p:cNvPicPr>
              <a:picLocks noChangeAspect="0"/>
            </p:cNvPicPr>
            <p:nvPr/>
          </p:nvPicPr>
          <p:blipFill>
            <a:blip r:embed="rId234">
              <a:extLst/>
            </a:blip>
            <a:stretch>
              <a:fillRect/>
            </a:stretch>
          </p:blipFill>
          <p:spPr>
            <a:xfrm>
              <a:off x="18539017" y="7574088"/>
              <a:ext cx="100244" cy="484941"/>
            </a:xfrm>
            <a:prstGeom prst="rect">
              <a:avLst/>
            </a:prstGeom>
            <a:effectLst/>
          </p:spPr>
        </p:pic>
        <p:pic>
          <p:nvPicPr>
            <p:cNvPr id="1166" name="Line Shape" descr="Line Shape"/>
            <p:cNvPicPr>
              <a:picLocks noChangeAspect="0"/>
            </p:cNvPicPr>
            <p:nvPr/>
          </p:nvPicPr>
          <p:blipFill>
            <a:blip r:embed="rId235">
              <a:extLst/>
            </a:blip>
            <a:stretch>
              <a:fillRect/>
            </a:stretch>
          </p:blipFill>
          <p:spPr>
            <a:xfrm>
              <a:off x="18623170" y="7529242"/>
              <a:ext cx="412809" cy="464707"/>
            </a:xfrm>
            <a:prstGeom prst="rect">
              <a:avLst/>
            </a:prstGeom>
            <a:effectLst/>
          </p:spPr>
        </p:pic>
        <p:pic>
          <p:nvPicPr>
            <p:cNvPr id="1168" name="Line Shape" descr="Line Shape"/>
            <p:cNvPicPr>
              <a:picLocks noChangeAspect="0"/>
            </p:cNvPicPr>
            <p:nvPr/>
          </p:nvPicPr>
          <p:blipFill>
            <a:blip r:embed="rId236">
              <a:extLst/>
            </a:blip>
            <a:stretch>
              <a:fillRect/>
            </a:stretch>
          </p:blipFill>
          <p:spPr>
            <a:xfrm>
              <a:off x="18983822" y="7478804"/>
              <a:ext cx="349577" cy="736508"/>
            </a:xfrm>
            <a:prstGeom prst="rect">
              <a:avLst/>
            </a:prstGeom>
            <a:effectLst/>
          </p:spPr>
        </p:pic>
        <p:pic>
          <p:nvPicPr>
            <p:cNvPr id="1170" name="Line Shape" descr="Line Shape"/>
            <p:cNvPicPr>
              <a:picLocks noChangeAspect="0"/>
            </p:cNvPicPr>
            <p:nvPr/>
          </p:nvPicPr>
          <p:blipFill>
            <a:blip r:embed="rId237">
              <a:extLst/>
            </a:blip>
            <a:stretch>
              <a:fillRect/>
            </a:stretch>
          </p:blipFill>
          <p:spPr>
            <a:xfrm>
              <a:off x="18863604" y="8429244"/>
              <a:ext cx="407292" cy="831962"/>
            </a:xfrm>
            <a:prstGeom prst="rect">
              <a:avLst/>
            </a:prstGeom>
            <a:effectLst/>
          </p:spPr>
        </p:pic>
        <p:pic>
          <p:nvPicPr>
            <p:cNvPr id="1172" name="Line Shape" descr="Line Shape"/>
            <p:cNvPicPr>
              <a:picLocks noChangeAspect="0"/>
            </p:cNvPicPr>
            <p:nvPr/>
          </p:nvPicPr>
          <p:blipFill>
            <a:blip r:embed="rId238">
              <a:extLst/>
            </a:blip>
            <a:stretch>
              <a:fillRect/>
            </a:stretch>
          </p:blipFill>
          <p:spPr>
            <a:xfrm>
              <a:off x="19140105" y="9616794"/>
              <a:ext cx="300149" cy="405337"/>
            </a:xfrm>
            <a:prstGeom prst="rect">
              <a:avLst/>
            </a:prstGeom>
            <a:effectLst/>
          </p:spPr>
        </p:pic>
        <p:pic>
          <p:nvPicPr>
            <p:cNvPr id="1174" name="Line Shape" descr="Line Shape"/>
            <p:cNvPicPr>
              <a:picLocks noChangeAspect="0"/>
            </p:cNvPicPr>
            <p:nvPr/>
          </p:nvPicPr>
          <p:blipFill>
            <a:blip r:embed="rId239">
              <a:extLst/>
            </a:blip>
            <a:stretch>
              <a:fillRect/>
            </a:stretch>
          </p:blipFill>
          <p:spPr>
            <a:xfrm>
              <a:off x="17703164" y="7303259"/>
              <a:ext cx="485619" cy="612010"/>
            </a:xfrm>
            <a:prstGeom prst="rect">
              <a:avLst/>
            </a:prstGeom>
            <a:effectLst/>
          </p:spPr>
        </p:pic>
        <p:pic>
          <p:nvPicPr>
            <p:cNvPr id="1176" name="Line Shape" descr="Line Shape"/>
            <p:cNvPicPr>
              <a:picLocks noChangeAspect="0"/>
            </p:cNvPicPr>
            <p:nvPr/>
          </p:nvPicPr>
          <p:blipFill>
            <a:blip r:embed="rId240">
              <a:extLst/>
            </a:blip>
            <a:stretch>
              <a:fillRect/>
            </a:stretch>
          </p:blipFill>
          <p:spPr>
            <a:xfrm>
              <a:off x="17811360" y="8565545"/>
              <a:ext cx="401467" cy="245184"/>
            </a:xfrm>
            <a:prstGeom prst="rect">
              <a:avLst/>
            </a:prstGeom>
            <a:effectLst/>
          </p:spPr>
        </p:pic>
        <p:pic>
          <p:nvPicPr>
            <p:cNvPr id="1178" name="Line Shape" descr="Line Shape"/>
            <p:cNvPicPr>
              <a:picLocks noChangeAspect="0"/>
            </p:cNvPicPr>
            <p:nvPr/>
          </p:nvPicPr>
          <p:blipFill>
            <a:blip r:embed="rId241">
              <a:extLst/>
            </a:blip>
            <a:stretch>
              <a:fillRect/>
            </a:stretch>
          </p:blipFill>
          <p:spPr>
            <a:xfrm>
              <a:off x="17871470" y="8378325"/>
              <a:ext cx="329336" cy="817101"/>
            </a:xfrm>
            <a:prstGeom prst="rect">
              <a:avLst/>
            </a:prstGeom>
            <a:effectLst/>
          </p:spPr>
        </p:pic>
        <p:pic>
          <p:nvPicPr>
            <p:cNvPr id="1180" name="Line Shape" descr="Line Shape"/>
            <p:cNvPicPr>
              <a:picLocks noChangeAspect="0"/>
            </p:cNvPicPr>
            <p:nvPr/>
          </p:nvPicPr>
          <p:blipFill>
            <a:blip r:embed="rId242">
              <a:extLst/>
            </a:blip>
            <a:stretch>
              <a:fillRect/>
            </a:stretch>
          </p:blipFill>
          <p:spPr>
            <a:xfrm>
              <a:off x="17806734" y="9800935"/>
              <a:ext cx="490246" cy="356232"/>
            </a:xfrm>
            <a:prstGeom prst="rect">
              <a:avLst/>
            </a:prstGeom>
            <a:effectLst/>
          </p:spPr>
        </p:pic>
        <p:pic>
          <p:nvPicPr>
            <p:cNvPr id="1182" name="Line Shape" descr="Line Shape"/>
            <p:cNvPicPr>
              <a:picLocks noChangeAspect="0"/>
            </p:cNvPicPr>
            <p:nvPr/>
          </p:nvPicPr>
          <p:blipFill>
            <a:blip r:embed="rId243">
              <a:extLst/>
            </a:blip>
            <a:stretch>
              <a:fillRect/>
            </a:stretch>
          </p:blipFill>
          <p:spPr>
            <a:xfrm>
              <a:off x="17883491" y="9623461"/>
              <a:ext cx="389445" cy="641902"/>
            </a:xfrm>
            <a:prstGeom prst="rect">
              <a:avLst/>
            </a:prstGeom>
            <a:effectLst/>
          </p:spPr>
        </p:pic>
        <p:pic>
          <p:nvPicPr>
            <p:cNvPr id="1184" name="Line Shape" descr="Line Shape"/>
            <p:cNvPicPr>
              <a:picLocks noChangeAspect="0"/>
            </p:cNvPicPr>
            <p:nvPr/>
          </p:nvPicPr>
          <p:blipFill>
            <a:blip r:embed="rId244">
              <a:extLst/>
            </a:blip>
            <a:stretch>
              <a:fillRect/>
            </a:stretch>
          </p:blipFill>
          <p:spPr>
            <a:xfrm>
              <a:off x="6196187" y="6058495"/>
              <a:ext cx="475740" cy="143510"/>
            </a:xfrm>
            <a:prstGeom prst="rect">
              <a:avLst/>
            </a:prstGeom>
            <a:effectLst/>
          </p:spPr>
        </p:pic>
        <p:pic>
          <p:nvPicPr>
            <p:cNvPr id="1186" name="Line Shape" descr="Line Shape"/>
            <p:cNvPicPr>
              <a:picLocks noChangeAspect="0"/>
            </p:cNvPicPr>
            <p:nvPr/>
          </p:nvPicPr>
          <p:blipFill>
            <a:blip r:embed="rId245">
              <a:extLst/>
            </a:blip>
            <a:stretch>
              <a:fillRect/>
            </a:stretch>
          </p:blipFill>
          <p:spPr>
            <a:xfrm>
              <a:off x="6402700" y="6113104"/>
              <a:ext cx="112944" cy="711834"/>
            </a:xfrm>
            <a:prstGeom prst="rect">
              <a:avLst/>
            </a:prstGeom>
            <a:effectLst/>
          </p:spPr>
        </p:pic>
        <p:pic>
          <p:nvPicPr>
            <p:cNvPr id="1188" name="Line Shape" descr="Line Shape"/>
            <p:cNvPicPr>
              <a:picLocks noChangeAspect="0"/>
            </p:cNvPicPr>
            <p:nvPr/>
          </p:nvPicPr>
          <p:blipFill>
            <a:blip r:embed="rId246">
              <a:extLst/>
            </a:blip>
            <a:stretch>
              <a:fillRect/>
            </a:stretch>
          </p:blipFill>
          <p:spPr>
            <a:xfrm>
              <a:off x="6571004" y="5984085"/>
              <a:ext cx="389445" cy="638682"/>
            </a:xfrm>
            <a:prstGeom prst="rect">
              <a:avLst/>
            </a:prstGeom>
            <a:effectLst/>
          </p:spPr>
        </p:pic>
        <p:pic>
          <p:nvPicPr>
            <p:cNvPr id="1190" name="Line Line" descr="Line Line"/>
            <p:cNvPicPr>
              <a:picLocks noChangeAspect="0"/>
            </p:cNvPicPr>
            <p:nvPr/>
          </p:nvPicPr>
          <p:blipFill>
            <a:blip r:embed="rId247">
              <a:extLst/>
            </a:blip>
            <a:stretch>
              <a:fillRect/>
            </a:stretch>
          </p:blipFill>
          <p:spPr>
            <a:xfrm>
              <a:off x="6967722" y="6353539"/>
              <a:ext cx="100923" cy="341358"/>
            </a:xfrm>
            <a:prstGeom prst="rect">
              <a:avLst/>
            </a:prstGeom>
            <a:effectLst/>
          </p:spPr>
        </p:pic>
        <p:pic>
          <p:nvPicPr>
            <p:cNvPr id="1192" name="Line Line" descr="Line Line"/>
            <p:cNvPicPr>
              <a:picLocks noChangeAspect="0"/>
            </p:cNvPicPr>
            <p:nvPr/>
          </p:nvPicPr>
          <p:blipFill>
            <a:blip r:embed="rId248">
              <a:extLst/>
            </a:blip>
            <a:stretch>
              <a:fillRect/>
            </a:stretch>
          </p:blipFill>
          <p:spPr>
            <a:xfrm>
              <a:off x="6899229" y="6221299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1194" name="Line Shape" descr="Line Shape"/>
            <p:cNvPicPr>
              <a:picLocks noChangeAspect="0"/>
            </p:cNvPicPr>
            <p:nvPr/>
          </p:nvPicPr>
          <p:blipFill>
            <a:blip r:embed="rId249">
              <a:extLst/>
            </a:blip>
            <a:stretch>
              <a:fillRect/>
            </a:stretch>
          </p:blipFill>
          <p:spPr>
            <a:xfrm>
              <a:off x="7227493" y="6269386"/>
              <a:ext cx="274452" cy="437533"/>
            </a:xfrm>
            <a:prstGeom prst="rect">
              <a:avLst/>
            </a:prstGeom>
            <a:effectLst/>
          </p:spPr>
        </p:pic>
        <p:pic>
          <p:nvPicPr>
            <p:cNvPr id="1196" name="Line Shape" descr="Line Shape"/>
            <p:cNvPicPr>
              <a:picLocks noChangeAspect="0"/>
            </p:cNvPicPr>
            <p:nvPr/>
          </p:nvPicPr>
          <p:blipFill>
            <a:blip r:embed="rId250">
              <a:extLst/>
            </a:blip>
            <a:stretch>
              <a:fillRect/>
            </a:stretch>
          </p:blipFill>
          <p:spPr>
            <a:xfrm>
              <a:off x="7568811" y="6125125"/>
              <a:ext cx="461576" cy="221141"/>
            </a:xfrm>
            <a:prstGeom prst="rect">
              <a:avLst/>
            </a:prstGeom>
            <a:effectLst/>
          </p:spPr>
        </p:pic>
        <p:pic>
          <p:nvPicPr>
            <p:cNvPr id="1198" name="Line Shape" descr="Line Shape"/>
            <p:cNvPicPr>
              <a:picLocks noChangeAspect="0"/>
            </p:cNvPicPr>
            <p:nvPr/>
          </p:nvPicPr>
          <p:blipFill>
            <a:blip r:embed="rId251">
              <a:extLst/>
            </a:blip>
            <a:stretch>
              <a:fillRect/>
            </a:stretch>
          </p:blipFill>
          <p:spPr>
            <a:xfrm>
              <a:off x="7822604" y="6065017"/>
              <a:ext cx="159696" cy="617858"/>
            </a:xfrm>
            <a:prstGeom prst="rect">
              <a:avLst/>
            </a:prstGeom>
            <a:effectLst/>
          </p:spPr>
        </p:pic>
        <p:pic>
          <p:nvPicPr>
            <p:cNvPr id="1200" name="Line Shape" descr="Line Shape"/>
            <p:cNvPicPr>
              <a:picLocks noChangeAspect="0"/>
            </p:cNvPicPr>
            <p:nvPr/>
          </p:nvPicPr>
          <p:blipFill>
            <a:blip r:embed="rId252">
              <a:extLst/>
            </a:blip>
            <a:stretch>
              <a:fillRect/>
            </a:stretch>
          </p:blipFill>
          <p:spPr>
            <a:xfrm>
              <a:off x="7966686" y="6296435"/>
              <a:ext cx="376267" cy="281128"/>
            </a:xfrm>
            <a:prstGeom prst="rect">
              <a:avLst/>
            </a:prstGeom>
            <a:effectLst/>
          </p:spPr>
        </p:pic>
        <p:pic>
          <p:nvPicPr>
            <p:cNvPr id="1202" name="Line Shape" descr="Line Shape"/>
            <p:cNvPicPr>
              <a:picLocks noChangeAspect="0"/>
            </p:cNvPicPr>
            <p:nvPr/>
          </p:nvPicPr>
          <p:blipFill>
            <a:blip r:embed="rId253">
              <a:extLst/>
            </a:blip>
            <a:stretch>
              <a:fillRect/>
            </a:stretch>
          </p:blipFill>
          <p:spPr>
            <a:xfrm>
              <a:off x="8290118" y="6011350"/>
              <a:ext cx="338415" cy="587373"/>
            </a:xfrm>
            <a:prstGeom prst="rect">
              <a:avLst/>
            </a:prstGeom>
            <a:effectLst/>
          </p:spPr>
        </p:pic>
        <p:pic>
          <p:nvPicPr>
            <p:cNvPr id="1204" name="Line Shape" descr="Line Shape"/>
            <p:cNvPicPr>
              <a:picLocks noChangeAspect="0"/>
            </p:cNvPicPr>
            <p:nvPr/>
          </p:nvPicPr>
          <p:blipFill>
            <a:blip r:embed="rId254">
              <a:extLst/>
            </a:blip>
            <a:stretch>
              <a:fillRect/>
            </a:stretch>
          </p:blipFill>
          <p:spPr>
            <a:xfrm>
              <a:off x="8638750" y="5980864"/>
              <a:ext cx="149009" cy="605837"/>
            </a:xfrm>
            <a:prstGeom prst="rect">
              <a:avLst/>
            </a:prstGeom>
            <a:effectLst/>
          </p:spPr>
        </p:pic>
        <p:pic>
          <p:nvPicPr>
            <p:cNvPr id="1206" name="Line Shape" descr="Line Shape"/>
            <p:cNvPicPr>
              <a:picLocks noChangeAspect="0"/>
            </p:cNvPicPr>
            <p:nvPr/>
          </p:nvPicPr>
          <p:blipFill>
            <a:blip r:embed="rId255">
              <a:extLst/>
            </a:blip>
            <a:stretch>
              <a:fillRect/>
            </a:stretch>
          </p:blipFill>
          <p:spPr>
            <a:xfrm>
              <a:off x="8760613" y="6168447"/>
              <a:ext cx="283688" cy="466341"/>
            </a:xfrm>
            <a:prstGeom prst="rect">
              <a:avLst/>
            </a:prstGeom>
            <a:effectLst/>
          </p:spPr>
        </p:pic>
        <p:pic>
          <p:nvPicPr>
            <p:cNvPr id="1208" name="Line Shape" descr="Line Shape"/>
            <p:cNvPicPr>
              <a:picLocks noChangeAspect="0"/>
            </p:cNvPicPr>
            <p:nvPr/>
          </p:nvPicPr>
          <p:blipFill>
            <a:blip r:embed="rId256">
              <a:extLst/>
            </a:blip>
            <a:stretch>
              <a:fillRect/>
            </a:stretch>
          </p:blipFill>
          <p:spPr>
            <a:xfrm>
              <a:off x="9353524" y="6042308"/>
              <a:ext cx="422330" cy="420915"/>
            </a:xfrm>
            <a:prstGeom prst="rect">
              <a:avLst/>
            </a:prstGeom>
            <a:effectLst/>
          </p:spPr>
        </p:pic>
        <p:pic>
          <p:nvPicPr>
            <p:cNvPr id="1210" name="Line Shape" descr="Line Shape"/>
            <p:cNvPicPr>
              <a:picLocks noChangeAspect="0"/>
            </p:cNvPicPr>
            <p:nvPr/>
          </p:nvPicPr>
          <p:blipFill>
            <a:blip r:embed="rId257">
              <a:extLst/>
            </a:blip>
            <a:stretch>
              <a:fillRect/>
            </a:stretch>
          </p:blipFill>
          <p:spPr>
            <a:xfrm>
              <a:off x="9889014" y="6113104"/>
              <a:ext cx="257205" cy="341357"/>
            </a:xfrm>
            <a:prstGeom prst="rect">
              <a:avLst/>
            </a:prstGeom>
            <a:effectLst/>
          </p:spPr>
        </p:pic>
        <p:pic>
          <p:nvPicPr>
            <p:cNvPr id="1212" name="Line Shape" descr="Line Shape"/>
            <p:cNvPicPr>
              <a:picLocks noChangeAspect="0"/>
            </p:cNvPicPr>
            <p:nvPr/>
          </p:nvPicPr>
          <p:blipFill>
            <a:blip r:embed="rId258">
              <a:extLst/>
            </a:blip>
            <a:stretch>
              <a:fillRect/>
            </a:stretch>
          </p:blipFill>
          <p:spPr>
            <a:xfrm>
              <a:off x="9922770" y="6149169"/>
              <a:ext cx="293791" cy="411700"/>
            </a:xfrm>
            <a:prstGeom prst="rect">
              <a:avLst/>
            </a:prstGeom>
            <a:effectLst/>
          </p:spPr>
        </p:pic>
        <p:pic>
          <p:nvPicPr>
            <p:cNvPr id="1214" name="Line Shape" descr="Line Shape"/>
            <p:cNvPicPr>
              <a:picLocks noChangeAspect="0"/>
            </p:cNvPicPr>
            <p:nvPr/>
          </p:nvPicPr>
          <p:blipFill>
            <a:blip r:embed="rId259">
              <a:extLst/>
            </a:blip>
            <a:stretch>
              <a:fillRect/>
            </a:stretch>
          </p:blipFill>
          <p:spPr>
            <a:xfrm>
              <a:off x="10237645" y="6137147"/>
              <a:ext cx="289263" cy="361831"/>
            </a:xfrm>
            <a:prstGeom prst="rect">
              <a:avLst/>
            </a:prstGeom>
            <a:effectLst/>
          </p:spPr>
        </p:pic>
        <p:pic>
          <p:nvPicPr>
            <p:cNvPr id="1216" name="Line Line" descr="Line Line"/>
            <p:cNvPicPr>
              <a:picLocks noChangeAspect="0"/>
            </p:cNvPicPr>
            <p:nvPr/>
          </p:nvPicPr>
          <p:blipFill>
            <a:blip r:embed="rId260">
              <a:extLst/>
            </a:blip>
            <a:stretch>
              <a:fillRect/>
            </a:stretch>
          </p:blipFill>
          <p:spPr>
            <a:xfrm>
              <a:off x="10490102" y="5896711"/>
              <a:ext cx="100923" cy="353381"/>
            </a:xfrm>
            <a:prstGeom prst="rect">
              <a:avLst/>
            </a:prstGeom>
            <a:effectLst/>
          </p:spPr>
        </p:pic>
        <p:pic>
          <p:nvPicPr>
            <p:cNvPr id="1218" name="Line Shape" descr="Line Shape"/>
            <p:cNvPicPr>
              <a:picLocks noChangeAspect="0"/>
            </p:cNvPicPr>
            <p:nvPr/>
          </p:nvPicPr>
          <p:blipFill>
            <a:blip r:embed="rId261">
              <a:extLst/>
            </a:blip>
            <a:stretch>
              <a:fillRect/>
            </a:stretch>
          </p:blipFill>
          <p:spPr>
            <a:xfrm>
              <a:off x="10526168" y="5993842"/>
              <a:ext cx="449554" cy="410608"/>
            </a:xfrm>
            <a:prstGeom prst="rect">
              <a:avLst/>
            </a:prstGeom>
            <a:effectLst/>
          </p:spPr>
        </p:pic>
        <p:pic>
          <p:nvPicPr>
            <p:cNvPr id="1220" name="Line Shape" descr="Line Shape"/>
            <p:cNvPicPr>
              <a:picLocks noChangeAspect="0"/>
            </p:cNvPicPr>
            <p:nvPr/>
          </p:nvPicPr>
          <p:blipFill>
            <a:blip r:embed="rId262">
              <a:extLst/>
            </a:blip>
            <a:stretch>
              <a:fillRect/>
            </a:stretch>
          </p:blipFill>
          <p:spPr>
            <a:xfrm>
              <a:off x="6668305" y="7250545"/>
              <a:ext cx="388318" cy="355640"/>
            </a:xfrm>
            <a:prstGeom prst="rect">
              <a:avLst/>
            </a:prstGeom>
            <a:effectLst/>
          </p:spPr>
        </p:pic>
        <p:pic>
          <p:nvPicPr>
            <p:cNvPr id="1222" name="Line Shape" descr="Line Shape"/>
            <p:cNvPicPr>
              <a:picLocks noChangeAspect="0"/>
            </p:cNvPicPr>
            <p:nvPr/>
          </p:nvPicPr>
          <p:blipFill>
            <a:blip r:embed="rId263">
              <a:extLst/>
            </a:blip>
            <a:stretch>
              <a:fillRect/>
            </a:stretch>
          </p:blipFill>
          <p:spPr>
            <a:xfrm>
              <a:off x="7172093" y="7026758"/>
              <a:ext cx="183860" cy="876497"/>
            </a:xfrm>
            <a:prstGeom prst="rect">
              <a:avLst/>
            </a:prstGeom>
            <a:effectLst/>
          </p:spPr>
        </p:pic>
        <p:pic>
          <p:nvPicPr>
            <p:cNvPr id="1224" name="Line Shape" descr="Line Shape"/>
            <p:cNvPicPr>
              <a:picLocks noChangeAspect="0"/>
            </p:cNvPicPr>
            <p:nvPr/>
          </p:nvPicPr>
          <p:blipFill>
            <a:blip r:embed="rId264">
              <a:extLst/>
            </a:blip>
            <a:stretch>
              <a:fillRect/>
            </a:stretch>
          </p:blipFill>
          <p:spPr>
            <a:xfrm>
              <a:off x="6999160" y="7339324"/>
              <a:ext cx="514291" cy="269227"/>
            </a:xfrm>
            <a:prstGeom prst="rect">
              <a:avLst/>
            </a:prstGeom>
            <a:effectLst/>
          </p:spPr>
        </p:pic>
        <p:pic>
          <p:nvPicPr>
            <p:cNvPr id="1226" name="Line Shape" descr="Line Shape"/>
            <p:cNvPicPr>
              <a:picLocks noChangeAspect="0"/>
            </p:cNvPicPr>
            <p:nvPr/>
          </p:nvPicPr>
          <p:blipFill>
            <a:blip r:embed="rId265">
              <a:extLst/>
            </a:blip>
            <a:stretch>
              <a:fillRect/>
            </a:stretch>
          </p:blipFill>
          <p:spPr>
            <a:xfrm>
              <a:off x="7616898" y="7026758"/>
              <a:ext cx="199405" cy="858150"/>
            </a:xfrm>
            <a:prstGeom prst="rect">
              <a:avLst/>
            </a:prstGeom>
            <a:effectLst/>
          </p:spPr>
        </p:pic>
        <p:pic>
          <p:nvPicPr>
            <p:cNvPr id="1228" name="Line Shape" descr="Line Shape"/>
            <p:cNvPicPr>
              <a:picLocks noChangeAspect="0"/>
            </p:cNvPicPr>
            <p:nvPr/>
          </p:nvPicPr>
          <p:blipFill>
            <a:blip r:embed="rId266">
              <a:extLst/>
            </a:blip>
            <a:stretch>
              <a:fillRect/>
            </a:stretch>
          </p:blipFill>
          <p:spPr>
            <a:xfrm>
              <a:off x="7508703" y="7363368"/>
              <a:ext cx="413488" cy="197096"/>
            </a:xfrm>
            <a:prstGeom prst="rect">
              <a:avLst/>
            </a:prstGeom>
            <a:effectLst/>
          </p:spPr>
        </p:pic>
        <p:pic>
          <p:nvPicPr>
            <p:cNvPr id="1230" name="Line Shape" descr="Line Shape"/>
            <p:cNvPicPr>
              <a:picLocks noChangeAspect="0"/>
            </p:cNvPicPr>
            <p:nvPr/>
          </p:nvPicPr>
          <p:blipFill>
            <a:blip r:embed="rId267">
              <a:extLst/>
            </a:blip>
            <a:stretch>
              <a:fillRect/>
            </a:stretch>
          </p:blipFill>
          <p:spPr>
            <a:xfrm>
              <a:off x="7905421" y="7228820"/>
              <a:ext cx="268111" cy="407553"/>
            </a:xfrm>
            <a:prstGeom prst="rect">
              <a:avLst/>
            </a:prstGeom>
            <a:effectLst/>
          </p:spPr>
        </p:pic>
        <p:pic>
          <p:nvPicPr>
            <p:cNvPr id="1232" name="Line Shape" descr="Line Shape"/>
            <p:cNvPicPr>
              <a:picLocks noChangeAspect="0"/>
            </p:cNvPicPr>
            <p:nvPr/>
          </p:nvPicPr>
          <p:blipFill>
            <a:blip r:embed="rId268">
              <a:extLst/>
            </a:blip>
            <a:stretch>
              <a:fillRect/>
            </a:stretch>
          </p:blipFill>
          <p:spPr>
            <a:xfrm>
              <a:off x="8403832" y="7303267"/>
              <a:ext cx="227643" cy="296456"/>
            </a:xfrm>
            <a:prstGeom prst="rect">
              <a:avLst/>
            </a:prstGeom>
            <a:effectLst/>
          </p:spPr>
        </p:pic>
        <p:pic>
          <p:nvPicPr>
            <p:cNvPr id="1234" name="Line Line" descr="Line Line"/>
            <p:cNvPicPr>
              <a:picLocks noChangeAspect="0"/>
            </p:cNvPicPr>
            <p:nvPr/>
          </p:nvPicPr>
          <p:blipFill>
            <a:blip r:embed="rId269">
              <a:extLst/>
            </a:blip>
            <a:stretch>
              <a:fillRect/>
            </a:stretch>
          </p:blipFill>
          <p:spPr>
            <a:xfrm>
              <a:off x="8590663" y="7134954"/>
              <a:ext cx="377422" cy="221141"/>
            </a:xfrm>
            <a:prstGeom prst="rect">
              <a:avLst/>
            </a:prstGeom>
            <a:effectLst/>
          </p:spPr>
        </p:pic>
        <p:pic>
          <p:nvPicPr>
            <p:cNvPr id="1236" name="Line Shape" descr="Line Shape"/>
            <p:cNvPicPr>
              <a:picLocks noChangeAspect="0"/>
            </p:cNvPicPr>
            <p:nvPr/>
          </p:nvPicPr>
          <p:blipFill>
            <a:blip r:embed="rId270">
              <a:extLst/>
            </a:blip>
            <a:stretch>
              <a:fillRect/>
            </a:stretch>
          </p:blipFill>
          <p:spPr>
            <a:xfrm>
              <a:off x="8733881" y="7074845"/>
              <a:ext cx="270270" cy="545728"/>
            </a:xfrm>
            <a:prstGeom prst="rect">
              <a:avLst/>
            </a:prstGeom>
            <a:effectLst/>
          </p:spPr>
        </p:pic>
        <p:pic>
          <p:nvPicPr>
            <p:cNvPr id="1238" name="Line Shape" descr="Line Shape"/>
            <p:cNvPicPr>
              <a:picLocks noChangeAspect="0"/>
            </p:cNvPicPr>
            <p:nvPr/>
          </p:nvPicPr>
          <p:blipFill>
            <a:blip r:embed="rId271">
              <a:extLst/>
            </a:blip>
            <a:stretch>
              <a:fillRect/>
            </a:stretch>
          </p:blipFill>
          <p:spPr>
            <a:xfrm>
              <a:off x="9459354" y="7126939"/>
              <a:ext cx="284642" cy="541722"/>
            </a:xfrm>
            <a:prstGeom prst="rect">
              <a:avLst/>
            </a:prstGeom>
            <a:effectLst/>
          </p:spPr>
        </p:pic>
        <p:pic>
          <p:nvPicPr>
            <p:cNvPr id="1240" name="Line Shape" descr="Line Shape"/>
            <p:cNvPicPr>
              <a:picLocks noChangeAspect="0"/>
            </p:cNvPicPr>
            <p:nvPr/>
          </p:nvPicPr>
          <p:blipFill>
            <a:blip r:embed="rId272">
              <a:extLst/>
            </a:blip>
            <a:stretch>
              <a:fillRect/>
            </a:stretch>
          </p:blipFill>
          <p:spPr>
            <a:xfrm>
              <a:off x="9810380" y="7303259"/>
              <a:ext cx="171541" cy="269219"/>
            </a:xfrm>
            <a:prstGeom prst="rect">
              <a:avLst/>
            </a:prstGeom>
            <a:effectLst/>
          </p:spPr>
        </p:pic>
        <p:pic>
          <p:nvPicPr>
            <p:cNvPr id="1242" name="Line Line" descr="Line Line"/>
            <p:cNvPicPr>
              <a:picLocks noChangeAspect="0"/>
            </p:cNvPicPr>
            <p:nvPr/>
          </p:nvPicPr>
          <p:blipFill>
            <a:blip r:embed="rId248">
              <a:extLst/>
            </a:blip>
            <a:stretch>
              <a:fillRect/>
            </a:stretch>
          </p:blipFill>
          <p:spPr>
            <a:xfrm>
              <a:off x="9976803" y="7279215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1244" name="Line Shape" descr="Line Shape"/>
            <p:cNvPicPr>
              <a:picLocks noChangeAspect="0"/>
            </p:cNvPicPr>
            <p:nvPr/>
          </p:nvPicPr>
          <p:blipFill>
            <a:blip r:embed="rId273">
              <a:extLst/>
            </a:blip>
            <a:stretch>
              <a:fillRect/>
            </a:stretch>
          </p:blipFill>
          <p:spPr>
            <a:xfrm>
              <a:off x="10045296" y="7267194"/>
              <a:ext cx="389446" cy="330153"/>
            </a:xfrm>
            <a:prstGeom prst="rect">
              <a:avLst/>
            </a:prstGeom>
            <a:effectLst/>
          </p:spPr>
        </p:pic>
        <p:pic>
          <p:nvPicPr>
            <p:cNvPr id="1246" name="Line Shape" descr="Line Shape"/>
            <p:cNvPicPr>
              <a:picLocks noChangeAspect="0"/>
            </p:cNvPicPr>
            <p:nvPr/>
          </p:nvPicPr>
          <p:blipFill>
            <a:blip r:embed="rId274">
              <a:extLst/>
            </a:blip>
            <a:stretch>
              <a:fillRect/>
            </a:stretch>
          </p:blipFill>
          <p:spPr>
            <a:xfrm>
              <a:off x="10369884" y="7195063"/>
              <a:ext cx="233163" cy="331476"/>
            </a:xfrm>
            <a:prstGeom prst="rect">
              <a:avLst/>
            </a:prstGeom>
            <a:effectLst/>
          </p:spPr>
        </p:pic>
        <p:pic>
          <p:nvPicPr>
            <p:cNvPr id="1248" name="Line Shape" descr="Line Shape"/>
            <p:cNvPicPr>
              <a:picLocks noChangeAspect="0"/>
            </p:cNvPicPr>
            <p:nvPr/>
          </p:nvPicPr>
          <p:blipFill>
            <a:blip r:embed="rId275">
              <a:extLst/>
            </a:blip>
            <a:stretch>
              <a:fillRect/>
            </a:stretch>
          </p:blipFill>
          <p:spPr>
            <a:xfrm>
              <a:off x="10623845" y="7146881"/>
              <a:ext cx="171549" cy="461670"/>
            </a:xfrm>
            <a:prstGeom prst="rect">
              <a:avLst/>
            </a:prstGeom>
            <a:effectLst/>
          </p:spPr>
        </p:pic>
        <p:pic>
          <p:nvPicPr>
            <p:cNvPr id="1250" name="Line Shape" descr="Line Shape"/>
            <p:cNvPicPr>
              <a:picLocks noChangeAspect="0"/>
            </p:cNvPicPr>
            <p:nvPr/>
          </p:nvPicPr>
          <p:blipFill>
            <a:blip r:embed="rId276">
              <a:extLst/>
            </a:blip>
            <a:stretch>
              <a:fillRect/>
            </a:stretch>
          </p:blipFill>
          <p:spPr>
            <a:xfrm>
              <a:off x="10742702" y="7175685"/>
              <a:ext cx="305150" cy="408823"/>
            </a:xfrm>
            <a:prstGeom prst="rect">
              <a:avLst/>
            </a:prstGeom>
            <a:effectLst/>
          </p:spPr>
        </p:pic>
        <p:pic>
          <p:nvPicPr>
            <p:cNvPr id="1252" name="Line Shape" descr="Line Shape"/>
            <p:cNvPicPr>
              <a:picLocks noChangeAspect="0"/>
            </p:cNvPicPr>
            <p:nvPr/>
          </p:nvPicPr>
          <p:blipFill>
            <a:blip r:embed="rId277">
              <a:extLst/>
            </a:blip>
            <a:stretch>
              <a:fillRect/>
            </a:stretch>
          </p:blipFill>
          <p:spPr>
            <a:xfrm>
              <a:off x="11341516" y="6997262"/>
              <a:ext cx="475729" cy="178506"/>
            </a:xfrm>
            <a:prstGeom prst="rect">
              <a:avLst/>
            </a:prstGeom>
            <a:effectLst/>
          </p:spPr>
        </p:pic>
        <p:pic>
          <p:nvPicPr>
            <p:cNvPr id="1254" name="Line Shape" descr="Line Shape"/>
            <p:cNvPicPr>
              <a:picLocks noChangeAspect="0"/>
            </p:cNvPicPr>
            <p:nvPr/>
          </p:nvPicPr>
          <p:blipFill>
            <a:blip r:embed="rId278">
              <a:extLst/>
            </a:blip>
            <a:stretch>
              <a:fillRect/>
            </a:stretch>
          </p:blipFill>
          <p:spPr>
            <a:xfrm>
              <a:off x="11519605" y="6846432"/>
              <a:ext cx="309662" cy="678774"/>
            </a:xfrm>
            <a:prstGeom prst="rect">
              <a:avLst/>
            </a:prstGeom>
            <a:effectLst/>
          </p:spPr>
        </p:pic>
        <p:pic>
          <p:nvPicPr>
            <p:cNvPr id="1256" name="Line Shape" descr="Line Shape"/>
            <p:cNvPicPr>
              <a:picLocks noChangeAspect="0"/>
            </p:cNvPicPr>
            <p:nvPr/>
          </p:nvPicPr>
          <p:blipFill>
            <a:blip r:embed="rId279">
              <a:extLst/>
            </a:blip>
            <a:stretch>
              <a:fillRect/>
            </a:stretch>
          </p:blipFill>
          <p:spPr>
            <a:xfrm>
              <a:off x="11789829" y="7077757"/>
              <a:ext cx="352005" cy="441157"/>
            </a:xfrm>
            <a:prstGeom prst="rect">
              <a:avLst/>
            </a:prstGeom>
            <a:effectLst/>
          </p:spPr>
        </p:pic>
        <p:pic>
          <p:nvPicPr>
            <p:cNvPr id="1258" name="Line Shape" descr="Line Shape"/>
            <p:cNvPicPr>
              <a:picLocks noChangeAspect="0"/>
            </p:cNvPicPr>
            <p:nvPr/>
          </p:nvPicPr>
          <p:blipFill>
            <a:blip r:embed="rId280">
              <a:extLst/>
            </a:blip>
            <a:stretch>
              <a:fillRect/>
            </a:stretch>
          </p:blipFill>
          <p:spPr>
            <a:xfrm>
              <a:off x="12118519" y="6796206"/>
              <a:ext cx="344618" cy="690134"/>
            </a:xfrm>
            <a:prstGeom prst="rect">
              <a:avLst/>
            </a:prstGeom>
            <a:effectLst/>
          </p:spPr>
        </p:pic>
        <p:pic>
          <p:nvPicPr>
            <p:cNvPr id="1260" name="Line Shape" descr="Line Shape"/>
            <p:cNvPicPr>
              <a:picLocks noChangeAspect="0"/>
            </p:cNvPicPr>
            <p:nvPr/>
          </p:nvPicPr>
          <p:blipFill>
            <a:blip r:embed="rId281">
              <a:extLst/>
            </a:blip>
            <a:stretch>
              <a:fillRect/>
            </a:stretch>
          </p:blipFill>
          <p:spPr>
            <a:xfrm>
              <a:off x="12365499" y="6834410"/>
              <a:ext cx="161030" cy="665946"/>
            </a:xfrm>
            <a:prstGeom prst="rect">
              <a:avLst/>
            </a:prstGeom>
            <a:effectLst/>
          </p:spPr>
        </p:pic>
        <p:pic>
          <p:nvPicPr>
            <p:cNvPr id="1262" name="Line Shape" descr="Line Shape"/>
            <p:cNvPicPr>
              <a:picLocks noChangeAspect="0"/>
            </p:cNvPicPr>
            <p:nvPr/>
          </p:nvPicPr>
          <p:blipFill>
            <a:blip r:embed="rId282">
              <a:extLst/>
            </a:blip>
            <a:stretch>
              <a:fillRect/>
            </a:stretch>
          </p:blipFill>
          <p:spPr>
            <a:xfrm>
              <a:off x="12493080" y="7090373"/>
              <a:ext cx="249842" cy="349836"/>
            </a:xfrm>
            <a:prstGeom prst="rect">
              <a:avLst/>
            </a:prstGeom>
            <a:effectLst/>
          </p:spPr>
        </p:pic>
        <p:pic>
          <p:nvPicPr>
            <p:cNvPr id="1264" name="Line Shape" descr="Line Shape"/>
            <p:cNvPicPr>
              <a:picLocks noChangeAspect="0"/>
            </p:cNvPicPr>
            <p:nvPr/>
          </p:nvPicPr>
          <p:blipFill>
            <a:blip r:embed="rId283">
              <a:extLst/>
            </a:blip>
            <a:stretch>
              <a:fillRect/>
            </a:stretch>
          </p:blipFill>
          <p:spPr>
            <a:xfrm>
              <a:off x="12764450" y="7014736"/>
              <a:ext cx="286529" cy="557750"/>
            </a:xfrm>
            <a:prstGeom prst="rect">
              <a:avLst/>
            </a:prstGeom>
            <a:effectLst/>
          </p:spPr>
        </p:pic>
        <p:pic>
          <p:nvPicPr>
            <p:cNvPr id="1266" name="Line Shape" descr="Line Shape"/>
            <p:cNvPicPr>
              <a:picLocks noChangeAspect="0"/>
            </p:cNvPicPr>
            <p:nvPr/>
          </p:nvPicPr>
          <p:blipFill>
            <a:blip r:embed="rId284">
              <a:extLst/>
            </a:blip>
            <a:stretch>
              <a:fillRect/>
            </a:stretch>
          </p:blipFill>
          <p:spPr>
            <a:xfrm>
              <a:off x="22381425" y="8240957"/>
              <a:ext cx="1411240" cy="1008099"/>
            </a:xfrm>
            <a:prstGeom prst="rect">
              <a:avLst/>
            </a:prstGeom>
            <a:effectLst/>
          </p:spPr>
        </p:pic>
        <p:pic>
          <p:nvPicPr>
            <p:cNvPr id="1268" name="Line Shape" descr="Line Shape"/>
            <p:cNvPicPr>
              <a:picLocks noChangeAspect="0"/>
            </p:cNvPicPr>
            <p:nvPr/>
          </p:nvPicPr>
          <p:blipFill>
            <a:blip r:embed="rId285">
              <a:extLst/>
            </a:blip>
            <a:stretch>
              <a:fillRect/>
            </a:stretch>
          </p:blipFill>
          <p:spPr>
            <a:xfrm>
              <a:off x="22363605" y="9320599"/>
              <a:ext cx="1457862" cy="819069"/>
            </a:xfrm>
            <a:prstGeom prst="rect">
              <a:avLst/>
            </a:prstGeom>
            <a:effectLst/>
          </p:spPr>
        </p:pic>
        <p:pic>
          <p:nvPicPr>
            <p:cNvPr id="1270" name="Line Shape" descr="Line Shape"/>
            <p:cNvPicPr>
              <a:picLocks noChangeAspect="0"/>
            </p:cNvPicPr>
            <p:nvPr/>
          </p:nvPicPr>
          <p:blipFill>
            <a:blip r:embed="rId286">
              <a:extLst/>
            </a:blip>
            <a:stretch>
              <a:fillRect/>
            </a:stretch>
          </p:blipFill>
          <p:spPr>
            <a:xfrm>
              <a:off x="21514066" y="10392339"/>
              <a:ext cx="978512" cy="858810"/>
            </a:xfrm>
            <a:prstGeom prst="rect">
              <a:avLst/>
            </a:prstGeom>
            <a:effectLst/>
          </p:spPr>
        </p:pic>
        <p:pic>
          <p:nvPicPr>
            <p:cNvPr id="1272" name="Line Shape" descr="Line Shape"/>
            <p:cNvPicPr>
              <a:picLocks noChangeAspect="0"/>
            </p:cNvPicPr>
            <p:nvPr/>
          </p:nvPicPr>
          <p:blipFill>
            <a:blip r:embed="rId287">
              <a:extLst/>
            </a:blip>
            <a:stretch>
              <a:fillRect/>
            </a:stretch>
          </p:blipFill>
          <p:spPr>
            <a:xfrm>
              <a:off x="22127176" y="10319740"/>
              <a:ext cx="341358" cy="222124"/>
            </a:xfrm>
            <a:prstGeom prst="rect">
              <a:avLst/>
            </a:prstGeom>
            <a:effectLst/>
          </p:spPr>
        </p:pic>
        <p:pic>
          <p:nvPicPr>
            <p:cNvPr id="1274" name="Line Shape" descr="Line Shape"/>
            <p:cNvPicPr>
              <a:picLocks noChangeAspect="0"/>
            </p:cNvPicPr>
            <p:nvPr/>
          </p:nvPicPr>
          <p:blipFill>
            <a:blip r:embed="rId288">
              <a:extLst/>
            </a:blip>
            <a:stretch>
              <a:fillRect/>
            </a:stretch>
          </p:blipFill>
          <p:spPr>
            <a:xfrm>
              <a:off x="22187285" y="10366679"/>
              <a:ext cx="461576" cy="163163"/>
            </a:xfrm>
            <a:prstGeom prst="rect">
              <a:avLst/>
            </a:prstGeom>
            <a:effectLst/>
          </p:spPr>
        </p:pic>
        <p:pic>
          <p:nvPicPr>
            <p:cNvPr id="1276" name="Line Shape" descr="Line Shape"/>
            <p:cNvPicPr>
              <a:picLocks noChangeAspect="0"/>
            </p:cNvPicPr>
            <p:nvPr/>
          </p:nvPicPr>
          <p:blipFill>
            <a:blip r:embed="rId289">
              <a:extLst/>
            </a:blip>
            <a:stretch>
              <a:fillRect/>
            </a:stretch>
          </p:blipFill>
          <p:spPr>
            <a:xfrm>
              <a:off x="20985108" y="11414705"/>
              <a:ext cx="124967" cy="485619"/>
            </a:xfrm>
            <a:prstGeom prst="rect">
              <a:avLst/>
            </a:prstGeom>
            <a:effectLst/>
          </p:spPr>
        </p:pic>
        <p:pic>
          <p:nvPicPr>
            <p:cNvPr id="1278" name="Line Shape" descr="Line Shape"/>
            <p:cNvPicPr>
              <a:picLocks noChangeAspect="0"/>
            </p:cNvPicPr>
            <p:nvPr/>
          </p:nvPicPr>
          <p:blipFill>
            <a:blip r:embed="rId290">
              <a:extLst/>
            </a:blip>
            <a:stretch>
              <a:fillRect/>
            </a:stretch>
          </p:blipFill>
          <p:spPr>
            <a:xfrm>
              <a:off x="20968459" y="11439963"/>
              <a:ext cx="314804" cy="400253"/>
            </a:xfrm>
            <a:prstGeom prst="rect">
              <a:avLst/>
            </a:prstGeom>
            <a:effectLst/>
          </p:spPr>
        </p:pic>
        <p:pic>
          <p:nvPicPr>
            <p:cNvPr id="1280" name="Line Shape" descr="Line Shape"/>
            <p:cNvPicPr>
              <a:picLocks noChangeAspect="0"/>
            </p:cNvPicPr>
            <p:nvPr/>
          </p:nvPicPr>
          <p:blipFill>
            <a:blip r:embed="rId291">
              <a:extLst/>
            </a:blip>
            <a:stretch>
              <a:fillRect/>
            </a:stretch>
          </p:blipFill>
          <p:spPr>
            <a:xfrm>
              <a:off x="21285652" y="11655140"/>
              <a:ext cx="401468" cy="228305"/>
            </a:xfrm>
            <a:prstGeom prst="rect">
              <a:avLst/>
            </a:prstGeom>
            <a:effectLst/>
          </p:spPr>
        </p:pic>
        <p:pic>
          <p:nvPicPr>
            <p:cNvPr id="1282" name="Line Shape" descr="Line Shape"/>
            <p:cNvPicPr>
              <a:picLocks noChangeAspect="0"/>
            </p:cNvPicPr>
            <p:nvPr/>
          </p:nvPicPr>
          <p:blipFill>
            <a:blip r:embed="rId292">
              <a:extLst/>
            </a:blip>
            <a:stretch>
              <a:fillRect/>
            </a:stretch>
          </p:blipFill>
          <p:spPr>
            <a:xfrm>
              <a:off x="21598219" y="11469745"/>
              <a:ext cx="317313" cy="190144"/>
            </a:xfrm>
            <a:prstGeom prst="rect">
              <a:avLst/>
            </a:prstGeom>
            <a:effectLst/>
          </p:spPr>
        </p:pic>
        <p:pic>
          <p:nvPicPr>
            <p:cNvPr id="1284" name="Line Line" descr="Line Line"/>
            <p:cNvPicPr>
              <a:picLocks noChangeAspect="0"/>
            </p:cNvPicPr>
            <p:nvPr/>
          </p:nvPicPr>
          <p:blipFill>
            <a:blip r:embed="rId248">
              <a:extLst/>
            </a:blip>
            <a:stretch>
              <a:fillRect/>
            </a:stretch>
          </p:blipFill>
          <p:spPr>
            <a:xfrm>
              <a:off x="21722073" y="11450770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1286" name="Line Shape" descr="Line Shape"/>
            <p:cNvPicPr>
              <a:picLocks noChangeAspect="0"/>
            </p:cNvPicPr>
            <p:nvPr/>
          </p:nvPicPr>
          <p:blipFill>
            <a:blip r:embed="rId293">
              <a:extLst/>
            </a:blip>
            <a:stretch>
              <a:fillRect/>
            </a:stretch>
          </p:blipFill>
          <p:spPr>
            <a:xfrm>
              <a:off x="21743695" y="11354596"/>
              <a:ext cx="219925" cy="377518"/>
            </a:xfrm>
            <a:prstGeom prst="rect">
              <a:avLst/>
            </a:prstGeom>
            <a:effectLst/>
          </p:spPr>
        </p:pic>
        <p:pic>
          <p:nvPicPr>
            <p:cNvPr id="1288" name="Line Shape" descr="Line Shape"/>
            <p:cNvPicPr>
              <a:picLocks noChangeAspect="0"/>
            </p:cNvPicPr>
            <p:nvPr/>
          </p:nvPicPr>
          <p:blipFill>
            <a:blip r:embed="rId294">
              <a:extLst/>
            </a:blip>
            <a:stretch>
              <a:fillRect/>
            </a:stretch>
          </p:blipFill>
          <p:spPr>
            <a:xfrm>
              <a:off x="21910784" y="11366618"/>
              <a:ext cx="341359" cy="161031"/>
            </a:xfrm>
            <a:prstGeom prst="rect">
              <a:avLst/>
            </a:prstGeom>
            <a:effectLst/>
          </p:spPr>
        </p:pic>
        <p:pic>
          <p:nvPicPr>
            <p:cNvPr id="1290" name="Line Shape" descr="Line Shape"/>
            <p:cNvPicPr>
              <a:picLocks noChangeAspect="0"/>
            </p:cNvPicPr>
            <p:nvPr/>
          </p:nvPicPr>
          <p:blipFill>
            <a:blip r:embed="rId295">
              <a:extLst/>
            </a:blip>
            <a:stretch>
              <a:fillRect/>
            </a:stretch>
          </p:blipFill>
          <p:spPr>
            <a:xfrm>
              <a:off x="21995948" y="11330553"/>
              <a:ext cx="172042" cy="413488"/>
            </a:xfrm>
            <a:prstGeom prst="rect">
              <a:avLst/>
            </a:prstGeom>
            <a:effectLst/>
          </p:spPr>
        </p:pic>
        <p:pic>
          <p:nvPicPr>
            <p:cNvPr id="1292" name="Line Shape" descr="Line Shape"/>
            <p:cNvPicPr>
              <a:picLocks noChangeAspect="0"/>
            </p:cNvPicPr>
            <p:nvPr/>
          </p:nvPicPr>
          <p:blipFill>
            <a:blip r:embed="rId296">
              <a:extLst/>
            </a:blip>
            <a:stretch>
              <a:fillRect/>
            </a:stretch>
          </p:blipFill>
          <p:spPr>
            <a:xfrm>
              <a:off x="22242767" y="11435638"/>
              <a:ext cx="253748" cy="293890"/>
            </a:xfrm>
            <a:prstGeom prst="rect">
              <a:avLst/>
            </a:prstGeom>
            <a:effectLst/>
          </p:spPr>
        </p:pic>
        <p:pic>
          <p:nvPicPr>
            <p:cNvPr id="1294" name="Line Shape" descr="Line Shape"/>
            <p:cNvPicPr>
              <a:picLocks noChangeAspect="0"/>
            </p:cNvPicPr>
            <p:nvPr/>
          </p:nvPicPr>
          <p:blipFill>
            <a:blip r:embed="rId297">
              <a:extLst/>
            </a:blip>
            <a:stretch>
              <a:fillRect/>
            </a:stretch>
          </p:blipFill>
          <p:spPr>
            <a:xfrm>
              <a:off x="22463786" y="11402683"/>
              <a:ext cx="425510" cy="303405"/>
            </a:xfrm>
            <a:prstGeom prst="rect">
              <a:avLst/>
            </a:prstGeom>
            <a:effectLst/>
          </p:spPr>
        </p:pic>
      </p:grpSp>
      <p:grpSp>
        <p:nvGrpSpPr>
          <p:cNvPr id="1329" name="Drawing"/>
          <p:cNvGrpSpPr/>
          <p:nvPr/>
        </p:nvGrpSpPr>
        <p:grpSpPr>
          <a:xfrm>
            <a:off x="477888" y="10583632"/>
            <a:ext cx="4523259" cy="3077646"/>
            <a:chOff x="-38099" y="-38099"/>
            <a:chExt cx="4523258" cy="3077645"/>
          </a:xfrm>
        </p:grpSpPr>
        <p:pic>
          <p:nvPicPr>
            <p:cNvPr id="1297" name="Line Shape" descr="Line Shape"/>
            <p:cNvPicPr>
              <a:picLocks noChangeAspect="0"/>
            </p:cNvPicPr>
            <p:nvPr/>
          </p:nvPicPr>
          <p:blipFill>
            <a:blip r:embed="rId298">
              <a:extLst/>
            </a:blip>
            <a:stretch>
              <a:fillRect/>
            </a:stretch>
          </p:blipFill>
          <p:spPr>
            <a:xfrm>
              <a:off x="-38100" y="-660"/>
              <a:ext cx="172914" cy="2754261"/>
            </a:xfrm>
            <a:prstGeom prst="rect">
              <a:avLst/>
            </a:prstGeom>
            <a:effectLst/>
          </p:spPr>
        </p:pic>
        <p:pic>
          <p:nvPicPr>
            <p:cNvPr id="1299" name="Line Shape" descr="Line Shape"/>
            <p:cNvPicPr>
              <a:picLocks noChangeAspect="0"/>
            </p:cNvPicPr>
            <p:nvPr/>
          </p:nvPicPr>
          <p:blipFill>
            <a:blip r:embed="rId299">
              <a:extLst/>
            </a:blip>
            <a:stretch>
              <a:fillRect/>
            </a:stretch>
          </p:blipFill>
          <p:spPr>
            <a:xfrm>
              <a:off x="84432" y="-38100"/>
              <a:ext cx="4170834" cy="3077646"/>
            </a:xfrm>
            <a:prstGeom prst="rect">
              <a:avLst/>
            </a:prstGeom>
            <a:effectLst/>
          </p:spPr>
        </p:pic>
        <p:pic>
          <p:nvPicPr>
            <p:cNvPr id="1301" name="Line Shape" descr="Line Shape"/>
            <p:cNvPicPr>
              <a:picLocks noChangeAspect="0"/>
            </p:cNvPicPr>
            <p:nvPr/>
          </p:nvPicPr>
          <p:blipFill>
            <a:blip r:embed="rId300">
              <a:extLst/>
            </a:blip>
            <a:stretch>
              <a:fillRect/>
            </a:stretch>
          </p:blipFill>
          <p:spPr>
            <a:xfrm>
              <a:off x="19557" y="2531681"/>
              <a:ext cx="4465602" cy="205541"/>
            </a:xfrm>
            <a:prstGeom prst="rect">
              <a:avLst/>
            </a:prstGeom>
            <a:effectLst/>
          </p:spPr>
        </p:pic>
        <p:pic>
          <p:nvPicPr>
            <p:cNvPr id="1303" name="Line Shape" descr="Line Shape"/>
            <p:cNvPicPr>
              <a:picLocks noChangeAspect="0"/>
            </p:cNvPicPr>
            <p:nvPr/>
          </p:nvPicPr>
          <p:blipFill>
            <a:blip r:embed="rId301">
              <a:extLst/>
            </a:blip>
            <a:stretch>
              <a:fillRect/>
            </a:stretch>
          </p:blipFill>
          <p:spPr>
            <a:xfrm>
              <a:off x="676673" y="1030657"/>
              <a:ext cx="117126" cy="379571"/>
            </a:xfrm>
            <a:prstGeom prst="rect">
              <a:avLst/>
            </a:prstGeom>
            <a:effectLst/>
          </p:spPr>
        </p:pic>
        <p:pic>
          <p:nvPicPr>
            <p:cNvPr id="1305" name="Line Shape" descr="Line Shape"/>
            <p:cNvPicPr>
              <a:picLocks noChangeAspect="0"/>
            </p:cNvPicPr>
            <p:nvPr/>
          </p:nvPicPr>
          <p:blipFill>
            <a:blip r:embed="rId302">
              <a:extLst/>
            </a:blip>
            <a:stretch>
              <a:fillRect/>
            </a:stretch>
          </p:blipFill>
          <p:spPr>
            <a:xfrm>
              <a:off x="717518" y="981926"/>
              <a:ext cx="296424" cy="397894"/>
            </a:xfrm>
            <a:prstGeom prst="rect">
              <a:avLst/>
            </a:prstGeom>
            <a:effectLst/>
          </p:spPr>
        </p:pic>
        <p:pic>
          <p:nvPicPr>
            <p:cNvPr id="1307" name="Line Shape" descr="Line Shape"/>
            <p:cNvPicPr>
              <a:picLocks noChangeAspect="0"/>
            </p:cNvPicPr>
            <p:nvPr/>
          </p:nvPicPr>
          <p:blipFill>
            <a:blip r:embed="rId303">
              <a:extLst/>
            </a:blip>
            <a:stretch>
              <a:fillRect/>
            </a:stretch>
          </p:blipFill>
          <p:spPr>
            <a:xfrm>
              <a:off x="727729" y="1102134"/>
              <a:ext cx="117045" cy="728878"/>
            </a:xfrm>
            <a:prstGeom prst="rect">
              <a:avLst/>
            </a:prstGeom>
            <a:effectLst/>
          </p:spPr>
        </p:pic>
        <p:pic>
          <p:nvPicPr>
            <p:cNvPr id="1309" name="Line Shape" descr="Line Shape"/>
            <p:cNvPicPr>
              <a:picLocks noChangeAspect="0"/>
            </p:cNvPicPr>
            <p:nvPr/>
          </p:nvPicPr>
          <p:blipFill>
            <a:blip r:embed="rId304">
              <a:extLst/>
            </a:blip>
            <a:stretch>
              <a:fillRect/>
            </a:stretch>
          </p:blipFill>
          <p:spPr>
            <a:xfrm>
              <a:off x="996620" y="1277324"/>
              <a:ext cx="256596" cy="235213"/>
            </a:xfrm>
            <a:prstGeom prst="rect">
              <a:avLst/>
            </a:prstGeom>
            <a:effectLst/>
          </p:spPr>
        </p:pic>
        <p:pic>
          <p:nvPicPr>
            <p:cNvPr id="1311" name="Line Shape" descr="Line Shape"/>
            <p:cNvPicPr>
              <a:picLocks noChangeAspect="0"/>
            </p:cNvPicPr>
            <p:nvPr/>
          </p:nvPicPr>
          <p:blipFill>
            <a:blip r:embed="rId305">
              <a:extLst/>
            </a:blip>
            <a:stretch>
              <a:fillRect/>
            </a:stretch>
          </p:blipFill>
          <p:spPr>
            <a:xfrm>
              <a:off x="1258703" y="1245088"/>
              <a:ext cx="217053" cy="534065"/>
            </a:xfrm>
            <a:prstGeom prst="rect">
              <a:avLst/>
            </a:prstGeom>
            <a:effectLst/>
          </p:spPr>
        </p:pic>
        <p:pic>
          <p:nvPicPr>
            <p:cNvPr id="1313" name="Line Shape" descr="Line Shape"/>
            <p:cNvPicPr>
              <a:picLocks noChangeAspect="0"/>
            </p:cNvPicPr>
            <p:nvPr/>
          </p:nvPicPr>
          <p:blipFill>
            <a:blip r:embed="rId306">
              <a:extLst/>
            </a:blip>
            <a:stretch>
              <a:fillRect/>
            </a:stretch>
          </p:blipFill>
          <p:spPr>
            <a:xfrm>
              <a:off x="1473136" y="1151442"/>
              <a:ext cx="423377" cy="307214"/>
            </a:xfrm>
            <a:prstGeom prst="rect">
              <a:avLst/>
            </a:prstGeom>
            <a:effectLst/>
          </p:spPr>
        </p:pic>
        <p:pic>
          <p:nvPicPr>
            <p:cNvPr id="1315" name="Line Shape" descr="Line Shape"/>
            <p:cNvPicPr>
              <a:picLocks noChangeAspect="0"/>
            </p:cNvPicPr>
            <p:nvPr/>
          </p:nvPicPr>
          <p:blipFill>
            <a:blip r:embed="rId307">
              <a:extLst/>
            </a:blip>
            <a:stretch>
              <a:fillRect/>
            </a:stretch>
          </p:blipFill>
          <p:spPr>
            <a:xfrm>
              <a:off x="2172507" y="1040868"/>
              <a:ext cx="285614" cy="188523"/>
            </a:xfrm>
            <a:prstGeom prst="rect">
              <a:avLst/>
            </a:prstGeom>
            <a:effectLst/>
          </p:spPr>
        </p:pic>
        <p:pic>
          <p:nvPicPr>
            <p:cNvPr id="1317" name="Line Shape" descr="Line Shape"/>
            <p:cNvPicPr>
              <a:picLocks noChangeAspect="0"/>
            </p:cNvPicPr>
            <p:nvPr/>
          </p:nvPicPr>
          <p:blipFill>
            <a:blip r:embed="rId308">
              <a:extLst/>
            </a:blip>
            <a:stretch>
              <a:fillRect/>
            </a:stretch>
          </p:blipFill>
          <p:spPr>
            <a:xfrm>
              <a:off x="2240133" y="1030657"/>
              <a:ext cx="217988" cy="411649"/>
            </a:xfrm>
            <a:prstGeom prst="rect">
              <a:avLst/>
            </a:prstGeom>
            <a:effectLst/>
          </p:spPr>
        </p:pic>
        <p:pic>
          <p:nvPicPr>
            <p:cNvPr id="1319" name="Line Shape" descr="Line Shape"/>
            <p:cNvPicPr>
              <a:picLocks noChangeAspect="0"/>
            </p:cNvPicPr>
            <p:nvPr/>
          </p:nvPicPr>
          <p:blipFill>
            <a:blip r:embed="rId309">
              <a:extLst/>
            </a:blip>
            <a:stretch>
              <a:fillRect/>
            </a:stretch>
          </p:blipFill>
          <p:spPr>
            <a:xfrm>
              <a:off x="2352988" y="1142978"/>
              <a:ext cx="217454" cy="252815"/>
            </a:xfrm>
            <a:prstGeom prst="rect">
              <a:avLst/>
            </a:prstGeom>
            <a:effectLst/>
          </p:spPr>
        </p:pic>
        <p:pic>
          <p:nvPicPr>
            <p:cNvPr id="1321" name="Line Shape" descr="Line Shape"/>
            <p:cNvPicPr>
              <a:picLocks noChangeAspect="0"/>
            </p:cNvPicPr>
            <p:nvPr/>
          </p:nvPicPr>
          <p:blipFill>
            <a:blip r:embed="rId310">
              <a:extLst/>
            </a:blip>
            <a:stretch>
              <a:fillRect/>
            </a:stretch>
          </p:blipFill>
          <p:spPr>
            <a:xfrm>
              <a:off x="2473819" y="1163401"/>
              <a:ext cx="260000" cy="208836"/>
            </a:xfrm>
            <a:prstGeom prst="rect">
              <a:avLst/>
            </a:prstGeom>
            <a:effectLst/>
          </p:spPr>
        </p:pic>
        <p:pic>
          <p:nvPicPr>
            <p:cNvPr id="1323" name="Line Shape" descr="Line Shape"/>
            <p:cNvPicPr>
              <a:picLocks noChangeAspect="0"/>
            </p:cNvPicPr>
            <p:nvPr/>
          </p:nvPicPr>
          <p:blipFill>
            <a:blip r:embed="rId311">
              <a:extLst/>
            </a:blip>
            <a:stretch>
              <a:fillRect/>
            </a:stretch>
          </p:blipFill>
          <p:spPr>
            <a:xfrm>
              <a:off x="2718884" y="765169"/>
              <a:ext cx="252727" cy="542097"/>
            </a:xfrm>
            <a:prstGeom prst="rect">
              <a:avLst/>
            </a:prstGeom>
            <a:effectLst/>
          </p:spPr>
        </p:pic>
        <p:pic>
          <p:nvPicPr>
            <p:cNvPr id="1325" name="Line Shape" descr="Line Shape"/>
            <p:cNvPicPr>
              <a:picLocks noChangeAspect="0"/>
            </p:cNvPicPr>
            <p:nvPr/>
          </p:nvPicPr>
          <p:blipFill>
            <a:blip r:embed="rId312">
              <a:extLst/>
            </a:blip>
            <a:stretch>
              <a:fillRect/>
            </a:stretch>
          </p:blipFill>
          <p:spPr>
            <a:xfrm>
              <a:off x="3004794" y="693692"/>
              <a:ext cx="137467" cy="535699"/>
            </a:xfrm>
            <a:prstGeom prst="rect">
              <a:avLst/>
            </a:prstGeom>
            <a:effectLst/>
          </p:spPr>
        </p:pic>
        <p:pic>
          <p:nvPicPr>
            <p:cNvPr id="1327" name="Line Shape" descr="Line Shape"/>
            <p:cNvPicPr>
              <a:picLocks noChangeAspect="0"/>
            </p:cNvPicPr>
            <p:nvPr/>
          </p:nvPicPr>
          <p:blipFill>
            <a:blip r:embed="rId313">
              <a:extLst/>
            </a:blip>
            <a:stretch>
              <a:fillRect/>
            </a:stretch>
          </p:blipFill>
          <p:spPr>
            <a:xfrm>
              <a:off x="3147749" y="764727"/>
              <a:ext cx="349115" cy="576854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5" name="Drawing"/>
          <p:cNvGrpSpPr/>
          <p:nvPr/>
        </p:nvGrpSpPr>
        <p:grpSpPr>
          <a:xfrm>
            <a:off x="9550813" y="620502"/>
            <a:ext cx="10287174" cy="3777051"/>
            <a:chOff x="0" y="0"/>
            <a:chExt cx="10287172" cy="3777050"/>
          </a:xfrm>
        </p:grpSpPr>
        <p:sp>
          <p:nvSpPr>
            <p:cNvPr id="1331" name="Line"/>
            <p:cNvSpPr/>
            <p:nvPr/>
          </p:nvSpPr>
          <p:spPr>
            <a:xfrm>
              <a:off x="-1" y="-1"/>
              <a:ext cx="186823" cy="628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318" fill="norm" stroke="1" extrusionOk="0">
                  <a:moveTo>
                    <a:pt x="21426" y="972"/>
                  </a:moveTo>
                  <a:cubicBezTo>
                    <a:pt x="20047" y="428"/>
                    <a:pt x="18669" y="-115"/>
                    <a:pt x="17290" y="21"/>
                  </a:cubicBezTo>
                  <a:cubicBezTo>
                    <a:pt x="15911" y="157"/>
                    <a:pt x="14532" y="972"/>
                    <a:pt x="12005" y="3689"/>
                  </a:cubicBezTo>
                  <a:cubicBezTo>
                    <a:pt x="9477" y="6406"/>
                    <a:pt x="5801" y="11025"/>
                    <a:pt x="3503" y="14081"/>
                  </a:cubicBezTo>
                  <a:cubicBezTo>
                    <a:pt x="1205" y="17138"/>
                    <a:pt x="286" y="18632"/>
                    <a:pt x="56" y="19719"/>
                  </a:cubicBezTo>
                  <a:cubicBezTo>
                    <a:pt x="-174" y="20806"/>
                    <a:pt x="286" y="21485"/>
                    <a:pt x="1894" y="21281"/>
                  </a:cubicBezTo>
                  <a:cubicBezTo>
                    <a:pt x="3503" y="21077"/>
                    <a:pt x="6260" y="19991"/>
                    <a:pt x="9018" y="1890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2" name="Line"/>
            <p:cNvSpPr/>
            <p:nvPr/>
          </p:nvSpPr>
          <p:spPr>
            <a:xfrm>
              <a:off x="234908" y="44262"/>
              <a:ext cx="348632" cy="441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7" fill="norm" stroke="1" extrusionOk="0">
                  <a:moveTo>
                    <a:pt x="0" y="2162"/>
                  </a:moveTo>
                  <a:cubicBezTo>
                    <a:pt x="0" y="995"/>
                    <a:pt x="0" y="-173"/>
                    <a:pt x="497" y="22"/>
                  </a:cubicBezTo>
                  <a:cubicBezTo>
                    <a:pt x="993" y="216"/>
                    <a:pt x="1986" y="1773"/>
                    <a:pt x="3103" y="4692"/>
                  </a:cubicBezTo>
                  <a:cubicBezTo>
                    <a:pt x="4221" y="7611"/>
                    <a:pt x="5462" y="11892"/>
                    <a:pt x="6207" y="14616"/>
                  </a:cubicBezTo>
                  <a:cubicBezTo>
                    <a:pt x="6952" y="17341"/>
                    <a:pt x="7200" y="18508"/>
                    <a:pt x="7697" y="18605"/>
                  </a:cubicBezTo>
                  <a:cubicBezTo>
                    <a:pt x="8193" y="18703"/>
                    <a:pt x="8938" y="17730"/>
                    <a:pt x="9559" y="16173"/>
                  </a:cubicBezTo>
                  <a:cubicBezTo>
                    <a:pt x="10179" y="14616"/>
                    <a:pt x="10676" y="12476"/>
                    <a:pt x="11421" y="10335"/>
                  </a:cubicBezTo>
                  <a:cubicBezTo>
                    <a:pt x="12166" y="8195"/>
                    <a:pt x="13159" y="6054"/>
                    <a:pt x="14276" y="4984"/>
                  </a:cubicBezTo>
                  <a:cubicBezTo>
                    <a:pt x="15393" y="3913"/>
                    <a:pt x="16634" y="3913"/>
                    <a:pt x="17379" y="4497"/>
                  </a:cubicBezTo>
                  <a:cubicBezTo>
                    <a:pt x="18124" y="5081"/>
                    <a:pt x="18372" y="6249"/>
                    <a:pt x="18497" y="8389"/>
                  </a:cubicBezTo>
                  <a:cubicBezTo>
                    <a:pt x="18621" y="10530"/>
                    <a:pt x="18621" y="13643"/>
                    <a:pt x="19117" y="15978"/>
                  </a:cubicBezTo>
                  <a:cubicBezTo>
                    <a:pt x="19614" y="18313"/>
                    <a:pt x="20607" y="19870"/>
                    <a:pt x="21600" y="2142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3" name="Line"/>
            <p:cNvSpPr/>
            <p:nvPr/>
          </p:nvSpPr>
          <p:spPr>
            <a:xfrm>
              <a:off x="683720" y="302419"/>
              <a:ext cx="332604" cy="250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08" fill="norm" stroke="1" extrusionOk="0">
                  <a:moveTo>
                    <a:pt x="12231" y="6210"/>
                  </a:moveTo>
                  <a:cubicBezTo>
                    <a:pt x="11451" y="3884"/>
                    <a:pt x="10670" y="1558"/>
                    <a:pt x="9629" y="561"/>
                  </a:cubicBezTo>
                  <a:cubicBezTo>
                    <a:pt x="8588" y="-436"/>
                    <a:pt x="7287" y="-104"/>
                    <a:pt x="5725" y="1558"/>
                  </a:cubicBezTo>
                  <a:cubicBezTo>
                    <a:pt x="4164" y="3219"/>
                    <a:pt x="2342" y="6210"/>
                    <a:pt x="1301" y="8869"/>
                  </a:cubicBezTo>
                  <a:cubicBezTo>
                    <a:pt x="260" y="11527"/>
                    <a:pt x="0" y="13853"/>
                    <a:pt x="0" y="15847"/>
                  </a:cubicBezTo>
                  <a:cubicBezTo>
                    <a:pt x="0" y="17841"/>
                    <a:pt x="260" y="19502"/>
                    <a:pt x="1041" y="20333"/>
                  </a:cubicBezTo>
                  <a:cubicBezTo>
                    <a:pt x="1822" y="21164"/>
                    <a:pt x="3123" y="21164"/>
                    <a:pt x="5465" y="18173"/>
                  </a:cubicBezTo>
                  <a:cubicBezTo>
                    <a:pt x="7807" y="15182"/>
                    <a:pt x="11190" y="9201"/>
                    <a:pt x="12882" y="5379"/>
                  </a:cubicBezTo>
                  <a:cubicBezTo>
                    <a:pt x="14574" y="1558"/>
                    <a:pt x="14574" y="-104"/>
                    <a:pt x="14704" y="229"/>
                  </a:cubicBezTo>
                  <a:cubicBezTo>
                    <a:pt x="14834" y="561"/>
                    <a:pt x="15094" y="2887"/>
                    <a:pt x="15484" y="5047"/>
                  </a:cubicBezTo>
                  <a:cubicBezTo>
                    <a:pt x="15875" y="7207"/>
                    <a:pt x="16395" y="9201"/>
                    <a:pt x="17436" y="10696"/>
                  </a:cubicBezTo>
                  <a:cubicBezTo>
                    <a:pt x="18477" y="12192"/>
                    <a:pt x="20039" y="13189"/>
                    <a:pt x="21600" y="1418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4" name="Line"/>
            <p:cNvSpPr/>
            <p:nvPr/>
          </p:nvSpPr>
          <p:spPr>
            <a:xfrm>
              <a:off x="1040366" y="245065"/>
              <a:ext cx="360655" cy="60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00" y="15840"/>
                    <a:pt x="12000" y="10080"/>
                    <a:pt x="15600" y="6480"/>
                  </a:cubicBezTo>
                  <a:cubicBezTo>
                    <a:pt x="19200" y="2880"/>
                    <a:pt x="2040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5" name="Line"/>
            <p:cNvSpPr/>
            <p:nvPr/>
          </p:nvSpPr>
          <p:spPr>
            <a:xfrm>
              <a:off x="1208672" y="160913"/>
              <a:ext cx="108196" cy="324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333"/>
                    <a:pt x="0" y="10667"/>
                    <a:pt x="0" y="14000"/>
                  </a:cubicBezTo>
                  <a:cubicBezTo>
                    <a:pt x="0" y="17333"/>
                    <a:pt x="0" y="18667"/>
                    <a:pt x="3600" y="19600"/>
                  </a:cubicBezTo>
                  <a:cubicBezTo>
                    <a:pt x="7200" y="20533"/>
                    <a:pt x="14400" y="2106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6" name="Line"/>
            <p:cNvSpPr/>
            <p:nvPr/>
          </p:nvSpPr>
          <p:spPr>
            <a:xfrm>
              <a:off x="1451015" y="353261"/>
              <a:ext cx="166398" cy="210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0644" fill="norm" stroke="1" extrusionOk="0">
                  <a:moveTo>
                    <a:pt x="15184" y="0"/>
                  </a:moveTo>
                  <a:cubicBezTo>
                    <a:pt x="11584" y="393"/>
                    <a:pt x="7984" y="785"/>
                    <a:pt x="5412" y="2945"/>
                  </a:cubicBezTo>
                  <a:cubicBezTo>
                    <a:pt x="2841" y="5105"/>
                    <a:pt x="1298" y="9033"/>
                    <a:pt x="526" y="12175"/>
                  </a:cubicBezTo>
                  <a:cubicBezTo>
                    <a:pt x="-245" y="15316"/>
                    <a:pt x="-245" y="17673"/>
                    <a:pt x="1041" y="19244"/>
                  </a:cubicBezTo>
                  <a:cubicBezTo>
                    <a:pt x="2326" y="20815"/>
                    <a:pt x="4898" y="21600"/>
                    <a:pt x="8498" y="18655"/>
                  </a:cubicBezTo>
                  <a:cubicBezTo>
                    <a:pt x="12098" y="15709"/>
                    <a:pt x="16726" y="9033"/>
                    <a:pt x="21355" y="235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7" name="Line"/>
            <p:cNvSpPr/>
            <p:nvPr/>
          </p:nvSpPr>
          <p:spPr>
            <a:xfrm>
              <a:off x="1677521" y="16651"/>
              <a:ext cx="216393" cy="456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800" y="3789"/>
                    <a:pt x="1600" y="7579"/>
                    <a:pt x="2400" y="10326"/>
                  </a:cubicBezTo>
                  <a:cubicBezTo>
                    <a:pt x="3200" y="13074"/>
                    <a:pt x="4000" y="14779"/>
                    <a:pt x="4400" y="16295"/>
                  </a:cubicBezTo>
                  <a:cubicBezTo>
                    <a:pt x="4800" y="17811"/>
                    <a:pt x="4800" y="19137"/>
                    <a:pt x="5400" y="19326"/>
                  </a:cubicBezTo>
                  <a:cubicBezTo>
                    <a:pt x="6000" y="19516"/>
                    <a:pt x="7200" y="18568"/>
                    <a:pt x="8600" y="17242"/>
                  </a:cubicBezTo>
                  <a:cubicBezTo>
                    <a:pt x="10000" y="15916"/>
                    <a:pt x="11600" y="14211"/>
                    <a:pt x="13400" y="13168"/>
                  </a:cubicBezTo>
                  <a:cubicBezTo>
                    <a:pt x="15200" y="12126"/>
                    <a:pt x="17200" y="11747"/>
                    <a:pt x="18600" y="12032"/>
                  </a:cubicBezTo>
                  <a:cubicBezTo>
                    <a:pt x="20000" y="12316"/>
                    <a:pt x="20800" y="13263"/>
                    <a:pt x="21200" y="14968"/>
                  </a:cubicBezTo>
                  <a:cubicBezTo>
                    <a:pt x="21600" y="16674"/>
                    <a:pt x="21600" y="1913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8" name="Line"/>
            <p:cNvSpPr/>
            <p:nvPr/>
          </p:nvSpPr>
          <p:spPr>
            <a:xfrm>
              <a:off x="2062217" y="318115"/>
              <a:ext cx="36066" cy="131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19" fill="norm" stroke="1" extrusionOk="0">
                  <a:moveTo>
                    <a:pt x="21600" y="5572"/>
                  </a:moveTo>
                  <a:cubicBezTo>
                    <a:pt x="19200" y="2395"/>
                    <a:pt x="16800" y="-781"/>
                    <a:pt x="15600" y="172"/>
                  </a:cubicBezTo>
                  <a:cubicBezTo>
                    <a:pt x="14400" y="1125"/>
                    <a:pt x="14400" y="6207"/>
                    <a:pt x="12000" y="10337"/>
                  </a:cubicBezTo>
                  <a:cubicBezTo>
                    <a:pt x="9600" y="14466"/>
                    <a:pt x="4800" y="17643"/>
                    <a:pt x="0" y="2081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9" name="Line"/>
            <p:cNvSpPr/>
            <p:nvPr/>
          </p:nvSpPr>
          <p:spPr>
            <a:xfrm>
              <a:off x="2038174" y="13508"/>
              <a:ext cx="168305" cy="135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50" fill="norm" stroke="1" extrusionOk="0">
                  <a:moveTo>
                    <a:pt x="0" y="484"/>
                  </a:moveTo>
                  <a:cubicBezTo>
                    <a:pt x="2571" y="-133"/>
                    <a:pt x="5143" y="-750"/>
                    <a:pt x="8743" y="2644"/>
                  </a:cubicBezTo>
                  <a:cubicBezTo>
                    <a:pt x="12343" y="6039"/>
                    <a:pt x="16971" y="13444"/>
                    <a:pt x="21600" y="2085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0" name="Line"/>
            <p:cNvSpPr/>
            <p:nvPr/>
          </p:nvSpPr>
          <p:spPr>
            <a:xfrm>
              <a:off x="2194456" y="241058"/>
              <a:ext cx="312568" cy="167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7" fill="norm" stroke="1" extrusionOk="0">
                  <a:moveTo>
                    <a:pt x="0" y="12558"/>
                  </a:moveTo>
                  <a:cubicBezTo>
                    <a:pt x="0" y="15070"/>
                    <a:pt x="0" y="17581"/>
                    <a:pt x="692" y="18586"/>
                  </a:cubicBezTo>
                  <a:cubicBezTo>
                    <a:pt x="1385" y="19591"/>
                    <a:pt x="2769" y="19088"/>
                    <a:pt x="4154" y="16577"/>
                  </a:cubicBezTo>
                  <a:cubicBezTo>
                    <a:pt x="5539" y="14065"/>
                    <a:pt x="6923" y="9544"/>
                    <a:pt x="8169" y="6028"/>
                  </a:cubicBezTo>
                  <a:cubicBezTo>
                    <a:pt x="9415" y="2512"/>
                    <a:pt x="10523" y="0"/>
                    <a:pt x="11215" y="0"/>
                  </a:cubicBezTo>
                  <a:cubicBezTo>
                    <a:pt x="11908" y="0"/>
                    <a:pt x="12185" y="2512"/>
                    <a:pt x="12323" y="5274"/>
                  </a:cubicBezTo>
                  <a:cubicBezTo>
                    <a:pt x="12462" y="8037"/>
                    <a:pt x="12462" y="11051"/>
                    <a:pt x="12600" y="14065"/>
                  </a:cubicBezTo>
                  <a:cubicBezTo>
                    <a:pt x="12738" y="17079"/>
                    <a:pt x="13015" y="20093"/>
                    <a:pt x="14538" y="20847"/>
                  </a:cubicBezTo>
                  <a:cubicBezTo>
                    <a:pt x="16062" y="21600"/>
                    <a:pt x="18831" y="20093"/>
                    <a:pt x="21600" y="1858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1" name="Line"/>
            <p:cNvSpPr/>
            <p:nvPr/>
          </p:nvSpPr>
          <p:spPr>
            <a:xfrm>
              <a:off x="2386805" y="257087"/>
              <a:ext cx="371989" cy="1069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435" fill="norm" stroke="1" extrusionOk="0">
                  <a:moveTo>
                    <a:pt x="11845" y="723"/>
                  </a:moveTo>
                  <a:cubicBezTo>
                    <a:pt x="10452" y="642"/>
                    <a:pt x="9058" y="562"/>
                    <a:pt x="7781" y="803"/>
                  </a:cubicBezTo>
                  <a:cubicBezTo>
                    <a:pt x="6503" y="1044"/>
                    <a:pt x="5342" y="1606"/>
                    <a:pt x="4761" y="2128"/>
                  </a:cubicBezTo>
                  <a:cubicBezTo>
                    <a:pt x="4181" y="2650"/>
                    <a:pt x="4181" y="3132"/>
                    <a:pt x="5806" y="3292"/>
                  </a:cubicBezTo>
                  <a:cubicBezTo>
                    <a:pt x="7432" y="3453"/>
                    <a:pt x="10684" y="3292"/>
                    <a:pt x="13355" y="2851"/>
                  </a:cubicBezTo>
                  <a:cubicBezTo>
                    <a:pt x="16026" y="2409"/>
                    <a:pt x="18116" y="1686"/>
                    <a:pt x="19394" y="1084"/>
                  </a:cubicBezTo>
                  <a:cubicBezTo>
                    <a:pt x="20671" y="482"/>
                    <a:pt x="21135" y="0"/>
                    <a:pt x="21368" y="0"/>
                  </a:cubicBezTo>
                  <a:cubicBezTo>
                    <a:pt x="21600" y="0"/>
                    <a:pt x="21600" y="482"/>
                    <a:pt x="21484" y="2369"/>
                  </a:cubicBezTo>
                  <a:cubicBezTo>
                    <a:pt x="21368" y="4256"/>
                    <a:pt x="21135" y="7548"/>
                    <a:pt x="20090" y="10479"/>
                  </a:cubicBezTo>
                  <a:cubicBezTo>
                    <a:pt x="19045" y="13410"/>
                    <a:pt x="17187" y="15979"/>
                    <a:pt x="15097" y="17786"/>
                  </a:cubicBezTo>
                  <a:cubicBezTo>
                    <a:pt x="13006" y="19593"/>
                    <a:pt x="10684" y="20636"/>
                    <a:pt x="8826" y="21118"/>
                  </a:cubicBezTo>
                  <a:cubicBezTo>
                    <a:pt x="6968" y="21600"/>
                    <a:pt x="5574" y="21520"/>
                    <a:pt x="4181" y="20958"/>
                  </a:cubicBezTo>
                  <a:cubicBezTo>
                    <a:pt x="2787" y="20396"/>
                    <a:pt x="1394" y="19352"/>
                    <a:pt x="0" y="1830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2" name="Line"/>
            <p:cNvSpPr/>
            <p:nvPr/>
          </p:nvSpPr>
          <p:spPr>
            <a:xfrm>
              <a:off x="3548747" y="126731"/>
              <a:ext cx="277224" cy="466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4" h="21331" fill="norm" stroke="1" extrusionOk="0">
                  <a:moveTo>
                    <a:pt x="18312" y="463"/>
                  </a:moveTo>
                  <a:cubicBezTo>
                    <a:pt x="16812" y="97"/>
                    <a:pt x="15312" y="-269"/>
                    <a:pt x="13062" y="280"/>
                  </a:cubicBezTo>
                  <a:cubicBezTo>
                    <a:pt x="10812" y="829"/>
                    <a:pt x="7812" y="2294"/>
                    <a:pt x="5562" y="3667"/>
                  </a:cubicBezTo>
                  <a:cubicBezTo>
                    <a:pt x="3312" y="5039"/>
                    <a:pt x="1812" y="6321"/>
                    <a:pt x="912" y="7419"/>
                  </a:cubicBezTo>
                  <a:cubicBezTo>
                    <a:pt x="12" y="8517"/>
                    <a:pt x="-288" y="9433"/>
                    <a:pt x="312" y="10073"/>
                  </a:cubicBezTo>
                  <a:cubicBezTo>
                    <a:pt x="912" y="10714"/>
                    <a:pt x="2412" y="11080"/>
                    <a:pt x="4812" y="11263"/>
                  </a:cubicBezTo>
                  <a:cubicBezTo>
                    <a:pt x="7212" y="11446"/>
                    <a:pt x="10512" y="11446"/>
                    <a:pt x="13512" y="11629"/>
                  </a:cubicBezTo>
                  <a:cubicBezTo>
                    <a:pt x="16512" y="11812"/>
                    <a:pt x="19212" y="12178"/>
                    <a:pt x="20262" y="12819"/>
                  </a:cubicBezTo>
                  <a:cubicBezTo>
                    <a:pt x="21312" y="13460"/>
                    <a:pt x="20712" y="14375"/>
                    <a:pt x="18162" y="15839"/>
                  </a:cubicBezTo>
                  <a:cubicBezTo>
                    <a:pt x="15612" y="17304"/>
                    <a:pt x="11112" y="19317"/>
                    <a:pt x="6612" y="2133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3" name="Line"/>
            <p:cNvSpPr/>
            <p:nvPr/>
          </p:nvSpPr>
          <p:spPr>
            <a:xfrm>
              <a:off x="3893534" y="353261"/>
              <a:ext cx="224408" cy="297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8" fill="norm" stroke="1" extrusionOk="0">
                  <a:moveTo>
                    <a:pt x="21600" y="0"/>
                  </a:moveTo>
                  <a:cubicBezTo>
                    <a:pt x="19286" y="0"/>
                    <a:pt x="16971" y="0"/>
                    <a:pt x="13500" y="2416"/>
                  </a:cubicBezTo>
                  <a:cubicBezTo>
                    <a:pt x="10029" y="4832"/>
                    <a:pt x="5400" y="9663"/>
                    <a:pt x="2893" y="12789"/>
                  </a:cubicBezTo>
                  <a:cubicBezTo>
                    <a:pt x="386" y="15916"/>
                    <a:pt x="0" y="17337"/>
                    <a:pt x="0" y="18758"/>
                  </a:cubicBezTo>
                  <a:cubicBezTo>
                    <a:pt x="0" y="20179"/>
                    <a:pt x="386" y="21600"/>
                    <a:pt x="3857" y="20889"/>
                  </a:cubicBezTo>
                  <a:cubicBezTo>
                    <a:pt x="7329" y="20179"/>
                    <a:pt x="13886" y="17337"/>
                    <a:pt x="20443" y="1449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4" name="Line"/>
            <p:cNvSpPr/>
            <p:nvPr/>
          </p:nvSpPr>
          <p:spPr>
            <a:xfrm>
              <a:off x="4314296" y="412349"/>
              <a:ext cx="110676" cy="197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0853" fill="norm" stroke="1" extrusionOk="0">
                  <a:moveTo>
                    <a:pt x="13114" y="3919"/>
                  </a:moveTo>
                  <a:cubicBezTo>
                    <a:pt x="9257" y="3919"/>
                    <a:pt x="5400" y="3919"/>
                    <a:pt x="3086" y="4978"/>
                  </a:cubicBezTo>
                  <a:cubicBezTo>
                    <a:pt x="771" y="6037"/>
                    <a:pt x="0" y="8155"/>
                    <a:pt x="0" y="10908"/>
                  </a:cubicBezTo>
                  <a:cubicBezTo>
                    <a:pt x="0" y="13660"/>
                    <a:pt x="771" y="17049"/>
                    <a:pt x="3086" y="18955"/>
                  </a:cubicBezTo>
                  <a:cubicBezTo>
                    <a:pt x="5400" y="20860"/>
                    <a:pt x="9257" y="21284"/>
                    <a:pt x="11957" y="20437"/>
                  </a:cubicBezTo>
                  <a:cubicBezTo>
                    <a:pt x="14657" y="19590"/>
                    <a:pt x="16200" y="17472"/>
                    <a:pt x="17743" y="15355"/>
                  </a:cubicBezTo>
                  <a:cubicBezTo>
                    <a:pt x="19286" y="13237"/>
                    <a:pt x="20829" y="11119"/>
                    <a:pt x="21214" y="8790"/>
                  </a:cubicBezTo>
                  <a:cubicBezTo>
                    <a:pt x="21600" y="6460"/>
                    <a:pt x="20829" y="3919"/>
                    <a:pt x="17743" y="2225"/>
                  </a:cubicBezTo>
                  <a:cubicBezTo>
                    <a:pt x="14657" y="531"/>
                    <a:pt x="9257" y="-316"/>
                    <a:pt x="7714" y="108"/>
                  </a:cubicBezTo>
                  <a:cubicBezTo>
                    <a:pt x="6171" y="531"/>
                    <a:pt x="8486" y="2225"/>
                    <a:pt x="10800" y="391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5" name="Line"/>
            <p:cNvSpPr/>
            <p:nvPr/>
          </p:nvSpPr>
          <p:spPr>
            <a:xfrm>
              <a:off x="4538702" y="377304"/>
              <a:ext cx="420763" cy="25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3" fill="norm" stroke="1" extrusionOk="0">
                  <a:moveTo>
                    <a:pt x="0" y="0"/>
                  </a:moveTo>
                  <a:cubicBezTo>
                    <a:pt x="1851" y="4050"/>
                    <a:pt x="3703" y="8100"/>
                    <a:pt x="4731" y="11137"/>
                  </a:cubicBezTo>
                  <a:cubicBezTo>
                    <a:pt x="5760" y="14175"/>
                    <a:pt x="5966" y="16200"/>
                    <a:pt x="5863" y="18056"/>
                  </a:cubicBezTo>
                  <a:cubicBezTo>
                    <a:pt x="5760" y="19913"/>
                    <a:pt x="5349" y="21600"/>
                    <a:pt x="4937" y="21431"/>
                  </a:cubicBezTo>
                  <a:cubicBezTo>
                    <a:pt x="4526" y="21263"/>
                    <a:pt x="4114" y="19238"/>
                    <a:pt x="4011" y="16538"/>
                  </a:cubicBezTo>
                  <a:cubicBezTo>
                    <a:pt x="3909" y="13838"/>
                    <a:pt x="4114" y="10463"/>
                    <a:pt x="7097" y="7594"/>
                  </a:cubicBezTo>
                  <a:cubicBezTo>
                    <a:pt x="10080" y="4725"/>
                    <a:pt x="15840" y="236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6" name="Line"/>
            <p:cNvSpPr/>
            <p:nvPr/>
          </p:nvSpPr>
          <p:spPr>
            <a:xfrm>
              <a:off x="4877096" y="362725"/>
              <a:ext cx="270471" cy="327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9" h="21246" fill="norm" stroke="1" extrusionOk="0">
                  <a:moveTo>
                    <a:pt x="1739" y="7974"/>
                  </a:moveTo>
                  <a:cubicBezTo>
                    <a:pt x="800" y="9015"/>
                    <a:pt x="-139" y="10056"/>
                    <a:pt x="18" y="10966"/>
                  </a:cubicBezTo>
                  <a:cubicBezTo>
                    <a:pt x="174" y="11877"/>
                    <a:pt x="1426" y="12658"/>
                    <a:pt x="3774" y="12528"/>
                  </a:cubicBezTo>
                  <a:cubicBezTo>
                    <a:pt x="6122" y="12398"/>
                    <a:pt x="9565" y="11357"/>
                    <a:pt x="12696" y="9795"/>
                  </a:cubicBezTo>
                  <a:cubicBezTo>
                    <a:pt x="15826" y="8234"/>
                    <a:pt x="18644" y="6152"/>
                    <a:pt x="20052" y="4460"/>
                  </a:cubicBezTo>
                  <a:cubicBezTo>
                    <a:pt x="21461" y="2769"/>
                    <a:pt x="21461" y="1468"/>
                    <a:pt x="20209" y="687"/>
                  </a:cubicBezTo>
                  <a:cubicBezTo>
                    <a:pt x="18957" y="-94"/>
                    <a:pt x="16452" y="-354"/>
                    <a:pt x="13635" y="687"/>
                  </a:cubicBezTo>
                  <a:cubicBezTo>
                    <a:pt x="10818" y="1728"/>
                    <a:pt x="7687" y="4070"/>
                    <a:pt x="5809" y="7063"/>
                  </a:cubicBezTo>
                  <a:cubicBezTo>
                    <a:pt x="3931" y="10056"/>
                    <a:pt x="3304" y="13699"/>
                    <a:pt x="4870" y="16171"/>
                  </a:cubicBezTo>
                  <a:cubicBezTo>
                    <a:pt x="6435" y="18644"/>
                    <a:pt x="10191" y="19945"/>
                    <a:pt x="13948" y="2124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7" name="Line"/>
            <p:cNvSpPr/>
            <p:nvPr/>
          </p:nvSpPr>
          <p:spPr>
            <a:xfrm>
              <a:off x="956214" y="1477378"/>
              <a:ext cx="372676" cy="17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11040"/>
                  </a:moveTo>
                  <a:cubicBezTo>
                    <a:pt x="4645" y="4868"/>
                    <a:pt x="9290" y="-1303"/>
                    <a:pt x="12890" y="240"/>
                  </a:cubicBezTo>
                  <a:cubicBezTo>
                    <a:pt x="16490" y="1783"/>
                    <a:pt x="19045" y="11040"/>
                    <a:pt x="21600" y="2029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8" name="Line"/>
            <p:cNvSpPr/>
            <p:nvPr/>
          </p:nvSpPr>
          <p:spPr>
            <a:xfrm>
              <a:off x="1084446" y="1560499"/>
              <a:ext cx="244444" cy="308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fill="norm" stroke="1" extrusionOk="0">
                  <a:moveTo>
                    <a:pt x="6728" y="0"/>
                  </a:moveTo>
                  <a:cubicBezTo>
                    <a:pt x="4957" y="5447"/>
                    <a:pt x="3187" y="10894"/>
                    <a:pt x="1948" y="14181"/>
                  </a:cubicBezTo>
                  <a:cubicBezTo>
                    <a:pt x="708" y="17468"/>
                    <a:pt x="0" y="18595"/>
                    <a:pt x="0" y="19628"/>
                  </a:cubicBezTo>
                  <a:cubicBezTo>
                    <a:pt x="0" y="20661"/>
                    <a:pt x="708" y="21600"/>
                    <a:pt x="4426" y="21224"/>
                  </a:cubicBezTo>
                  <a:cubicBezTo>
                    <a:pt x="8144" y="20849"/>
                    <a:pt x="14872" y="19158"/>
                    <a:pt x="21600" y="1746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9" name="Line"/>
            <p:cNvSpPr/>
            <p:nvPr/>
          </p:nvSpPr>
          <p:spPr>
            <a:xfrm>
              <a:off x="1360947" y="1715446"/>
              <a:ext cx="196357" cy="179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63" y="0"/>
                  </a:moveTo>
                  <a:cubicBezTo>
                    <a:pt x="882" y="3927"/>
                    <a:pt x="0" y="7855"/>
                    <a:pt x="0" y="11782"/>
                  </a:cubicBezTo>
                  <a:cubicBezTo>
                    <a:pt x="0" y="15709"/>
                    <a:pt x="882" y="19636"/>
                    <a:pt x="1763" y="20455"/>
                  </a:cubicBezTo>
                  <a:cubicBezTo>
                    <a:pt x="2645" y="21273"/>
                    <a:pt x="3527" y="18982"/>
                    <a:pt x="4629" y="16036"/>
                  </a:cubicBezTo>
                  <a:cubicBezTo>
                    <a:pt x="5731" y="13091"/>
                    <a:pt x="7053" y="9491"/>
                    <a:pt x="8596" y="7200"/>
                  </a:cubicBezTo>
                  <a:cubicBezTo>
                    <a:pt x="10139" y="4909"/>
                    <a:pt x="11902" y="3927"/>
                    <a:pt x="13004" y="4582"/>
                  </a:cubicBezTo>
                  <a:cubicBezTo>
                    <a:pt x="14106" y="5236"/>
                    <a:pt x="14547" y="7527"/>
                    <a:pt x="15869" y="10636"/>
                  </a:cubicBezTo>
                  <a:cubicBezTo>
                    <a:pt x="17192" y="13745"/>
                    <a:pt x="19396" y="1767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0" name="Line"/>
            <p:cNvSpPr/>
            <p:nvPr/>
          </p:nvSpPr>
          <p:spPr>
            <a:xfrm>
              <a:off x="1581346" y="1773156"/>
              <a:ext cx="30577" cy="89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1" h="20819" fill="norm" stroke="1" extrusionOk="0">
                  <a:moveTo>
                    <a:pt x="0" y="5572"/>
                  </a:moveTo>
                  <a:cubicBezTo>
                    <a:pt x="5400" y="2395"/>
                    <a:pt x="10800" y="-781"/>
                    <a:pt x="14850" y="172"/>
                  </a:cubicBezTo>
                  <a:cubicBezTo>
                    <a:pt x="18900" y="1125"/>
                    <a:pt x="21600" y="6207"/>
                    <a:pt x="20250" y="10337"/>
                  </a:cubicBezTo>
                  <a:cubicBezTo>
                    <a:pt x="18900" y="14466"/>
                    <a:pt x="13500" y="17643"/>
                    <a:pt x="8100" y="2081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1" name="Line"/>
            <p:cNvSpPr/>
            <p:nvPr/>
          </p:nvSpPr>
          <p:spPr>
            <a:xfrm>
              <a:off x="1557303" y="1601275"/>
              <a:ext cx="72131" cy="32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2" name="Line"/>
            <p:cNvSpPr/>
            <p:nvPr/>
          </p:nvSpPr>
          <p:spPr>
            <a:xfrm>
              <a:off x="1797738" y="1642050"/>
              <a:ext cx="240437" cy="48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3" name="Line"/>
            <p:cNvSpPr/>
            <p:nvPr/>
          </p:nvSpPr>
          <p:spPr>
            <a:xfrm>
              <a:off x="1929978" y="1633895"/>
              <a:ext cx="108197" cy="235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9" fill="norm" stroke="1" extrusionOk="0">
                  <a:moveTo>
                    <a:pt x="0" y="0"/>
                  </a:moveTo>
                  <a:cubicBezTo>
                    <a:pt x="800" y="5400"/>
                    <a:pt x="1600" y="10800"/>
                    <a:pt x="3200" y="14482"/>
                  </a:cubicBezTo>
                  <a:cubicBezTo>
                    <a:pt x="4800" y="18164"/>
                    <a:pt x="7200" y="20127"/>
                    <a:pt x="10400" y="20864"/>
                  </a:cubicBezTo>
                  <a:cubicBezTo>
                    <a:pt x="13600" y="21600"/>
                    <a:pt x="17600" y="21109"/>
                    <a:pt x="21600" y="2061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4" name="Line"/>
            <p:cNvSpPr/>
            <p:nvPr/>
          </p:nvSpPr>
          <p:spPr>
            <a:xfrm>
              <a:off x="2146369" y="1748067"/>
              <a:ext cx="1" cy="106017"/>
            </a:xfrm>
            <a:prstGeom prst="ellipse">
              <a:avLst/>
            </a:pr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5" name="Line"/>
            <p:cNvSpPr/>
            <p:nvPr/>
          </p:nvSpPr>
          <p:spPr>
            <a:xfrm>
              <a:off x="2098282" y="1642023"/>
              <a:ext cx="132241" cy="40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64" fill="norm" stroke="1" extrusionOk="0">
                  <a:moveTo>
                    <a:pt x="0" y="16214"/>
                  </a:moveTo>
                  <a:cubicBezTo>
                    <a:pt x="655" y="9464"/>
                    <a:pt x="1309" y="2714"/>
                    <a:pt x="3600" y="689"/>
                  </a:cubicBezTo>
                  <a:cubicBezTo>
                    <a:pt x="5891" y="-1336"/>
                    <a:pt x="9818" y="1364"/>
                    <a:pt x="13091" y="5414"/>
                  </a:cubicBezTo>
                  <a:cubicBezTo>
                    <a:pt x="16364" y="9464"/>
                    <a:pt x="18982" y="14864"/>
                    <a:pt x="21600" y="2026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6" name="Line"/>
            <p:cNvSpPr/>
            <p:nvPr/>
          </p:nvSpPr>
          <p:spPr>
            <a:xfrm>
              <a:off x="2292699" y="1485204"/>
              <a:ext cx="550934" cy="366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267" fill="norm" stroke="1" extrusionOk="0">
                  <a:moveTo>
                    <a:pt x="6023" y="13354"/>
                  </a:moveTo>
                  <a:cubicBezTo>
                    <a:pt x="3989" y="14615"/>
                    <a:pt x="1954" y="15877"/>
                    <a:pt x="936" y="16902"/>
                  </a:cubicBezTo>
                  <a:cubicBezTo>
                    <a:pt x="-81" y="17926"/>
                    <a:pt x="-81" y="18715"/>
                    <a:pt x="76" y="19503"/>
                  </a:cubicBezTo>
                  <a:cubicBezTo>
                    <a:pt x="232" y="20291"/>
                    <a:pt x="545" y="21080"/>
                    <a:pt x="1406" y="21237"/>
                  </a:cubicBezTo>
                  <a:cubicBezTo>
                    <a:pt x="2267" y="21395"/>
                    <a:pt x="3676" y="20922"/>
                    <a:pt x="4771" y="19818"/>
                  </a:cubicBezTo>
                  <a:cubicBezTo>
                    <a:pt x="5867" y="18715"/>
                    <a:pt x="6649" y="16980"/>
                    <a:pt x="7197" y="15483"/>
                  </a:cubicBezTo>
                  <a:cubicBezTo>
                    <a:pt x="7745" y="13985"/>
                    <a:pt x="8058" y="12723"/>
                    <a:pt x="8215" y="12645"/>
                  </a:cubicBezTo>
                  <a:cubicBezTo>
                    <a:pt x="8371" y="12566"/>
                    <a:pt x="8371" y="13669"/>
                    <a:pt x="8528" y="14615"/>
                  </a:cubicBezTo>
                  <a:cubicBezTo>
                    <a:pt x="8684" y="15561"/>
                    <a:pt x="8997" y="16350"/>
                    <a:pt x="9467" y="16507"/>
                  </a:cubicBezTo>
                  <a:cubicBezTo>
                    <a:pt x="9936" y="16665"/>
                    <a:pt x="10562" y="16192"/>
                    <a:pt x="11736" y="13906"/>
                  </a:cubicBezTo>
                  <a:cubicBezTo>
                    <a:pt x="12910" y="11620"/>
                    <a:pt x="14632" y="7521"/>
                    <a:pt x="15728" y="4683"/>
                  </a:cubicBezTo>
                  <a:cubicBezTo>
                    <a:pt x="16823" y="1845"/>
                    <a:pt x="17293" y="268"/>
                    <a:pt x="17528" y="31"/>
                  </a:cubicBezTo>
                  <a:cubicBezTo>
                    <a:pt x="17762" y="-205"/>
                    <a:pt x="17762" y="899"/>
                    <a:pt x="17606" y="3264"/>
                  </a:cubicBezTo>
                  <a:cubicBezTo>
                    <a:pt x="17449" y="5629"/>
                    <a:pt x="17136" y="9255"/>
                    <a:pt x="17762" y="11856"/>
                  </a:cubicBezTo>
                  <a:cubicBezTo>
                    <a:pt x="18389" y="14458"/>
                    <a:pt x="19954" y="16034"/>
                    <a:pt x="21519" y="1761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7" name="Line"/>
            <p:cNvSpPr/>
            <p:nvPr/>
          </p:nvSpPr>
          <p:spPr>
            <a:xfrm>
              <a:off x="3436707" y="1487104"/>
              <a:ext cx="212386" cy="228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15" y="0"/>
                  </a:moveTo>
                  <a:cubicBezTo>
                    <a:pt x="408" y="6943"/>
                    <a:pt x="0" y="13886"/>
                    <a:pt x="0" y="16071"/>
                  </a:cubicBezTo>
                  <a:cubicBezTo>
                    <a:pt x="0" y="18257"/>
                    <a:pt x="408" y="15686"/>
                    <a:pt x="1834" y="12600"/>
                  </a:cubicBezTo>
                  <a:cubicBezTo>
                    <a:pt x="3260" y="9514"/>
                    <a:pt x="5706" y="5914"/>
                    <a:pt x="7947" y="3986"/>
                  </a:cubicBezTo>
                  <a:cubicBezTo>
                    <a:pt x="10189" y="2057"/>
                    <a:pt x="12226" y="1800"/>
                    <a:pt x="13653" y="2314"/>
                  </a:cubicBezTo>
                  <a:cubicBezTo>
                    <a:pt x="15079" y="2829"/>
                    <a:pt x="15894" y="4114"/>
                    <a:pt x="16506" y="6943"/>
                  </a:cubicBezTo>
                  <a:cubicBezTo>
                    <a:pt x="17117" y="9771"/>
                    <a:pt x="17524" y="14143"/>
                    <a:pt x="18340" y="16843"/>
                  </a:cubicBezTo>
                  <a:cubicBezTo>
                    <a:pt x="19155" y="19543"/>
                    <a:pt x="20377" y="2057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8" name="Line"/>
            <p:cNvSpPr/>
            <p:nvPr/>
          </p:nvSpPr>
          <p:spPr>
            <a:xfrm>
              <a:off x="3721222" y="1576810"/>
              <a:ext cx="129280" cy="140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5" h="20993" fill="norm" stroke="1" extrusionOk="0">
                  <a:moveTo>
                    <a:pt x="0" y="7336"/>
                  </a:moveTo>
                  <a:cubicBezTo>
                    <a:pt x="0" y="9374"/>
                    <a:pt x="0" y="11411"/>
                    <a:pt x="635" y="13653"/>
                  </a:cubicBezTo>
                  <a:cubicBezTo>
                    <a:pt x="1271" y="15894"/>
                    <a:pt x="2541" y="18340"/>
                    <a:pt x="5718" y="19766"/>
                  </a:cubicBezTo>
                  <a:cubicBezTo>
                    <a:pt x="8894" y="21192"/>
                    <a:pt x="13976" y="21600"/>
                    <a:pt x="17153" y="19766"/>
                  </a:cubicBezTo>
                  <a:cubicBezTo>
                    <a:pt x="20329" y="17932"/>
                    <a:pt x="21600" y="13857"/>
                    <a:pt x="19376" y="10189"/>
                  </a:cubicBezTo>
                  <a:cubicBezTo>
                    <a:pt x="17153" y="6521"/>
                    <a:pt x="11435" y="3260"/>
                    <a:pt x="5718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9" name="Line"/>
            <p:cNvSpPr/>
            <p:nvPr/>
          </p:nvSpPr>
          <p:spPr>
            <a:xfrm>
              <a:off x="3949636" y="1503414"/>
              <a:ext cx="288523" cy="57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0" name="Line"/>
            <p:cNvSpPr/>
            <p:nvPr/>
          </p:nvSpPr>
          <p:spPr>
            <a:xfrm>
              <a:off x="4088354" y="1487104"/>
              <a:ext cx="161826" cy="241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600" fill="norm" stroke="1" extrusionOk="0">
                  <a:moveTo>
                    <a:pt x="7051" y="0"/>
                  </a:moveTo>
                  <a:cubicBezTo>
                    <a:pt x="4943" y="728"/>
                    <a:pt x="2836" y="1456"/>
                    <a:pt x="1519" y="4733"/>
                  </a:cubicBezTo>
                  <a:cubicBezTo>
                    <a:pt x="202" y="8009"/>
                    <a:pt x="-325" y="13834"/>
                    <a:pt x="202" y="17231"/>
                  </a:cubicBezTo>
                  <a:cubicBezTo>
                    <a:pt x="729" y="20629"/>
                    <a:pt x="2309" y="21600"/>
                    <a:pt x="5997" y="21600"/>
                  </a:cubicBezTo>
                  <a:cubicBezTo>
                    <a:pt x="9685" y="21600"/>
                    <a:pt x="15480" y="20629"/>
                    <a:pt x="21275" y="1965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1" name="Line"/>
            <p:cNvSpPr/>
            <p:nvPr/>
          </p:nvSpPr>
          <p:spPr>
            <a:xfrm>
              <a:off x="4768331" y="1405552"/>
              <a:ext cx="491679" cy="304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600" fill="norm" stroke="1" extrusionOk="0">
                  <a:moveTo>
                    <a:pt x="1527" y="0"/>
                  </a:moveTo>
                  <a:cubicBezTo>
                    <a:pt x="1352" y="4821"/>
                    <a:pt x="1176" y="9643"/>
                    <a:pt x="913" y="12921"/>
                  </a:cubicBezTo>
                  <a:cubicBezTo>
                    <a:pt x="649" y="16200"/>
                    <a:pt x="298" y="17936"/>
                    <a:pt x="123" y="19286"/>
                  </a:cubicBezTo>
                  <a:cubicBezTo>
                    <a:pt x="-53" y="20636"/>
                    <a:pt x="-53" y="21600"/>
                    <a:pt x="210" y="21600"/>
                  </a:cubicBezTo>
                  <a:cubicBezTo>
                    <a:pt x="474" y="21600"/>
                    <a:pt x="1001" y="20636"/>
                    <a:pt x="2054" y="17936"/>
                  </a:cubicBezTo>
                  <a:cubicBezTo>
                    <a:pt x="3108" y="15236"/>
                    <a:pt x="4688" y="10800"/>
                    <a:pt x="5566" y="8100"/>
                  </a:cubicBezTo>
                  <a:cubicBezTo>
                    <a:pt x="6445" y="5400"/>
                    <a:pt x="6620" y="4436"/>
                    <a:pt x="7059" y="3568"/>
                  </a:cubicBezTo>
                  <a:cubicBezTo>
                    <a:pt x="7498" y="2700"/>
                    <a:pt x="8201" y="1929"/>
                    <a:pt x="8727" y="2314"/>
                  </a:cubicBezTo>
                  <a:cubicBezTo>
                    <a:pt x="9254" y="2700"/>
                    <a:pt x="9605" y="4243"/>
                    <a:pt x="9781" y="6654"/>
                  </a:cubicBezTo>
                  <a:cubicBezTo>
                    <a:pt x="9957" y="9064"/>
                    <a:pt x="9957" y="12343"/>
                    <a:pt x="10132" y="14946"/>
                  </a:cubicBezTo>
                  <a:cubicBezTo>
                    <a:pt x="10308" y="17550"/>
                    <a:pt x="10659" y="19479"/>
                    <a:pt x="11010" y="19961"/>
                  </a:cubicBezTo>
                  <a:cubicBezTo>
                    <a:pt x="11362" y="20443"/>
                    <a:pt x="11713" y="19479"/>
                    <a:pt x="12415" y="16875"/>
                  </a:cubicBezTo>
                  <a:cubicBezTo>
                    <a:pt x="13118" y="14271"/>
                    <a:pt x="14171" y="10029"/>
                    <a:pt x="14962" y="7425"/>
                  </a:cubicBezTo>
                  <a:cubicBezTo>
                    <a:pt x="15752" y="4821"/>
                    <a:pt x="16279" y="3857"/>
                    <a:pt x="16893" y="3664"/>
                  </a:cubicBezTo>
                  <a:cubicBezTo>
                    <a:pt x="17508" y="3471"/>
                    <a:pt x="18210" y="4050"/>
                    <a:pt x="18649" y="5979"/>
                  </a:cubicBezTo>
                  <a:cubicBezTo>
                    <a:pt x="19088" y="7907"/>
                    <a:pt x="19264" y="11186"/>
                    <a:pt x="19703" y="13404"/>
                  </a:cubicBezTo>
                  <a:cubicBezTo>
                    <a:pt x="20142" y="15621"/>
                    <a:pt x="20845" y="16779"/>
                    <a:pt x="21547" y="1793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2" name="Line"/>
            <p:cNvSpPr/>
            <p:nvPr/>
          </p:nvSpPr>
          <p:spPr>
            <a:xfrm>
              <a:off x="5300231" y="1586243"/>
              <a:ext cx="344475" cy="127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0744" fill="norm" stroke="1" extrusionOk="0">
                  <a:moveTo>
                    <a:pt x="10914" y="1115"/>
                  </a:moveTo>
                  <a:cubicBezTo>
                    <a:pt x="9673" y="234"/>
                    <a:pt x="8432" y="-648"/>
                    <a:pt x="6570" y="674"/>
                  </a:cubicBezTo>
                  <a:cubicBezTo>
                    <a:pt x="4708" y="1997"/>
                    <a:pt x="2225" y="5523"/>
                    <a:pt x="983" y="8389"/>
                  </a:cubicBezTo>
                  <a:cubicBezTo>
                    <a:pt x="-258" y="11254"/>
                    <a:pt x="-258" y="13458"/>
                    <a:pt x="611" y="15883"/>
                  </a:cubicBezTo>
                  <a:cubicBezTo>
                    <a:pt x="1480" y="18307"/>
                    <a:pt x="3218" y="20952"/>
                    <a:pt x="5080" y="20732"/>
                  </a:cubicBezTo>
                  <a:cubicBezTo>
                    <a:pt x="6942" y="20511"/>
                    <a:pt x="8928" y="17425"/>
                    <a:pt x="10294" y="14340"/>
                  </a:cubicBezTo>
                  <a:cubicBezTo>
                    <a:pt x="11659" y="11254"/>
                    <a:pt x="12404" y="8168"/>
                    <a:pt x="14142" y="7728"/>
                  </a:cubicBezTo>
                  <a:cubicBezTo>
                    <a:pt x="15880" y="7287"/>
                    <a:pt x="18611" y="9491"/>
                    <a:pt x="21342" y="1169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3" name="Line"/>
            <p:cNvSpPr/>
            <p:nvPr/>
          </p:nvSpPr>
          <p:spPr>
            <a:xfrm>
              <a:off x="5656727" y="1511569"/>
              <a:ext cx="348633" cy="57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34" y="16457"/>
                    <a:pt x="4469" y="11314"/>
                    <a:pt x="7448" y="8229"/>
                  </a:cubicBezTo>
                  <a:cubicBezTo>
                    <a:pt x="10428" y="5143"/>
                    <a:pt x="14152" y="4114"/>
                    <a:pt x="16634" y="3600"/>
                  </a:cubicBezTo>
                  <a:cubicBezTo>
                    <a:pt x="19117" y="3086"/>
                    <a:pt x="20359" y="3086"/>
                    <a:pt x="20979" y="2571"/>
                  </a:cubicBezTo>
                  <a:cubicBezTo>
                    <a:pt x="21600" y="2057"/>
                    <a:pt x="21600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4" name="Line"/>
            <p:cNvSpPr/>
            <p:nvPr/>
          </p:nvSpPr>
          <p:spPr>
            <a:xfrm>
              <a:off x="5800988" y="1446328"/>
              <a:ext cx="120219" cy="260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7" fill="norm" stroke="1" extrusionOk="0">
                  <a:moveTo>
                    <a:pt x="0" y="0"/>
                  </a:moveTo>
                  <a:cubicBezTo>
                    <a:pt x="1440" y="6235"/>
                    <a:pt x="2880" y="12470"/>
                    <a:pt x="3960" y="16144"/>
                  </a:cubicBezTo>
                  <a:cubicBezTo>
                    <a:pt x="5040" y="19819"/>
                    <a:pt x="5760" y="20932"/>
                    <a:pt x="7920" y="21266"/>
                  </a:cubicBezTo>
                  <a:cubicBezTo>
                    <a:pt x="10080" y="21600"/>
                    <a:pt x="13680" y="21155"/>
                    <a:pt x="16200" y="20264"/>
                  </a:cubicBezTo>
                  <a:cubicBezTo>
                    <a:pt x="18720" y="19373"/>
                    <a:pt x="20160" y="18037"/>
                    <a:pt x="21600" y="1670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5" name="Line"/>
            <p:cNvSpPr/>
            <p:nvPr/>
          </p:nvSpPr>
          <p:spPr>
            <a:xfrm>
              <a:off x="6041423" y="1307691"/>
              <a:ext cx="228415" cy="391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95" y="3900"/>
                    <a:pt x="3790" y="7800"/>
                    <a:pt x="4737" y="10200"/>
                  </a:cubicBezTo>
                  <a:cubicBezTo>
                    <a:pt x="5684" y="12600"/>
                    <a:pt x="5684" y="13500"/>
                    <a:pt x="5874" y="14325"/>
                  </a:cubicBezTo>
                  <a:cubicBezTo>
                    <a:pt x="6063" y="15150"/>
                    <a:pt x="6442" y="15900"/>
                    <a:pt x="7389" y="15975"/>
                  </a:cubicBezTo>
                  <a:cubicBezTo>
                    <a:pt x="8337" y="16050"/>
                    <a:pt x="9853" y="15450"/>
                    <a:pt x="11747" y="14775"/>
                  </a:cubicBezTo>
                  <a:cubicBezTo>
                    <a:pt x="13642" y="14100"/>
                    <a:pt x="15916" y="13350"/>
                    <a:pt x="17432" y="13425"/>
                  </a:cubicBezTo>
                  <a:cubicBezTo>
                    <a:pt x="18947" y="13500"/>
                    <a:pt x="19705" y="14400"/>
                    <a:pt x="20274" y="15900"/>
                  </a:cubicBezTo>
                  <a:cubicBezTo>
                    <a:pt x="20842" y="17400"/>
                    <a:pt x="21221" y="195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6" name="Line"/>
            <p:cNvSpPr/>
            <p:nvPr/>
          </p:nvSpPr>
          <p:spPr>
            <a:xfrm>
              <a:off x="6341967" y="1519724"/>
              <a:ext cx="84154" cy="138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143" y="424"/>
                    <a:pt x="10286" y="847"/>
                    <a:pt x="14400" y="3600"/>
                  </a:cubicBezTo>
                  <a:cubicBezTo>
                    <a:pt x="18514" y="6353"/>
                    <a:pt x="21600" y="11435"/>
                    <a:pt x="21600" y="14824"/>
                  </a:cubicBezTo>
                  <a:cubicBezTo>
                    <a:pt x="21600" y="18212"/>
                    <a:pt x="18514" y="19906"/>
                    <a:pt x="15429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7" name="Line"/>
            <p:cNvSpPr/>
            <p:nvPr/>
          </p:nvSpPr>
          <p:spPr>
            <a:xfrm>
              <a:off x="6317924" y="1413707"/>
              <a:ext cx="120218" cy="57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8" name="Line"/>
            <p:cNvSpPr/>
            <p:nvPr/>
          </p:nvSpPr>
          <p:spPr>
            <a:xfrm>
              <a:off x="6570381" y="1552344"/>
              <a:ext cx="108198" cy="106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9" name="Line"/>
            <p:cNvSpPr/>
            <p:nvPr/>
          </p:nvSpPr>
          <p:spPr>
            <a:xfrm>
              <a:off x="6558360" y="1588928"/>
              <a:ext cx="335600" cy="580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464" fill="norm" stroke="1" extrusionOk="0">
                  <a:moveTo>
                    <a:pt x="10029" y="1059"/>
                  </a:moveTo>
                  <a:cubicBezTo>
                    <a:pt x="9257" y="657"/>
                    <a:pt x="8486" y="255"/>
                    <a:pt x="8100" y="456"/>
                  </a:cubicBezTo>
                  <a:cubicBezTo>
                    <a:pt x="7714" y="657"/>
                    <a:pt x="7714" y="1461"/>
                    <a:pt x="7714" y="2164"/>
                  </a:cubicBezTo>
                  <a:cubicBezTo>
                    <a:pt x="7714" y="2867"/>
                    <a:pt x="7714" y="3470"/>
                    <a:pt x="8357" y="3872"/>
                  </a:cubicBezTo>
                  <a:cubicBezTo>
                    <a:pt x="9000" y="4274"/>
                    <a:pt x="10286" y="4475"/>
                    <a:pt x="11314" y="4324"/>
                  </a:cubicBezTo>
                  <a:cubicBezTo>
                    <a:pt x="12343" y="4174"/>
                    <a:pt x="13114" y="3671"/>
                    <a:pt x="14271" y="3018"/>
                  </a:cubicBezTo>
                  <a:cubicBezTo>
                    <a:pt x="15429" y="2365"/>
                    <a:pt x="16971" y="1561"/>
                    <a:pt x="18129" y="959"/>
                  </a:cubicBezTo>
                  <a:cubicBezTo>
                    <a:pt x="19286" y="356"/>
                    <a:pt x="20057" y="-46"/>
                    <a:pt x="20571" y="4"/>
                  </a:cubicBezTo>
                  <a:cubicBezTo>
                    <a:pt x="21086" y="54"/>
                    <a:pt x="21343" y="557"/>
                    <a:pt x="21471" y="1813"/>
                  </a:cubicBezTo>
                  <a:cubicBezTo>
                    <a:pt x="21600" y="3068"/>
                    <a:pt x="21600" y="5078"/>
                    <a:pt x="20829" y="7589"/>
                  </a:cubicBezTo>
                  <a:cubicBezTo>
                    <a:pt x="20057" y="10101"/>
                    <a:pt x="18514" y="13115"/>
                    <a:pt x="17100" y="15325"/>
                  </a:cubicBezTo>
                  <a:cubicBezTo>
                    <a:pt x="15686" y="17535"/>
                    <a:pt x="14400" y="18942"/>
                    <a:pt x="13114" y="19947"/>
                  </a:cubicBezTo>
                  <a:cubicBezTo>
                    <a:pt x="11829" y="20951"/>
                    <a:pt x="10543" y="21554"/>
                    <a:pt x="8871" y="21454"/>
                  </a:cubicBezTo>
                  <a:cubicBezTo>
                    <a:pt x="7200" y="21353"/>
                    <a:pt x="5143" y="20549"/>
                    <a:pt x="3600" y="19796"/>
                  </a:cubicBezTo>
                  <a:cubicBezTo>
                    <a:pt x="2057" y="19042"/>
                    <a:pt x="1029" y="18339"/>
                    <a:pt x="0" y="1763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0" name="Line"/>
            <p:cNvSpPr/>
            <p:nvPr/>
          </p:nvSpPr>
          <p:spPr>
            <a:xfrm>
              <a:off x="7568189" y="1642050"/>
              <a:ext cx="24044" cy="32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1" name="Line"/>
            <p:cNvSpPr/>
            <p:nvPr/>
          </p:nvSpPr>
          <p:spPr>
            <a:xfrm>
              <a:off x="7484036" y="1699136"/>
              <a:ext cx="108197" cy="16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2" name="Line"/>
            <p:cNvSpPr/>
            <p:nvPr/>
          </p:nvSpPr>
          <p:spPr>
            <a:xfrm>
              <a:off x="1845825" y="2294459"/>
              <a:ext cx="256742" cy="57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600" fill="norm" stroke="1" extrusionOk="0">
                  <a:moveTo>
                    <a:pt x="0" y="0"/>
                  </a:moveTo>
                  <a:cubicBezTo>
                    <a:pt x="5317" y="1029"/>
                    <a:pt x="10634" y="2057"/>
                    <a:pt x="14289" y="2057"/>
                  </a:cubicBezTo>
                  <a:cubicBezTo>
                    <a:pt x="17945" y="2057"/>
                    <a:pt x="19938" y="1029"/>
                    <a:pt x="20769" y="4114"/>
                  </a:cubicBezTo>
                  <a:cubicBezTo>
                    <a:pt x="21600" y="7200"/>
                    <a:pt x="21268" y="14400"/>
                    <a:pt x="20935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3" name="Line"/>
            <p:cNvSpPr/>
            <p:nvPr/>
          </p:nvSpPr>
          <p:spPr>
            <a:xfrm>
              <a:off x="1970467" y="2359700"/>
              <a:ext cx="211969" cy="446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8" h="21498" fill="norm" stroke="1" extrusionOk="0">
                  <a:moveTo>
                    <a:pt x="4358" y="0"/>
                  </a:moveTo>
                  <a:cubicBezTo>
                    <a:pt x="5158" y="4189"/>
                    <a:pt x="5958" y="8378"/>
                    <a:pt x="5558" y="11455"/>
                  </a:cubicBezTo>
                  <a:cubicBezTo>
                    <a:pt x="5158" y="14531"/>
                    <a:pt x="3558" y="16495"/>
                    <a:pt x="2158" y="18000"/>
                  </a:cubicBezTo>
                  <a:cubicBezTo>
                    <a:pt x="758" y="19505"/>
                    <a:pt x="-442" y="20553"/>
                    <a:pt x="158" y="21076"/>
                  </a:cubicBezTo>
                  <a:cubicBezTo>
                    <a:pt x="758" y="21600"/>
                    <a:pt x="3158" y="21600"/>
                    <a:pt x="6958" y="21273"/>
                  </a:cubicBezTo>
                  <a:cubicBezTo>
                    <a:pt x="10758" y="20945"/>
                    <a:pt x="15958" y="20291"/>
                    <a:pt x="21158" y="1963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4" name="Line"/>
            <p:cNvSpPr/>
            <p:nvPr/>
          </p:nvSpPr>
          <p:spPr>
            <a:xfrm>
              <a:off x="2254566" y="2634255"/>
              <a:ext cx="228414" cy="149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927"/>
                  </a:moveTo>
                  <a:cubicBezTo>
                    <a:pt x="0" y="1964"/>
                    <a:pt x="0" y="0"/>
                    <a:pt x="189" y="0"/>
                  </a:cubicBezTo>
                  <a:cubicBezTo>
                    <a:pt x="379" y="0"/>
                    <a:pt x="758" y="1964"/>
                    <a:pt x="947" y="5105"/>
                  </a:cubicBezTo>
                  <a:cubicBezTo>
                    <a:pt x="1137" y="8247"/>
                    <a:pt x="1137" y="12567"/>
                    <a:pt x="1326" y="15709"/>
                  </a:cubicBezTo>
                  <a:cubicBezTo>
                    <a:pt x="1516" y="18851"/>
                    <a:pt x="1895" y="20815"/>
                    <a:pt x="2463" y="20815"/>
                  </a:cubicBezTo>
                  <a:cubicBezTo>
                    <a:pt x="3032" y="20815"/>
                    <a:pt x="3789" y="18851"/>
                    <a:pt x="4926" y="15905"/>
                  </a:cubicBezTo>
                  <a:cubicBezTo>
                    <a:pt x="6063" y="12960"/>
                    <a:pt x="7579" y="9033"/>
                    <a:pt x="9095" y="6480"/>
                  </a:cubicBezTo>
                  <a:cubicBezTo>
                    <a:pt x="10611" y="3927"/>
                    <a:pt x="12126" y="2749"/>
                    <a:pt x="13642" y="2749"/>
                  </a:cubicBezTo>
                  <a:cubicBezTo>
                    <a:pt x="15158" y="2749"/>
                    <a:pt x="16674" y="3927"/>
                    <a:pt x="18000" y="7265"/>
                  </a:cubicBezTo>
                  <a:cubicBezTo>
                    <a:pt x="19326" y="10604"/>
                    <a:pt x="20463" y="1610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5" name="Line"/>
            <p:cNvSpPr/>
            <p:nvPr/>
          </p:nvSpPr>
          <p:spPr>
            <a:xfrm>
              <a:off x="2567131" y="2669594"/>
              <a:ext cx="48088" cy="122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6" name="Line"/>
            <p:cNvSpPr/>
            <p:nvPr/>
          </p:nvSpPr>
          <p:spPr>
            <a:xfrm>
              <a:off x="2519044" y="2490182"/>
              <a:ext cx="180328" cy="81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7" name="Line"/>
            <p:cNvSpPr/>
            <p:nvPr/>
          </p:nvSpPr>
          <p:spPr>
            <a:xfrm>
              <a:off x="2747458" y="2596198"/>
              <a:ext cx="324589" cy="48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33" y="18000"/>
                    <a:pt x="5867" y="14400"/>
                    <a:pt x="9467" y="10800"/>
                  </a:cubicBezTo>
                  <a:cubicBezTo>
                    <a:pt x="13067" y="7200"/>
                    <a:pt x="17333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8" name="Line"/>
            <p:cNvSpPr/>
            <p:nvPr/>
          </p:nvSpPr>
          <p:spPr>
            <a:xfrm>
              <a:off x="2923501" y="2555423"/>
              <a:ext cx="64393" cy="318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21600" fill="norm" stroke="1" extrusionOk="0">
                  <a:moveTo>
                    <a:pt x="1358" y="0"/>
                  </a:moveTo>
                  <a:cubicBezTo>
                    <a:pt x="88" y="4246"/>
                    <a:pt x="-1183" y="8492"/>
                    <a:pt x="1993" y="12092"/>
                  </a:cubicBezTo>
                  <a:cubicBezTo>
                    <a:pt x="5170" y="15692"/>
                    <a:pt x="12793" y="18646"/>
                    <a:pt x="20417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9" name="Line"/>
            <p:cNvSpPr/>
            <p:nvPr/>
          </p:nvSpPr>
          <p:spPr>
            <a:xfrm>
              <a:off x="3132155" y="2677749"/>
              <a:ext cx="1" cy="122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0" name="Line"/>
            <p:cNvSpPr/>
            <p:nvPr/>
          </p:nvSpPr>
          <p:spPr>
            <a:xfrm>
              <a:off x="3048003" y="2482027"/>
              <a:ext cx="132240" cy="73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1" name="Line"/>
            <p:cNvSpPr/>
            <p:nvPr/>
          </p:nvSpPr>
          <p:spPr>
            <a:xfrm>
              <a:off x="3294949" y="2426221"/>
              <a:ext cx="558512" cy="346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190" fill="norm" stroke="1" extrusionOk="0">
                  <a:moveTo>
                    <a:pt x="6230" y="10888"/>
                  </a:moveTo>
                  <a:cubicBezTo>
                    <a:pt x="4533" y="11387"/>
                    <a:pt x="2835" y="11885"/>
                    <a:pt x="1755" y="13131"/>
                  </a:cubicBezTo>
                  <a:cubicBezTo>
                    <a:pt x="675" y="14377"/>
                    <a:pt x="213" y="16371"/>
                    <a:pt x="58" y="17784"/>
                  </a:cubicBezTo>
                  <a:cubicBezTo>
                    <a:pt x="-96" y="19196"/>
                    <a:pt x="58" y="20027"/>
                    <a:pt x="521" y="20608"/>
                  </a:cubicBezTo>
                  <a:cubicBezTo>
                    <a:pt x="984" y="21190"/>
                    <a:pt x="1755" y="21522"/>
                    <a:pt x="2835" y="20691"/>
                  </a:cubicBezTo>
                  <a:cubicBezTo>
                    <a:pt x="3915" y="19860"/>
                    <a:pt x="5304" y="17867"/>
                    <a:pt x="6075" y="16288"/>
                  </a:cubicBezTo>
                  <a:cubicBezTo>
                    <a:pt x="6847" y="14710"/>
                    <a:pt x="7001" y="13547"/>
                    <a:pt x="7078" y="13547"/>
                  </a:cubicBezTo>
                  <a:cubicBezTo>
                    <a:pt x="7155" y="13547"/>
                    <a:pt x="7155" y="14710"/>
                    <a:pt x="7310" y="15707"/>
                  </a:cubicBezTo>
                  <a:cubicBezTo>
                    <a:pt x="7464" y="16704"/>
                    <a:pt x="7773" y="17534"/>
                    <a:pt x="8235" y="17700"/>
                  </a:cubicBezTo>
                  <a:cubicBezTo>
                    <a:pt x="8698" y="17867"/>
                    <a:pt x="9315" y="17368"/>
                    <a:pt x="10241" y="15457"/>
                  </a:cubicBezTo>
                  <a:cubicBezTo>
                    <a:pt x="11167" y="13547"/>
                    <a:pt x="12401" y="10224"/>
                    <a:pt x="13095" y="7731"/>
                  </a:cubicBezTo>
                  <a:cubicBezTo>
                    <a:pt x="13790" y="5239"/>
                    <a:pt x="13944" y="3577"/>
                    <a:pt x="14098" y="2248"/>
                  </a:cubicBezTo>
                  <a:cubicBezTo>
                    <a:pt x="14253" y="919"/>
                    <a:pt x="14407" y="-78"/>
                    <a:pt x="14484" y="5"/>
                  </a:cubicBezTo>
                  <a:cubicBezTo>
                    <a:pt x="14561" y="88"/>
                    <a:pt x="14561" y="1251"/>
                    <a:pt x="14484" y="3993"/>
                  </a:cubicBezTo>
                  <a:cubicBezTo>
                    <a:pt x="14407" y="6734"/>
                    <a:pt x="14253" y="11054"/>
                    <a:pt x="15410" y="14045"/>
                  </a:cubicBezTo>
                  <a:cubicBezTo>
                    <a:pt x="16567" y="17036"/>
                    <a:pt x="19035" y="18697"/>
                    <a:pt x="21504" y="2035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2" name="Line"/>
            <p:cNvSpPr/>
            <p:nvPr/>
          </p:nvSpPr>
          <p:spPr>
            <a:xfrm>
              <a:off x="4394441" y="2279732"/>
              <a:ext cx="444807" cy="351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9" fill="norm" stroke="1" extrusionOk="0">
                  <a:moveTo>
                    <a:pt x="0" y="2872"/>
                  </a:moveTo>
                  <a:cubicBezTo>
                    <a:pt x="389" y="1718"/>
                    <a:pt x="778" y="563"/>
                    <a:pt x="973" y="399"/>
                  </a:cubicBezTo>
                  <a:cubicBezTo>
                    <a:pt x="1168" y="234"/>
                    <a:pt x="1168" y="1058"/>
                    <a:pt x="1168" y="4273"/>
                  </a:cubicBezTo>
                  <a:cubicBezTo>
                    <a:pt x="1168" y="7489"/>
                    <a:pt x="1168" y="13095"/>
                    <a:pt x="1168" y="16557"/>
                  </a:cubicBezTo>
                  <a:cubicBezTo>
                    <a:pt x="1168" y="20020"/>
                    <a:pt x="1168" y="21339"/>
                    <a:pt x="1459" y="21339"/>
                  </a:cubicBezTo>
                  <a:cubicBezTo>
                    <a:pt x="1751" y="21339"/>
                    <a:pt x="2335" y="20020"/>
                    <a:pt x="2724" y="16805"/>
                  </a:cubicBezTo>
                  <a:cubicBezTo>
                    <a:pt x="3113" y="13589"/>
                    <a:pt x="3308" y="8478"/>
                    <a:pt x="3600" y="5180"/>
                  </a:cubicBezTo>
                  <a:cubicBezTo>
                    <a:pt x="3892" y="1883"/>
                    <a:pt x="4281" y="399"/>
                    <a:pt x="4865" y="69"/>
                  </a:cubicBezTo>
                  <a:cubicBezTo>
                    <a:pt x="5449" y="-261"/>
                    <a:pt x="6227" y="563"/>
                    <a:pt x="6811" y="3202"/>
                  </a:cubicBezTo>
                  <a:cubicBezTo>
                    <a:pt x="7395" y="5840"/>
                    <a:pt x="7784" y="10292"/>
                    <a:pt x="8076" y="12930"/>
                  </a:cubicBezTo>
                  <a:cubicBezTo>
                    <a:pt x="8368" y="15568"/>
                    <a:pt x="8562" y="16392"/>
                    <a:pt x="9049" y="16392"/>
                  </a:cubicBezTo>
                  <a:cubicBezTo>
                    <a:pt x="9535" y="16392"/>
                    <a:pt x="10313" y="15568"/>
                    <a:pt x="11481" y="13342"/>
                  </a:cubicBezTo>
                  <a:cubicBezTo>
                    <a:pt x="12649" y="11116"/>
                    <a:pt x="14205" y="7489"/>
                    <a:pt x="15373" y="5263"/>
                  </a:cubicBezTo>
                  <a:cubicBezTo>
                    <a:pt x="16541" y="3037"/>
                    <a:pt x="17319" y="2212"/>
                    <a:pt x="17805" y="2295"/>
                  </a:cubicBezTo>
                  <a:cubicBezTo>
                    <a:pt x="18292" y="2377"/>
                    <a:pt x="18486" y="3366"/>
                    <a:pt x="18584" y="5592"/>
                  </a:cubicBezTo>
                  <a:cubicBezTo>
                    <a:pt x="18681" y="7818"/>
                    <a:pt x="18681" y="11281"/>
                    <a:pt x="19168" y="13424"/>
                  </a:cubicBezTo>
                  <a:cubicBezTo>
                    <a:pt x="19654" y="15568"/>
                    <a:pt x="20627" y="16392"/>
                    <a:pt x="21600" y="1721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3" name="Line"/>
            <p:cNvSpPr/>
            <p:nvPr/>
          </p:nvSpPr>
          <p:spPr>
            <a:xfrm>
              <a:off x="4909066" y="2457212"/>
              <a:ext cx="230726" cy="158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0960" fill="norm" stroke="1" extrusionOk="0">
                  <a:moveTo>
                    <a:pt x="11387" y="3286"/>
                  </a:moveTo>
                  <a:cubicBezTo>
                    <a:pt x="9525" y="2566"/>
                    <a:pt x="7663" y="1846"/>
                    <a:pt x="5987" y="2386"/>
                  </a:cubicBezTo>
                  <a:cubicBezTo>
                    <a:pt x="4311" y="2926"/>
                    <a:pt x="2821" y="4726"/>
                    <a:pt x="1704" y="7426"/>
                  </a:cubicBezTo>
                  <a:cubicBezTo>
                    <a:pt x="587" y="10126"/>
                    <a:pt x="-158" y="13726"/>
                    <a:pt x="28" y="16246"/>
                  </a:cubicBezTo>
                  <a:cubicBezTo>
                    <a:pt x="214" y="18766"/>
                    <a:pt x="1332" y="20206"/>
                    <a:pt x="2821" y="20746"/>
                  </a:cubicBezTo>
                  <a:cubicBezTo>
                    <a:pt x="4311" y="21286"/>
                    <a:pt x="6173" y="20926"/>
                    <a:pt x="8780" y="18226"/>
                  </a:cubicBezTo>
                  <a:cubicBezTo>
                    <a:pt x="11387" y="15526"/>
                    <a:pt x="14739" y="10486"/>
                    <a:pt x="16414" y="6706"/>
                  </a:cubicBezTo>
                  <a:cubicBezTo>
                    <a:pt x="18090" y="2926"/>
                    <a:pt x="18090" y="406"/>
                    <a:pt x="17718" y="46"/>
                  </a:cubicBezTo>
                  <a:cubicBezTo>
                    <a:pt x="17345" y="-314"/>
                    <a:pt x="16601" y="1486"/>
                    <a:pt x="16228" y="3466"/>
                  </a:cubicBezTo>
                  <a:cubicBezTo>
                    <a:pt x="15856" y="5446"/>
                    <a:pt x="15856" y="7606"/>
                    <a:pt x="16414" y="9406"/>
                  </a:cubicBezTo>
                  <a:cubicBezTo>
                    <a:pt x="16973" y="11206"/>
                    <a:pt x="18090" y="12646"/>
                    <a:pt x="19021" y="13366"/>
                  </a:cubicBezTo>
                  <a:cubicBezTo>
                    <a:pt x="19952" y="14086"/>
                    <a:pt x="20697" y="14086"/>
                    <a:pt x="21442" y="1408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4" name="Line"/>
            <p:cNvSpPr/>
            <p:nvPr/>
          </p:nvSpPr>
          <p:spPr>
            <a:xfrm>
              <a:off x="5223943" y="2424941"/>
              <a:ext cx="228415" cy="24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5" name="Line"/>
            <p:cNvSpPr/>
            <p:nvPr/>
          </p:nvSpPr>
          <p:spPr>
            <a:xfrm>
              <a:off x="5349679" y="2335235"/>
              <a:ext cx="138745" cy="321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306" fill="norm" stroke="1" extrusionOk="0">
                  <a:moveTo>
                    <a:pt x="2853" y="0"/>
                  </a:moveTo>
                  <a:cubicBezTo>
                    <a:pt x="1618" y="4680"/>
                    <a:pt x="384" y="9360"/>
                    <a:pt x="76" y="12780"/>
                  </a:cubicBezTo>
                  <a:cubicBezTo>
                    <a:pt x="-233" y="16200"/>
                    <a:pt x="384" y="18360"/>
                    <a:pt x="2236" y="19710"/>
                  </a:cubicBezTo>
                  <a:cubicBezTo>
                    <a:pt x="4087" y="21060"/>
                    <a:pt x="7173" y="21600"/>
                    <a:pt x="10567" y="21150"/>
                  </a:cubicBezTo>
                  <a:cubicBezTo>
                    <a:pt x="13961" y="20700"/>
                    <a:pt x="17664" y="19260"/>
                    <a:pt x="21367" y="1782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6" name="Line"/>
            <p:cNvSpPr/>
            <p:nvPr/>
          </p:nvSpPr>
          <p:spPr>
            <a:xfrm>
              <a:off x="5609597" y="2482027"/>
              <a:ext cx="119262" cy="136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255" fill="norm" stroke="1" extrusionOk="0">
                  <a:moveTo>
                    <a:pt x="10628" y="0"/>
                  </a:moveTo>
                  <a:cubicBezTo>
                    <a:pt x="7028" y="1271"/>
                    <a:pt x="3428" y="2541"/>
                    <a:pt x="1628" y="5294"/>
                  </a:cubicBezTo>
                  <a:cubicBezTo>
                    <a:pt x="-172" y="8047"/>
                    <a:pt x="-172" y="12282"/>
                    <a:pt x="188" y="15459"/>
                  </a:cubicBezTo>
                  <a:cubicBezTo>
                    <a:pt x="548" y="18635"/>
                    <a:pt x="1268" y="20753"/>
                    <a:pt x="3068" y="21176"/>
                  </a:cubicBezTo>
                  <a:cubicBezTo>
                    <a:pt x="4868" y="21600"/>
                    <a:pt x="7748" y="20329"/>
                    <a:pt x="10988" y="16729"/>
                  </a:cubicBezTo>
                  <a:cubicBezTo>
                    <a:pt x="14228" y="13129"/>
                    <a:pt x="17828" y="7200"/>
                    <a:pt x="21428" y="127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7" name="Line"/>
            <p:cNvSpPr/>
            <p:nvPr/>
          </p:nvSpPr>
          <p:spPr>
            <a:xfrm>
              <a:off x="5764922" y="2237374"/>
              <a:ext cx="252459" cy="334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86" y="5268"/>
                    <a:pt x="1371" y="10537"/>
                    <a:pt x="2057" y="13698"/>
                  </a:cubicBezTo>
                  <a:cubicBezTo>
                    <a:pt x="2743" y="16859"/>
                    <a:pt x="3429" y="17912"/>
                    <a:pt x="4114" y="17912"/>
                  </a:cubicBezTo>
                  <a:cubicBezTo>
                    <a:pt x="4800" y="17912"/>
                    <a:pt x="5486" y="16859"/>
                    <a:pt x="6343" y="15980"/>
                  </a:cubicBezTo>
                  <a:cubicBezTo>
                    <a:pt x="7200" y="15102"/>
                    <a:pt x="8229" y="14400"/>
                    <a:pt x="9429" y="13785"/>
                  </a:cubicBezTo>
                  <a:cubicBezTo>
                    <a:pt x="10629" y="13171"/>
                    <a:pt x="12000" y="12644"/>
                    <a:pt x="13543" y="12556"/>
                  </a:cubicBezTo>
                  <a:cubicBezTo>
                    <a:pt x="15086" y="12468"/>
                    <a:pt x="16800" y="12820"/>
                    <a:pt x="17829" y="13434"/>
                  </a:cubicBezTo>
                  <a:cubicBezTo>
                    <a:pt x="18857" y="14049"/>
                    <a:pt x="19200" y="14927"/>
                    <a:pt x="19371" y="15893"/>
                  </a:cubicBezTo>
                  <a:cubicBezTo>
                    <a:pt x="19543" y="16859"/>
                    <a:pt x="19543" y="17912"/>
                    <a:pt x="19371" y="18878"/>
                  </a:cubicBezTo>
                  <a:cubicBezTo>
                    <a:pt x="19200" y="19844"/>
                    <a:pt x="18857" y="20722"/>
                    <a:pt x="19200" y="21161"/>
                  </a:cubicBezTo>
                  <a:cubicBezTo>
                    <a:pt x="19543" y="21600"/>
                    <a:pt x="20571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8" name="Line"/>
            <p:cNvSpPr/>
            <p:nvPr/>
          </p:nvSpPr>
          <p:spPr>
            <a:xfrm>
              <a:off x="6089510" y="2522802"/>
              <a:ext cx="36067" cy="48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9" name="Line"/>
            <p:cNvSpPr/>
            <p:nvPr/>
          </p:nvSpPr>
          <p:spPr>
            <a:xfrm>
              <a:off x="6065466" y="2367855"/>
              <a:ext cx="120221" cy="65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0" name="Line"/>
            <p:cNvSpPr/>
            <p:nvPr/>
          </p:nvSpPr>
          <p:spPr>
            <a:xfrm>
              <a:off x="6209729" y="2435296"/>
              <a:ext cx="432784" cy="751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5" fill="norm" stroke="1" extrusionOk="0">
                  <a:moveTo>
                    <a:pt x="6600" y="864"/>
                  </a:moveTo>
                  <a:cubicBezTo>
                    <a:pt x="6000" y="478"/>
                    <a:pt x="5400" y="92"/>
                    <a:pt x="4700" y="15"/>
                  </a:cubicBezTo>
                  <a:cubicBezTo>
                    <a:pt x="4000" y="-62"/>
                    <a:pt x="3200" y="169"/>
                    <a:pt x="2700" y="594"/>
                  </a:cubicBezTo>
                  <a:cubicBezTo>
                    <a:pt x="2200" y="1018"/>
                    <a:pt x="2000" y="1635"/>
                    <a:pt x="1800" y="2252"/>
                  </a:cubicBezTo>
                  <a:cubicBezTo>
                    <a:pt x="1600" y="2869"/>
                    <a:pt x="1400" y="3487"/>
                    <a:pt x="1900" y="3757"/>
                  </a:cubicBezTo>
                  <a:cubicBezTo>
                    <a:pt x="2400" y="4027"/>
                    <a:pt x="3600" y="3949"/>
                    <a:pt x="5200" y="3757"/>
                  </a:cubicBezTo>
                  <a:cubicBezTo>
                    <a:pt x="6800" y="3564"/>
                    <a:pt x="8800" y="3255"/>
                    <a:pt x="10200" y="2985"/>
                  </a:cubicBezTo>
                  <a:cubicBezTo>
                    <a:pt x="11600" y="2715"/>
                    <a:pt x="12400" y="2484"/>
                    <a:pt x="12300" y="2291"/>
                  </a:cubicBezTo>
                  <a:cubicBezTo>
                    <a:pt x="12200" y="2098"/>
                    <a:pt x="11200" y="1944"/>
                    <a:pt x="10500" y="2098"/>
                  </a:cubicBezTo>
                  <a:cubicBezTo>
                    <a:pt x="9800" y="2252"/>
                    <a:pt x="9400" y="2715"/>
                    <a:pt x="9700" y="2985"/>
                  </a:cubicBezTo>
                  <a:cubicBezTo>
                    <a:pt x="10000" y="3255"/>
                    <a:pt x="11000" y="3332"/>
                    <a:pt x="12600" y="3139"/>
                  </a:cubicBezTo>
                  <a:cubicBezTo>
                    <a:pt x="14200" y="2947"/>
                    <a:pt x="16400" y="2484"/>
                    <a:pt x="17900" y="2137"/>
                  </a:cubicBezTo>
                  <a:cubicBezTo>
                    <a:pt x="19400" y="1789"/>
                    <a:pt x="20200" y="1558"/>
                    <a:pt x="20700" y="1249"/>
                  </a:cubicBezTo>
                  <a:cubicBezTo>
                    <a:pt x="21200" y="941"/>
                    <a:pt x="21400" y="555"/>
                    <a:pt x="21500" y="594"/>
                  </a:cubicBezTo>
                  <a:cubicBezTo>
                    <a:pt x="21600" y="632"/>
                    <a:pt x="21600" y="1095"/>
                    <a:pt x="21600" y="2715"/>
                  </a:cubicBezTo>
                  <a:cubicBezTo>
                    <a:pt x="21600" y="4335"/>
                    <a:pt x="21600" y="7112"/>
                    <a:pt x="21000" y="9851"/>
                  </a:cubicBezTo>
                  <a:cubicBezTo>
                    <a:pt x="20400" y="12589"/>
                    <a:pt x="19200" y="15289"/>
                    <a:pt x="17400" y="17257"/>
                  </a:cubicBezTo>
                  <a:cubicBezTo>
                    <a:pt x="15600" y="19224"/>
                    <a:pt x="13200" y="20458"/>
                    <a:pt x="10900" y="20998"/>
                  </a:cubicBezTo>
                  <a:cubicBezTo>
                    <a:pt x="8600" y="21538"/>
                    <a:pt x="6400" y="21384"/>
                    <a:pt x="4600" y="20728"/>
                  </a:cubicBezTo>
                  <a:cubicBezTo>
                    <a:pt x="2800" y="20072"/>
                    <a:pt x="1400" y="18915"/>
                    <a:pt x="0" y="1775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1" name="Line"/>
            <p:cNvSpPr/>
            <p:nvPr/>
          </p:nvSpPr>
          <p:spPr>
            <a:xfrm>
              <a:off x="7484036" y="2563578"/>
              <a:ext cx="84154" cy="40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2" name="Line"/>
            <p:cNvSpPr/>
            <p:nvPr/>
          </p:nvSpPr>
          <p:spPr>
            <a:xfrm>
              <a:off x="7411905" y="2677749"/>
              <a:ext cx="204372" cy="57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3" name="Line"/>
            <p:cNvSpPr/>
            <p:nvPr/>
          </p:nvSpPr>
          <p:spPr>
            <a:xfrm>
              <a:off x="8240899" y="2376010"/>
              <a:ext cx="385206" cy="373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533" fill="norm" stroke="1" extrusionOk="0">
                  <a:moveTo>
                    <a:pt x="2033" y="0"/>
                  </a:moveTo>
                  <a:cubicBezTo>
                    <a:pt x="5818" y="1096"/>
                    <a:pt x="9604" y="2191"/>
                    <a:pt x="12165" y="2974"/>
                  </a:cubicBezTo>
                  <a:cubicBezTo>
                    <a:pt x="14726" y="3757"/>
                    <a:pt x="16062" y="4226"/>
                    <a:pt x="16841" y="4930"/>
                  </a:cubicBezTo>
                  <a:cubicBezTo>
                    <a:pt x="17620" y="5635"/>
                    <a:pt x="17843" y="6574"/>
                    <a:pt x="16396" y="8452"/>
                  </a:cubicBezTo>
                  <a:cubicBezTo>
                    <a:pt x="14948" y="10330"/>
                    <a:pt x="11831" y="13148"/>
                    <a:pt x="9159" y="15261"/>
                  </a:cubicBezTo>
                  <a:cubicBezTo>
                    <a:pt x="6486" y="17374"/>
                    <a:pt x="4260" y="18783"/>
                    <a:pt x="2589" y="19722"/>
                  </a:cubicBezTo>
                  <a:cubicBezTo>
                    <a:pt x="919" y="20661"/>
                    <a:pt x="-194" y="21130"/>
                    <a:pt x="29" y="21365"/>
                  </a:cubicBezTo>
                  <a:cubicBezTo>
                    <a:pt x="251" y="21600"/>
                    <a:pt x="1810" y="21600"/>
                    <a:pt x="5596" y="21287"/>
                  </a:cubicBezTo>
                  <a:cubicBezTo>
                    <a:pt x="9381" y="20974"/>
                    <a:pt x="15394" y="20348"/>
                    <a:pt x="21406" y="1972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4" name="Line"/>
            <p:cNvSpPr/>
            <p:nvPr/>
          </p:nvSpPr>
          <p:spPr>
            <a:xfrm>
              <a:off x="2555110" y="3525881"/>
              <a:ext cx="48088" cy="32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5" name="Line"/>
            <p:cNvSpPr/>
            <p:nvPr/>
          </p:nvSpPr>
          <p:spPr>
            <a:xfrm>
              <a:off x="2458936" y="3631897"/>
              <a:ext cx="108196" cy="16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6" name="Line"/>
            <p:cNvSpPr/>
            <p:nvPr/>
          </p:nvSpPr>
          <p:spPr>
            <a:xfrm>
              <a:off x="3701602" y="3186162"/>
              <a:ext cx="320166" cy="437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463" fill="norm" stroke="1" extrusionOk="0">
                  <a:moveTo>
                    <a:pt x="21306" y="1863"/>
                  </a:moveTo>
                  <a:cubicBezTo>
                    <a:pt x="21039" y="1196"/>
                    <a:pt x="20773" y="530"/>
                    <a:pt x="19973" y="196"/>
                  </a:cubicBezTo>
                  <a:cubicBezTo>
                    <a:pt x="19173" y="-137"/>
                    <a:pt x="17839" y="-137"/>
                    <a:pt x="15173" y="930"/>
                  </a:cubicBezTo>
                  <a:cubicBezTo>
                    <a:pt x="12506" y="1996"/>
                    <a:pt x="8506" y="4130"/>
                    <a:pt x="5973" y="5530"/>
                  </a:cubicBezTo>
                  <a:cubicBezTo>
                    <a:pt x="3439" y="6930"/>
                    <a:pt x="2373" y="7596"/>
                    <a:pt x="1439" y="8330"/>
                  </a:cubicBezTo>
                  <a:cubicBezTo>
                    <a:pt x="506" y="9063"/>
                    <a:pt x="-294" y="9863"/>
                    <a:pt x="106" y="10263"/>
                  </a:cubicBezTo>
                  <a:cubicBezTo>
                    <a:pt x="506" y="10663"/>
                    <a:pt x="2106" y="10663"/>
                    <a:pt x="4906" y="10463"/>
                  </a:cubicBezTo>
                  <a:cubicBezTo>
                    <a:pt x="7706" y="10263"/>
                    <a:pt x="11706" y="9863"/>
                    <a:pt x="14373" y="9730"/>
                  </a:cubicBezTo>
                  <a:cubicBezTo>
                    <a:pt x="17039" y="9596"/>
                    <a:pt x="18373" y="9730"/>
                    <a:pt x="19306" y="10130"/>
                  </a:cubicBezTo>
                  <a:cubicBezTo>
                    <a:pt x="20239" y="10530"/>
                    <a:pt x="20773" y="11196"/>
                    <a:pt x="19706" y="12663"/>
                  </a:cubicBezTo>
                  <a:cubicBezTo>
                    <a:pt x="18639" y="14130"/>
                    <a:pt x="15973" y="16396"/>
                    <a:pt x="13439" y="17996"/>
                  </a:cubicBezTo>
                  <a:cubicBezTo>
                    <a:pt x="10906" y="19596"/>
                    <a:pt x="8506" y="20530"/>
                    <a:pt x="6106" y="2146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7" name="Line"/>
            <p:cNvSpPr/>
            <p:nvPr/>
          </p:nvSpPr>
          <p:spPr>
            <a:xfrm>
              <a:off x="4274222" y="3387244"/>
              <a:ext cx="240438" cy="24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8" name="Line"/>
            <p:cNvSpPr/>
            <p:nvPr/>
          </p:nvSpPr>
          <p:spPr>
            <a:xfrm>
              <a:off x="4166027" y="3542191"/>
              <a:ext cx="324589" cy="57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9" name="Line"/>
            <p:cNvSpPr/>
            <p:nvPr/>
          </p:nvSpPr>
          <p:spPr>
            <a:xfrm>
              <a:off x="4979244" y="3240452"/>
              <a:ext cx="242195" cy="39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6" h="21600" fill="norm" stroke="1" extrusionOk="0">
                  <a:moveTo>
                    <a:pt x="20229" y="0"/>
                  </a:moveTo>
                  <a:cubicBezTo>
                    <a:pt x="15003" y="2057"/>
                    <a:pt x="9777" y="4114"/>
                    <a:pt x="6468" y="5510"/>
                  </a:cubicBezTo>
                  <a:cubicBezTo>
                    <a:pt x="3158" y="6906"/>
                    <a:pt x="1764" y="7641"/>
                    <a:pt x="893" y="8376"/>
                  </a:cubicBezTo>
                  <a:cubicBezTo>
                    <a:pt x="22" y="9110"/>
                    <a:pt x="-326" y="9845"/>
                    <a:pt x="371" y="10212"/>
                  </a:cubicBezTo>
                  <a:cubicBezTo>
                    <a:pt x="1068" y="10580"/>
                    <a:pt x="2809" y="10580"/>
                    <a:pt x="5597" y="10580"/>
                  </a:cubicBezTo>
                  <a:cubicBezTo>
                    <a:pt x="8384" y="10580"/>
                    <a:pt x="12216" y="10580"/>
                    <a:pt x="15003" y="10800"/>
                  </a:cubicBezTo>
                  <a:cubicBezTo>
                    <a:pt x="17790" y="11020"/>
                    <a:pt x="19532" y="11461"/>
                    <a:pt x="20403" y="12049"/>
                  </a:cubicBezTo>
                  <a:cubicBezTo>
                    <a:pt x="21274" y="12637"/>
                    <a:pt x="21274" y="13371"/>
                    <a:pt x="20403" y="14547"/>
                  </a:cubicBezTo>
                  <a:cubicBezTo>
                    <a:pt x="19532" y="15722"/>
                    <a:pt x="17790" y="17339"/>
                    <a:pt x="16397" y="18588"/>
                  </a:cubicBezTo>
                  <a:cubicBezTo>
                    <a:pt x="15003" y="19837"/>
                    <a:pt x="13958" y="20718"/>
                    <a:pt x="12913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0" name="Line"/>
            <p:cNvSpPr/>
            <p:nvPr/>
          </p:nvSpPr>
          <p:spPr>
            <a:xfrm>
              <a:off x="5235965" y="3452484"/>
              <a:ext cx="492894" cy="81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66" y="14400"/>
                    <a:pt x="9132" y="7200"/>
                    <a:pt x="12732" y="3600"/>
                  </a:cubicBezTo>
                  <a:cubicBezTo>
                    <a:pt x="16332" y="0"/>
                    <a:pt x="18966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1" name="Line"/>
            <p:cNvSpPr/>
            <p:nvPr/>
          </p:nvSpPr>
          <p:spPr>
            <a:xfrm>
              <a:off x="5558238" y="3346468"/>
              <a:ext cx="26360" cy="334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0"/>
                  </a:moveTo>
                  <a:cubicBezTo>
                    <a:pt x="4868" y="4215"/>
                    <a:pt x="-1303" y="8429"/>
                    <a:pt x="240" y="12029"/>
                  </a:cubicBezTo>
                  <a:cubicBezTo>
                    <a:pt x="1783" y="15629"/>
                    <a:pt x="11040" y="18615"/>
                    <a:pt x="20297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2" name="Line"/>
            <p:cNvSpPr/>
            <p:nvPr/>
          </p:nvSpPr>
          <p:spPr>
            <a:xfrm>
              <a:off x="6159499" y="3444329"/>
              <a:ext cx="350774" cy="33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494" fill="norm" stroke="1" extrusionOk="0">
                  <a:moveTo>
                    <a:pt x="3077" y="0"/>
                  </a:moveTo>
                  <a:cubicBezTo>
                    <a:pt x="7004" y="176"/>
                    <a:pt x="10932" y="351"/>
                    <a:pt x="13509" y="615"/>
                  </a:cubicBezTo>
                  <a:cubicBezTo>
                    <a:pt x="16086" y="878"/>
                    <a:pt x="17313" y="1229"/>
                    <a:pt x="17927" y="1844"/>
                  </a:cubicBezTo>
                  <a:cubicBezTo>
                    <a:pt x="18541" y="2459"/>
                    <a:pt x="18541" y="3337"/>
                    <a:pt x="16577" y="5883"/>
                  </a:cubicBezTo>
                  <a:cubicBezTo>
                    <a:pt x="14613" y="8429"/>
                    <a:pt x="10686" y="12644"/>
                    <a:pt x="7986" y="15278"/>
                  </a:cubicBezTo>
                  <a:cubicBezTo>
                    <a:pt x="5286" y="17912"/>
                    <a:pt x="3813" y="18966"/>
                    <a:pt x="2463" y="19756"/>
                  </a:cubicBezTo>
                  <a:cubicBezTo>
                    <a:pt x="1113" y="20546"/>
                    <a:pt x="-114" y="21073"/>
                    <a:pt x="9" y="21337"/>
                  </a:cubicBezTo>
                  <a:cubicBezTo>
                    <a:pt x="131" y="21600"/>
                    <a:pt x="1604" y="21600"/>
                    <a:pt x="5409" y="20810"/>
                  </a:cubicBezTo>
                  <a:cubicBezTo>
                    <a:pt x="9213" y="20020"/>
                    <a:pt x="15350" y="18439"/>
                    <a:pt x="21486" y="1685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3" name="Line"/>
            <p:cNvSpPr/>
            <p:nvPr/>
          </p:nvSpPr>
          <p:spPr>
            <a:xfrm>
              <a:off x="8145234" y="1266916"/>
              <a:ext cx="48088" cy="424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4015"/>
                    <a:pt x="14400" y="8031"/>
                    <a:pt x="10800" y="11631"/>
                  </a:cubicBezTo>
                  <a:cubicBezTo>
                    <a:pt x="7200" y="15231"/>
                    <a:pt x="3600" y="1841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4" name="Line"/>
            <p:cNvSpPr/>
            <p:nvPr/>
          </p:nvSpPr>
          <p:spPr>
            <a:xfrm>
              <a:off x="8156749" y="1320807"/>
              <a:ext cx="180834" cy="280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1429" fill="norm" stroke="1" extrusionOk="0">
                  <a:moveTo>
                    <a:pt x="2877" y="2114"/>
                  </a:moveTo>
                  <a:cubicBezTo>
                    <a:pt x="4286" y="1283"/>
                    <a:pt x="5694" y="452"/>
                    <a:pt x="7573" y="141"/>
                  </a:cubicBezTo>
                  <a:cubicBezTo>
                    <a:pt x="9451" y="-171"/>
                    <a:pt x="11799" y="37"/>
                    <a:pt x="14381" y="764"/>
                  </a:cubicBezTo>
                  <a:cubicBezTo>
                    <a:pt x="16964" y="1491"/>
                    <a:pt x="19781" y="2737"/>
                    <a:pt x="19546" y="4814"/>
                  </a:cubicBezTo>
                  <a:cubicBezTo>
                    <a:pt x="19312" y="6891"/>
                    <a:pt x="16025" y="9798"/>
                    <a:pt x="13442" y="11667"/>
                  </a:cubicBezTo>
                  <a:cubicBezTo>
                    <a:pt x="10860" y="13537"/>
                    <a:pt x="8981" y="14367"/>
                    <a:pt x="6399" y="14991"/>
                  </a:cubicBezTo>
                  <a:cubicBezTo>
                    <a:pt x="3816" y="15614"/>
                    <a:pt x="529" y="16029"/>
                    <a:pt x="60" y="16548"/>
                  </a:cubicBezTo>
                  <a:cubicBezTo>
                    <a:pt x="-410" y="17067"/>
                    <a:pt x="1938" y="17691"/>
                    <a:pt x="5929" y="18521"/>
                  </a:cubicBezTo>
                  <a:cubicBezTo>
                    <a:pt x="9920" y="19352"/>
                    <a:pt x="15555" y="20391"/>
                    <a:pt x="21190" y="2142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5" name="Line"/>
            <p:cNvSpPr/>
            <p:nvPr/>
          </p:nvSpPr>
          <p:spPr>
            <a:xfrm>
              <a:off x="8457800" y="1509348"/>
              <a:ext cx="204371" cy="185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4" fill="norm" stroke="1" extrusionOk="0">
                  <a:moveTo>
                    <a:pt x="0" y="10435"/>
                  </a:moveTo>
                  <a:cubicBezTo>
                    <a:pt x="4235" y="9509"/>
                    <a:pt x="8471" y="8584"/>
                    <a:pt x="11859" y="7195"/>
                  </a:cubicBezTo>
                  <a:cubicBezTo>
                    <a:pt x="15247" y="5806"/>
                    <a:pt x="17788" y="3955"/>
                    <a:pt x="17788" y="2721"/>
                  </a:cubicBezTo>
                  <a:cubicBezTo>
                    <a:pt x="17788" y="1486"/>
                    <a:pt x="15247" y="869"/>
                    <a:pt x="12918" y="406"/>
                  </a:cubicBezTo>
                  <a:cubicBezTo>
                    <a:pt x="10588" y="-56"/>
                    <a:pt x="8471" y="-365"/>
                    <a:pt x="6141" y="869"/>
                  </a:cubicBezTo>
                  <a:cubicBezTo>
                    <a:pt x="3812" y="2104"/>
                    <a:pt x="1271" y="4881"/>
                    <a:pt x="635" y="8121"/>
                  </a:cubicBezTo>
                  <a:cubicBezTo>
                    <a:pt x="0" y="11361"/>
                    <a:pt x="1271" y="15064"/>
                    <a:pt x="4024" y="17532"/>
                  </a:cubicBezTo>
                  <a:cubicBezTo>
                    <a:pt x="6776" y="20001"/>
                    <a:pt x="11012" y="21235"/>
                    <a:pt x="14188" y="21081"/>
                  </a:cubicBezTo>
                  <a:cubicBezTo>
                    <a:pt x="17365" y="20926"/>
                    <a:pt x="19482" y="19384"/>
                    <a:pt x="21600" y="1784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6" name="Line"/>
            <p:cNvSpPr/>
            <p:nvPr/>
          </p:nvSpPr>
          <p:spPr>
            <a:xfrm>
              <a:off x="8734300" y="1461068"/>
              <a:ext cx="300546" cy="17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4032" y="11040"/>
                    <a:pt x="8064" y="1783"/>
                    <a:pt x="11664" y="240"/>
                  </a:cubicBezTo>
                  <a:cubicBezTo>
                    <a:pt x="15264" y="-1303"/>
                    <a:pt x="18432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7" name="Line"/>
            <p:cNvSpPr/>
            <p:nvPr/>
          </p:nvSpPr>
          <p:spPr>
            <a:xfrm>
              <a:off x="8846504" y="1438173"/>
              <a:ext cx="693256" cy="245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0" fill="norm" stroke="1" extrusionOk="0">
                  <a:moveTo>
                    <a:pt x="999" y="0"/>
                  </a:moveTo>
                  <a:cubicBezTo>
                    <a:pt x="499" y="4461"/>
                    <a:pt x="0" y="8922"/>
                    <a:pt x="0" y="12443"/>
                  </a:cubicBezTo>
                  <a:cubicBezTo>
                    <a:pt x="0" y="15965"/>
                    <a:pt x="499" y="18548"/>
                    <a:pt x="1061" y="19957"/>
                  </a:cubicBezTo>
                  <a:cubicBezTo>
                    <a:pt x="1623" y="21365"/>
                    <a:pt x="2247" y="21600"/>
                    <a:pt x="3246" y="20543"/>
                  </a:cubicBezTo>
                  <a:cubicBezTo>
                    <a:pt x="4245" y="19487"/>
                    <a:pt x="5618" y="17139"/>
                    <a:pt x="6368" y="15378"/>
                  </a:cubicBezTo>
                  <a:cubicBezTo>
                    <a:pt x="7117" y="13617"/>
                    <a:pt x="7242" y="12443"/>
                    <a:pt x="7304" y="11270"/>
                  </a:cubicBezTo>
                  <a:cubicBezTo>
                    <a:pt x="7366" y="10096"/>
                    <a:pt x="7366" y="8922"/>
                    <a:pt x="7429" y="9039"/>
                  </a:cubicBezTo>
                  <a:cubicBezTo>
                    <a:pt x="7491" y="9157"/>
                    <a:pt x="7616" y="10565"/>
                    <a:pt x="7803" y="11857"/>
                  </a:cubicBezTo>
                  <a:cubicBezTo>
                    <a:pt x="7991" y="13148"/>
                    <a:pt x="8240" y="14322"/>
                    <a:pt x="8553" y="15496"/>
                  </a:cubicBezTo>
                  <a:cubicBezTo>
                    <a:pt x="8865" y="16670"/>
                    <a:pt x="9239" y="17843"/>
                    <a:pt x="9676" y="18078"/>
                  </a:cubicBezTo>
                  <a:cubicBezTo>
                    <a:pt x="10113" y="18313"/>
                    <a:pt x="10613" y="17609"/>
                    <a:pt x="10925" y="16552"/>
                  </a:cubicBezTo>
                  <a:cubicBezTo>
                    <a:pt x="11237" y="15496"/>
                    <a:pt x="11362" y="14087"/>
                    <a:pt x="11487" y="12796"/>
                  </a:cubicBezTo>
                  <a:cubicBezTo>
                    <a:pt x="11612" y="11504"/>
                    <a:pt x="11736" y="10330"/>
                    <a:pt x="11986" y="10213"/>
                  </a:cubicBezTo>
                  <a:cubicBezTo>
                    <a:pt x="12236" y="10096"/>
                    <a:pt x="12610" y="11035"/>
                    <a:pt x="12985" y="12443"/>
                  </a:cubicBezTo>
                  <a:cubicBezTo>
                    <a:pt x="13360" y="13852"/>
                    <a:pt x="13734" y="15730"/>
                    <a:pt x="13984" y="15965"/>
                  </a:cubicBezTo>
                  <a:cubicBezTo>
                    <a:pt x="14234" y="16200"/>
                    <a:pt x="14358" y="14791"/>
                    <a:pt x="14608" y="13617"/>
                  </a:cubicBezTo>
                  <a:cubicBezTo>
                    <a:pt x="14858" y="12443"/>
                    <a:pt x="15232" y="11504"/>
                    <a:pt x="15669" y="11504"/>
                  </a:cubicBezTo>
                  <a:cubicBezTo>
                    <a:pt x="16106" y="11504"/>
                    <a:pt x="16606" y="12443"/>
                    <a:pt x="16918" y="13500"/>
                  </a:cubicBezTo>
                  <a:cubicBezTo>
                    <a:pt x="17230" y="14557"/>
                    <a:pt x="17355" y="15730"/>
                    <a:pt x="17355" y="17022"/>
                  </a:cubicBezTo>
                  <a:cubicBezTo>
                    <a:pt x="17355" y="18313"/>
                    <a:pt x="17230" y="19722"/>
                    <a:pt x="17168" y="19839"/>
                  </a:cubicBezTo>
                  <a:cubicBezTo>
                    <a:pt x="17105" y="19957"/>
                    <a:pt x="17105" y="18783"/>
                    <a:pt x="17230" y="17609"/>
                  </a:cubicBezTo>
                  <a:cubicBezTo>
                    <a:pt x="17355" y="16435"/>
                    <a:pt x="17605" y="15261"/>
                    <a:pt x="17979" y="14204"/>
                  </a:cubicBezTo>
                  <a:cubicBezTo>
                    <a:pt x="18354" y="13148"/>
                    <a:pt x="18853" y="12209"/>
                    <a:pt x="19477" y="12091"/>
                  </a:cubicBezTo>
                  <a:cubicBezTo>
                    <a:pt x="20102" y="11974"/>
                    <a:pt x="20851" y="12678"/>
                    <a:pt x="21600" y="1338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8" name="Line"/>
            <p:cNvSpPr/>
            <p:nvPr/>
          </p:nvSpPr>
          <p:spPr>
            <a:xfrm>
              <a:off x="9917976" y="1310506"/>
              <a:ext cx="369197" cy="45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1060" fill="norm" stroke="1" extrusionOk="0">
                  <a:moveTo>
                    <a:pt x="5886" y="1369"/>
                  </a:moveTo>
                  <a:cubicBezTo>
                    <a:pt x="4048" y="3617"/>
                    <a:pt x="2210" y="5864"/>
                    <a:pt x="1176" y="8736"/>
                  </a:cubicBezTo>
                  <a:cubicBezTo>
                    <a:pt x="142" y="11607"/>
                    <a:pt x="-88" y="15103"/>
                    <a:pt x="27" y="17226"/>
                  </a:cubicBezTo>
                  <a:cubicBezTo>
                    <a:pt x="142" y="19348"/>
                    <a:pt x="601" y="20097"/>
                    <a:pt x="1980" y="20597"/>
                  </a:cubicBezTo>
                  <a:cubicBezTo>
                    <a:pt x="3359" y="21096"/>
                    <a:pt x="5657" y="21346"/>
                    <a:pt x="8299" y="20534"/>
                  </a:cubicBezTo>
                  <a:cubicBezTo>
                    <a:pt x="10942" y="19723"/>
                    <a:pt x="13929" y="17850"/>
                    <a:pt x="16342" y="15291"/>
                  </a:cubicBezTo>
                  <a:cubicBezTo>
                    <a:pt x="18755" y="12731"/>
                    <a:pt x="20593" y="9485"/>
                    <a:pt x="21052" y="6863"/>
                  </a:cubicBezTo>
                  <a:cubicBezTo>
                    <a:pt x="21512" y="4241"/>
                    <a:pt x="20593" y="2243"/>
                    <a:pt x="18984" y="1119"/>
                  </a:cubicBezTo>
                  <a:cubicBezTo>
                    <a:pt x="17376" y="-4"/>
                    <a:pt x="15078" y="-254"/>
                    <a:pt x="12091" y="245"/>
                  </a:cubicBezTo>
                  <a:cubicBezTo>
                    <a:pt x="9103" y="745"/>
                    <a:pt x="5427" y="1993"/>
                    <a:pt x="1750" y="324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9" name="Line"/>
            <p:cNvSpPr/>
            <p:nvPr/>
          </p:nvSpPr>
          <p:spPr>
            <a:xfrm>
              <a:off x="9527737" y="1633895"/>
              <a:ext cx="12022" cy="106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0" name="Line"/>
            <p:cNvSpPr/>
            <p:nvPr/>
          </p:nvSpPr>
          <p:spPr>
            <a:xfrm>
              <a:off x="7692885" y="2188443"/>
              <a:ext cx="184189" cy="391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61" h="21600" fill="norm" stroke="1" extrusionOk="0">
                  <a:moveTo>
                    <a:pt x="14054" y="0"/>
                  </a:moveTo>
                  <a:cubicBezTo>
                    <a:pt x="10087" y="2100"/>
                    <a:pt x="6119" y="4200"/>
                    <a:pt x="3474" y="5700"/>
                  </a:cubicBezTo>
                  <a:cubicBezTo>
                    <a:pt x="829" y="7200"/>
                    <a:pt x="-493" y="8100"/>
                    <a:pt x="168" y="8700"/>
                  </a:cubicBezTo>
                  <a:cubicBezTo>
                    <a:pt x="829" y="9300"/>
                    <a:pt x="3474" y="9600"/>
                    <a:pt x="7001" y="10050"/>
                  </a:cubicBezTo>
                  <a:cubicBezTo>
                    <a:pt x="10527" y="10500"/>
                    <a:pt x="14936" y="11100"/>
                    <a:pt x="17580" y="11775"/>
                  </a:cubicBezTo>
                  <a:cubicBezTo>
                    <a:pt x="20225" y="12450"/>
                    <a:pt x="21107" y="13200"/>
                    <a:pt x="19344" y="14850"/>
                  </a:cubicBezTo>
                  <a:cubicBezTo>
                    <a:pt x="17580" y="16500"/>
                    <a:pt x="13172" y="19050"/>
                    <a:pt x="8764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1" name="Line"/>
            <p:cNvSpPr/>
            <p:nvPr/>
          </p:nvSpPr>
          <p:spPr>
            <a:xfrm>
              <a:off x="7976928" y="2441251"/>
              <a:ext cx="156285" cy="8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2" name="Line"/>
            <p:cNvSpPr/>
            <p:nvPr/>
          </p:nvSpPr>
          <p:spPr>
            <a:xfrm>
              <a:off x="7928841" y="2555423"/>
              <a:ext cx="240438" cy="32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3" name="Line"/>
            <p:cNvSpPr/>
            <p:nvPr/>
          </p:nvSpPr>
          <p:spPr>
            <a:xfrm>
              <a:off x="8676100" y="2145328"/>
              <a:ext cx="131364" cy="243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6" h="20815" fill="norm" stroke="1" extrusionOk="0">
                  <a:moveTo>
                    <a:pt x="14944" y="4044"/>
                  </a:moveTo>
                  <a:cubicBezTo>
                    <a:pt x="11768" y="4387"/>
                    <a:pt x="8591" y="4730"/>
                    <a:pt x="6050" y="6616"/>
                  </a:cubicBezTo>
                  <a:cubicBezTo>
                    <a:pt x="3509" y="8501"/>
                    <a:pt x="1603" y="11930"/>
                    <a:pt x="650" y="14501"/>
                  </a:cubicBezTo>
                  <a:cubicBezTo>
                    <a:pt x="-303" y="17073"/>
                    <a:pt x="-303" y="18787"/>
                    <a:pt x="1285" y="19816"/>
                  </a:cubicBezTo>
                  <a:cubicBezTo>
                    <a:pt x="2873" y="20844"/>
                    <a:pt x="6050" y="21187"/>
                    <a:pt x="9226" y="20330"/>
                  </a:cubicBezTo>
                  <a:cubicBezTo>
                    <a:pt x="12403" y="19473"/>
                    <a:pt x="15579" y="17416"/>
                    <a:pt x="17803" y="14673"/>
                  </a:cubicBezTo>
                  <a:cubicBezTo>
                    <a:pt x="20026" y="11930"/>
                    <a:pt x="21297" y="8501"/>
                    <a:pt x="20662" y="5758"/>
                  </a:cubicBezTo>
                  <a:cubicBezTo>
                    <a:pt x="20026" y="3016"/>
                    <a:pt x="17485" y="958"/>
                    <a:pt x="14626" y="273"/>
                  </a:cubicBezTo>
                  <a:cubicBezTo>
                    <a:pt x="11768" y="-413"/>
                    <a:pt x="8591" y="273"/>
                    <a:pt x="6685" y="1473"/>
                  </a:cubicBezTo>
                  <a:cubicBezTo>
                    <a:pt x="4779" y="2673"/>
                    <a:pt x="4144" y="4387"/>
                    <a:pt x="3509" y="610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4" name="Line"/>
            <p:cNvSpPr/>
            <p:nvPr/>
          </p:nvSpPr>
          <p:spPr>
            <a:xfrm>
              <a:off x="6655222" y="3178377"/>
              <a:ext cx="23357" cy="252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fill="norm" stroke="1" extrusionOk="0">
                  <a:moveTo>
                    <a:pt x="20982" y="0"/>
                  </a:moveTo>
                  <a:cubicBezTo>
                    <a:pt x="13782" y="2057"/>
                    <a:pt x="6582" y="4114"/>
                    <a:pt x="2982" y="6000"/>
                  </a:cubicBezTo>
                  <a:cubicBezTo>
                    <a:pt x="-618" y="7886"/>
                    <a:pt x="-618" y="9600"/>
                    <a:pt x="1182" y="9600"/>
                  </a:cubicBezTo>
                  <a:cubicBezTo>
                    <a:pt x="2982" y="9600"/>
                    <a:pt x="6582" y="7886"/>
                    <a:pt x="8381" y="6171"/>
                  </a:cubicBezTo>
                  <a:cubicBezTo>
                    <a:pt x="10181" y="4457"/>
                    <a:pt x="10181" y="2743"/>
                    <a:pt x="10181" y="2743"/>
                  </a:cubicBezTo>
                  <a:cubicBezTo>
                    <a:pt x="10181" y="2743"/>
                    <a:pt x="10181" y="4457"/>
                    <a:pt x="10181" y="7886"/>
                  </a:cubicBezTo>
                  <a:cubicBezTo>
                    <a:pt x="10181" y="11314"/>
                    <a:pt x="10181" y="16457"/>
                    <a:pt x="10181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730" name="Drawing"/>
          <p:cNvGrpSpPr/>
          <p:nvPr/>
        </p:nvGrpSpPr>
        <p:grpSpPr>
          <a:xfrm>
            <a:off x="1478678" y="2055722"/>
            <a:ext cx="13019578" cy="10374791"/>
            <a:chOff x="0" y="0"/>
            <a:chExt cx="13019577" cy="10374789"/>
          </a:xfrm>
        </p:grpSpPr>
        <p:sp>
          <p:nvSpPr>
            <p:cNvPr id="1416" name="Line"/>
            <p:cNvSpPr/>
            <p:nvPr/>
          </p:nvSpPr>
          <p:spPr>
            <a:xfrm>
              <a:off x="300544" y="1140736"/>
              <a:ext cx="36066" cy="315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062"/>
                    <a:pt x="7200" y="8123"/>
                    <a:pt x="3600" y="11723"/>
                  </a:cubicBezTo>
                  <a:cubicBezTo>
                    <a:pt x="0" y="15323"/>
                    <a:pt x="0" y="1846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7" name="Line"/>
            <p:cNvSpPr/>
            <p:nvPr/>
          </p:nvSpPr>
          <p:spPr>
            <a:xfrm>
              <a:off x="504914" y="1326813"/>
              <a:ext cx="108197" cy="72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8" name="Line"/>
            <p:cNvSpPr/>
            <p:nvPr/>
          </p:nvSpPr>
          <p:spPr>
            <a:xfrm>
              <a:off x="1656865" y="1011290"/>
              <a:ext cx="326728" cy="427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549" fill="norm" stroke="1" extrusionOk="0">
                  <a:moveTo>
                    <a:pt x="7253" y="0"/>
                  </a:moveTo>
                  <a:cubicBezTo>
                    <a:pt x="8570" y="3125"/>
                    <a:pt x="9887" y="6249"/>
                    <a:pt x="9623" y="9374"/>
                  </a:cubicBezTo>
                  <a:cubicBezTo>
                    <a:pt x="9360" y="12498"/>
                    <a:pt x="7516" y="15623"/>
                    <a:pt x="6199" y="17457"/>
                  </a:cubicBezTo>
                  <a:cubicBezTo>
                    <a:pt x="4882" y="19291"/>
                    <a:pt x="4092" y="19834"/>
                    <a:pt x="2906" y="20309"/>
                  </a:cubicBezTo>
                  <a:cubicBezTo>
                    <a:pt x="1721" y="20785"/>
                    <a:pt x="140" y="21192"/>
                    <a:pt x="9" y="21396"/>
                  </a:cubicBezTo>
                  <a:cubicBezTo>
                    <a:pt x="-123" y="21600"/>
                    <a:pt x="1194" y="21600"/>
                    <a:pt x="5014" y="21396"/>
                  </a:cubicBezTo>
                  <a:cubicBezTo>
                    <a:pt x="8833" y="21192"/>
                    <a:pt x="15155" y="20785"/>
                    <a:pt x="21477" y="2037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9" name="Line"/>
            <p:cNvSpPr/>
            <p:nvPr/>
          </p:nvSpPr>
          <p:spPr>
            <a:xfrm>
              <a:off x="2108056" y="1289286"/>
              <a:ext cx="248211" cy="21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7" h="20838" fill="norm" stroke="1" extrusionOk="0">
                  <a:moveTo>
                    <a:pt x="16094" y="4456"/>
                  </a:moveTo>
                  <a:cubicBezTo>
                    <a:pt x="15408" y="3139"/>
                    <a:pt x="14723" y="1822"/>
                    <a:pt x="13523" y="900"/>
                  </a:cubicBezTo>
                  <a:cubicBezTo>
                    <a:pt x="12323" y="-22"/>
                    <a:pt x="10608" y="-549"/>
                    <a:pt x="8208" y="900"/>
                  </a:cubicBezTo>
                  <a:cubicBezTo>
                    <a:pt x="5808" y="2349"/>
                    <a:pt x="2723" y="5773"/>
                    <a:pt x="1180" y="8934"/>
                  </a:cubicBezTo>
                  <a:cubicBezTo>
                    <a:pt x="-363" y="12095"/>
                    <a:pt x="-363" y="14992"/>
                    <a:pt x="1008" y="17100"/>
                  </a:cubicBezTo>
                  <a:cubicBezTo>
                    <a:pt x="2380" y="19207"/>
                    <a:pt x="5123" y="20524"/>
                    <a:pt x="7180" y="20788"/>
                  </a:cubicBezTo>
                  <a:cubicBezTo>
                    <a:pt x="9237" y="21051"/>
                    <a:pt x="10608" y="20261"/>
                    <a:pt x="11808" y="19075"/>
                  </a:cubicBezTo>
                  <a:cubicBezTo>
                    <a:pt x="13008" y="17890"/>
                    <a:pt x="14037" y="16310"/>
                    <a:pt x="15237" y="14334"/>
                  </a:cubicBezTo>
                  <a:cubicBezTo>
                    <a:pt x="16437" y="12358"/>
                    <a:pt x="17808" y="9988"/>
                    <a:pt x="18837" y="9856"/>
                  </a:cubicBezTo>
                  <a:cubicBezTo>
                    <a:pt x="19866" y="9724"/>
                    <a:pt x="20551" y="11831"/>
                    <a:pt x="21237" y="1393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0" name="Line"/>
            <p:cNvSpPr/>
            <p:nvPr/>
          </p:nvSpPr>
          <p:spPr>
            <a:xfrm>
              <a:off x="2442145" y="1302542"/>
              <a:ext cx="124194" cy="161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6" h="21600" fill="norm" stroke="1" extrusionOk="0">
                  <a:moveTo>
                    <a:pt x="5609" y="0"/>
                  </a:moveTo>
                  <a:cubicBezTo>
                    <a:pt x="3645" y="1800"/>
                    <a:pt x="1682" y="3600"/>
                    <a:pt x="700" y="5400"/>
                  </a:cubicBezTo>
                  <a:cubicBezTo>
                    <a:pt x="-282" y="7200"/>
                    <a:pt x="-282" y="9000"/>
                    <a:pt x="1027" y="10440"/>
                  </a:cubicBezTo>
                  <a:cubicBezTo>
                    <a:pt x="2336" y="11880"/>
                    <a:pt x="4954" y="12960"/>
                    <a:pt x="8882" y="12960"/>
                  </a:cubicBezTo>
                  <a:cubicBezTo>
                    <a:pt x="12809" y="12960"/>
                    <a:pt x="18045" y="11880"/>
                    <a:pt x="19682" y="12060"/>
                  </a:cubicBezTo>
                  <a:cubicBezTo>
                    <a:pt x="21318" y="12240"/>
                    <a:pt x="19354" y="13680"/>
                    <a:pt x="17063" y="15300"/>
                  </a:cubicBezTo>
                  <a:cubicBezTo>
                    <a:pt x="14773" y="16920"/>
                    <a:pt x="12154" y="18720"/>
                    <a:pt x="10191" y="19800"/>
                  </a:cubicBezTo>
                  <a:cubicBezTo>
                    <a:pt x="8227" y="20880"/>
                    <a:pt x="6918" y="21240"/>
                    <a:pt x="5609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1" name="Line"/>
            <p:cNvSpPr/>
            <p:nvPr/>
          </p:nvSpPr>
          <p:spPr>
            <a:xfrm>
              <a:off x="2608724" y="1197368"/>
              <a:ext cx="372676" cy="129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271" y="16200"/>
                    <a:pt x="12542" y="10800"/>
                    <a:pt x="16142" y="7200"/>
                  </a:cubicBezTo>
                  <a:cubicBezTo>
                    <a:pt x="19742" y="3600"/>
                    <a:pt x="20671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2" name="Line"/>
            <p:cNvSpPr/>
            <p:nvPr/>
          </p:nvSpPr>
          <p:spPr>
            <a:xfrm>
              <a:off x="2798303" y="1197368"/>
              <a:ext cx="171075" cy="275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242" fill="norm" stroke="1" extrusionOk="0">
                  <a:moveTo>
                    <a:pt x="6230" y="0"/>
                  </a:moveTo>
                  <a:cubicBezTo>
                    <a:pt x="4266" y="623"/>
                    <a:pt x="2302" y="1246"/>
                    <a:pt x="1075" y="4050"/>
                  </a:cubicBezTo>
                  <a:cubicBezTo>
                    <a:pt x="-152" y="6854"/>
                    <a:pt x="-643" y="11838"/>
                    <a:pt x="1321" y="15265"/>
                  </a:cubicBezTo>
                  <a:cubicBezTo>
                    <a:pt x="3284" y="18692"/>
                    <a:pt x="7702" y="20562"/>
                    <a:pt x="11384" y="21081"/>
                  </a:cubicBezTo>
                  <a:cubicBezTo>
                    <a:pt x="15066" y="21600"/>
                    <a:pt x="18012" y="20769"/>
                    <a:pt x="20957" y="1993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3" name="Line"/>
            <p:cNvSpPr/>
            <p:nvPr/>
          </p:nvSpPr>
          <p:spPr>
            <a:xfrm>
              <a:off x="3630574" y="1049507"/>
              <a:ext cx="288524" cy="351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2" fill="norm" stroke="1" extrusionOk="0">
                  <a:moveTo>
                    <a:pt x="0" y="626"/>
                  </a:moveTo>
                  <a:cubicBezTo>
                    <a:pt x="0" y="6844"/>
                    <a:pt x="0" y="13063"/>
                    <a:pt x="0" y="16663"/>
                  </a:cubicBezTo>
                  <a:cubicBezTo>
                    <a:pt x="0" y="20263"/>
                    <a:pt x="0" y="21244"/>
                    <a:pt x="450" y="21326"/>
                  </a:cubicBezTo>
                  <a:cubicBezTo>
                    <a:pt x="900" y="21408"/>
                    <a:pt x="1800" y="20590"/>
                    <a:pt x="2250" y="17644"/>
                  </a:cubicBezTo>
                  <a:cubicBezTo>
                    <a:pt x="2700" y="14699"/>
                    <a:pt x="2700" y="9626"/>
                    <a:pt x="2700" y="6681"/>
                  </a:cubicBezTo>
                  <a:cubicBezTo>
                    <a:pt x="2700" y="3735"/>
                    <a:pt x="2700" y="2917"/>
                    <a:pt x="3150" y="2099"/>
                  </a:cubicBezTo>
                  <a:cubicBezTo>
                    <a:pt x="3600" y="1281"/>
                    <a:pt x="4500" y="463"/>
                    <a:pt x="5700" y="135"/>
                  </a:cubicBezTo>
                  <a:cubicBezTo>
                    <a:pt x="6900" y="-192"/>
                    <a:pt x="8400" y="-28"/>
                    <a:pt x="10800" y="1772"/>
                  </a:cubicBezTo>
                  <a:cubicBezTo>
                    <a:pt x="13200" y="3572"/>
                    <a:pt x="16500" y="7008"/>
                    <a:pt x="18300" y="9217"/>
                  </a:cubicBezTo>
                  <a:cubicBezTo>
                    <a:pt x="20100" y="11426"/>
                    <a:pt x="20400" y="12408"/>
                    <a:pt x="20550" y="13390"/>
                  </a:cubicBezTo>
                  <a:cubicBezTo>
                    <a:pt x="20700" y="14372"/>
                    <a:pt x="20700" y="15353"/>
                    <a:pt x="20850" y="15926"/>
                  </a:cubicBezTo>
                  <a:cubicBezTo>
                    <a:pt x="21000" y="16499"/>
                    <a:pt x="21300" y="16663"/>
                    <a:pt x="21600" y="1682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4" name="Line"/>
            <p:cNvSpPr/>
            <p:nvPr/>
          </p:nvSpPr>
          <p:spPr>
            <a:xfrm>
              <a:off x="3955162" y="1059832"/>
              <a:ext cx="120219" cy="347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720" y="1507"/>
                    <a:pt x="15840" y="3014"/>
                    <a:pt x="12240" y="6447"/>
                  </a:cubicBezTo>
                  <a:cubicBezTo>
                    <a:pt x="8640" y="9879"/>
                    <a:pt x="4320" y="15237"/>
                    <a:pt x="2160" y="18084"/>
                  </a:cubicBezTo>
                  <a:cubicBezTo>
                    <a:pt x="0" y="20930"/>
                    <a:pt x="0" y="2126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5" name="Line"/>
            <p:cNvSpPr/>
            <p:nvPr/>
          </p:nvSpPr>
          <p:spPr>
            <a:xfrm>
              <a:off x="4155363" y="1227032"/>
              <a:ext cx="292693" cy="156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600" fill="norm" stroke="1" extrusionOk="0">
                  <a:moveTo>
                    <a:pt x="11688" y="3724"/>
                  </a:moveTo>
                  <a:cubicBezTo>
                    <a:pt x="10520" y="2234"/>
                    <a:pt x="9352" y="745"/>
                    <a:pt x="8039" y="372"/>
                  </a:cubicBezTo>
                  <a:cubicBezTo>
                    <a:pt x="6725" y="0"/>
                    <a:pt x="5266" y="745"/>
                    <a:pt x="3806" y="3166"/>
                  </a:cubicBezTo>
                  <a:cubicBezTo>
                    <a:pt x="2347" y="5586"/>
                    <a:pt x="888" y="9683"/>
                    <a:pt x="304" y="12662"/>
                  </a:cubicBezTo>
                  <a:cubicBezTo>
                    <a:pt x="-280" y="15641"/>
                    <a:pt x="12" y="17503"/>
                    <a:pt x="888" y="18434"/>
                  </a:cubicBezTo>
                  <a:cubicBezTo>
                    <a:pt x="1763" y="19366"/>
                    <a:pt x="3223" y="19366"/>
                    <a:pt x="5266" y="18807"/>
                  </a:cubicBezTo>
                  <a:cubicBezTo>
                    <a:pt x="7309" y="18248"/>
                    <a:pt x="9936" y="17131"/>
                    <a:pt x="11979" y="14524"/>
                  </a:cubicBezTo>
                  <a:cubicBezTo>
                    <a:pt x="14023" y="11917"/>
                    <a:pt x="15482" y="7821"/>
                    <a:pt x="16504" y="4841"/>
                  </a:cubicBezTo>
                  <a:cubicBezTo>
                    <a:pt x="17525" y="1862"/>
                    <a:pt x="18109" y="0"/>
                    <a:pt x="18401" y="0"/>
                  </a:cubicBezTo>
                  <a:cubicBezTo>
                    <a:pt x="18693" y="0"/>
                    <a:pt x="18693" y="1862"/>
                    <a:pt x="18693" y="5028"/>
                  </a:cubicBezTo>
                  <a:cubicBezTo>
                    <a:pt x="18693" y="8193"/>
                    <a:pt x="18693" y="12662"/>
                    <a:pt x="19131" y="15641"/>
                  </a:cubicBezTo>
                  <a:cubicBezTo>
                    <a:pt x="19569" y="18621"/>
                    <a:pt x="20444" y="20110"/>
                    <a:pt x="2132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6" name="Line"/>
            <p:cNvSpPr/>
            <p:nvPr/>
          </p:nvSpPr>
          <p:spPr>
            <a:xfrm>
              <a:off x="4592316" y="1248607"/>
              <a:ext cx="360654" cy="141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7" fill="norm" stroke="1" extrusionOk="0">
                  <a:moveTo>
                    <a:pt x="0" y="4400"/>
                  </a:moveTo>
                  <a:cubicBezTo>
                    <a:pt x="720" y="2800"/>
                    <a:pt x="1440" y="1200"/>
                    <a:pt x="1920" y="1600"/>
                  </a:cubicBezTo>
                  <a:cubicBezTo>
                    <a:pt x="2400" y="2000"/>
                    <a:pt x="2640" y="4400"/>
                    <a:pt x="2880" y="6600"/>
                  </a:cubicBezTo>
                  <a:cubicBezTo>
                    <a:pt x="3120" y="8800"/>
                    <a:pt x="3360" y="10800"/>
                    <a:pt x="3480" y="13600"/>
                  </a:cubicBezTo>
                  <a:cubicBezTo>
                    <a:pt x="3600" y="16400"/>
                    <a:pt x="3600" y="20000"/>
                    <a:pt x="3600" y="20800"/>
                  </a:cubicBezTo>
                  <a:cubicBezTo>
                    <a:pt x="3600" y="21600"/>
                    <a:pt x="3600" y="19600"/>
                    <a:pt x="3960" y="16600"/>
                  </a:cubicBezTo>
                  <a:cubicBezTo>
                    <a:pt x="4320" y="13600"/>
                    <a:pt x="5040" y="9600"/>
                    <a:pt x="5880" y="7000"/>
                  </a:cubicBezTo>
                  <a:cubicBezTo>
                    <a:pt x="6720" y="4400"/>
                    <a:pt x="7680" y="3200"/>
                    <a:pt x="8640" y="3200"/>
                  </a:cubicBezTo>
                  <a:cubicBezTo>
                    <a:pt x="9600" y="3200"/>
                    <a:pt x="10560" y="4400"/>
                    <a:pt x="11280" y="6800"/>
                  </a:cubicBezTo>
                  <a:cubicBezTo>
                    <a:pt x="12000" y="9200"/>
                    <a:pt x="12480" y="12800"/>
                    <a:pt x="13080" y="13400"/>
                  </a:cubicBezTo>
                  <a:cubicBezTo>
                    <a:pt x="13680" y="14000"/>
                    <a:pt x="14400" y="11600"/>
                    <a:pt x="14880" y="9400"/>
                  </a:cubicBezTo>
                  <a:cubicBezTo>
                    <a:pt x="15360" y="7200"/>
                    <a:pt x="15600" y="5200"/>
                    <a:pt x="16080" y="3400"/>
                  </a:cubicBezTo>
                  <a:cubicBezTo>
                    <a:pt x="16560" y="1600"/>
                    <a:pt x="17280" y="0"/>
                    <a:pt x="18120" y="0"/>
                  </a:cubicBezTo>
                  <a:cubicBezTo>
                    <a:pt x="18960" y="0"/>
                    <a:pt x="19920" y="1600"/>
                    <a:pt x="20520" y="4200"/>
                  </a:cubicBezTo>
                  <a:cubicBezTo>
                    <a:pt x="21120" y="6800"/>
                    <a:pt x="21360" y="10400"/>
                    <a:pt x="21600" y="140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7" name="Line"/>
            <p:cNvSpPr/>
            <p:nvPr/>
          </p:nvSpPr>
          <p:spPr>
            <a:xfrm>
              <a:off x="5103891" y="1233472"/>
              <a:ext cx="145134" cy="174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7" h="21471" fill="norm" stroke="1" extrusionOk="0">
                  <a:moveTo>
                    <a:pt x="761" y="11502"/>
                  </a:moveTo>
                  <a:cubicBezTo>
                    <a:pt x="6445" y="9508"/>
                    <a:pt x="12129" y="7514"/>
                    <a:pt x="15824" y="5853"/>
                  </a:cubicBezTo>
                  <a:cubicBezTo>
                    <a:pt x="19519" y="4191"/>
                    <a:pt x="21224" y="2862"/>
                    <a:pt x="20371" y="1865"/>
                  </a:cubicBezTo>
                  <a:cubicBezTo>
                    <a:pt x="19519" y="868"/>
                    <a:pt x="16108" y="203"/>
                    <a:pt x="12982" y="37"/>
                  </a:cubicBezTo>
                  <a:cubicBezTo>
                    <a:pt x="9856" y="-129"/>
                    <a:pt x="7013" y="203"/>
                    <a:pt x="4740" y="2197"/>
                  </a:cubicBezTo>
                  <a:cubicBezTo>
                    <a:pt x="2466" y="4191"/>
                    <a:pt x="761" y="7846"/>
                    <a:pt x="192" y="10671"/>
                  </a:cubicBezTo>
                  <a:cubicBezTo>
                    <a:pt x="-376" y="13496"/>
                    <a:pt x="192" y="15489"/>
                    <a:pt x="3603" y="17151"/>
                  </a:cubicBezTo>
                  <a:cubicBezTo>
                    <a:pt x="7013" y="18813"/>
                    <a:pt x="13266" y="20142"/>
                    <a:pt x="19519" y="2147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8" name="Line"/>
            <p:cNvSpPr/>
            <p:nvPr/>
          </p:nvSpPr>
          <p:spPr>
            <a:xfrm>
              <a:off x="334471" y="2038762"/>
              <a:ext cx="386836" cy="342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457" fill="norm" stroke="1" extrusionOk="0">
                  <a:moveTo>
                    <a:pt x="787" y="0"/>
                  </a:moveTo>
                  <a:cubicBezTo>
                    <a:pt x="4350" y="506"/>
                    <a:pt x="7913" y="1012"/>
                    <a:pt x="10251" y="2109"/>
                  </a:cubicBezTo>
                  <a:cubicBezTo>
                    <a:pt x="12589" y="3206"/>
                    <a:pt x="13702" y="4894"/>
                    <a:pt x="13257" y="6834"/>
                  </a:cubicBezTo>
                  <a:cubicBezTo>
                    <a:pt x="12811" y="8775"/>
                    <a:pt x="10807" y="10969"/>
                    <a:pt x="8803" y="12741"/>
                  </a:cubicBezTo>
                  <a:cubicBezTo>
                    <a:pt x="6799" y="14512"/>
                    <a:pt x="4795" y="15863"/>
                    <a:pt x="3125" y="17213"/>
                  </a:cubicBezTo>
                  <a:cubicBezTo>
                    <a:pt x="1455" y="18563"/>
                    <a:pt x="119" y="19913"/>
                    <a:pt x="7" y="20672"/>
                  </a:cubicBezTo>
                  <a:cubicBezTo>
                    <a:pt x="-104" y="21431"/>
                    <a:pt x="1009" y="21600"/>
                    <a:pt x="4795" y="21347"/>
                  </a:cubicBezTo>
                  <a:cubicBezTo>
                    <a:pt x="8581" y="21094"/>
                    <a:pt x="15038" y="20419"/>
                    <a:pt x="21496" y="1974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9" name="Line"/>
            <p:cNvSpPr/>
            <p:nvPr/>
          </p:nvSpPr>
          <p:spPr>
            <a:xfrm>
              <a:off x="937698" y="2321923"/>
              <a:ext cx="180327" cy="32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5400"/>
                    <a:pt x="9600" y="10800"/>
                    <a:pt x="13200" y="14400"/>
                  </a:cubicBezTo>
                  <a:cubicBezTo>
                    <a:pt x="16800" y="18000"/>
                    <a:pt x="19200" y="19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0" name="Line"/>
            <p:cNvSpPr/>
            <p:nvPr/>
          </p:nvSpPr>
          <p:spPr>
            <a:xfrm>
              <a:off x="7742020" y="1019381"/>
              <a:ext cx="24045" cy="469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4717"/>
                    <a:pt x="14400" y="9434"/>
                    <a:pt x="18000" y="13034"/>
                  </a:cubicBezTo>
                  <a:cubicBezTo>
                    <a:pt x="21600" y="16634"/>
                    <a:pt x="21600" y="1911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1" name="Line"/>
            <p:cNvSpPr/>
            <p:nvPr/>
          </p:nvSpPr>
          <p:spPr>
            <a:xfrm>
              <a:off x="7657868" y="1053090"/>
              <a:ext cx="360654" cy="31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0" fill="norm" stroke="1" extrusionOk="0">
                  <a:moveTo>
                    <a:pt x="0" y="20700"/>
                  </a:moveTo>
                  <a:cubicBezTo>
                    <a:pt x="720" y="13500"/>
                    <a:pt x="1440" y="6300"/>
                    <a:pt x="3960" y="2700"/>
                  </a:cubicBezTo>
                  <a:cubicBezTo>
                    <a:pt x="6480" y="-900"/>
                    <a:pt x="10800" y="-900"/>
                    <a:pt x="14040" y="2700"/>
                  </a:cubicBezTo>
                  <a:cubicBezTo>
                    <a:pt x="17280" y="6300"/>
                    <a:pt x="19440" y="13500"/>
                    <a:pt x="21600" y="207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2" name="Line"/>
            <p:cNvSpPr/>
            <p:nvPr/>
          </p:nvSpPr>
          <p:spPr>
            <a:xfrm>
              <a:off x="7729999" y="1278271"/>
              <a:ext cx="300545" cy="24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3" name="Line"/>
            <p:cNvSpPr/>
            <p:nvPr/>
          </p:nvSpPr>
          <p:spPr>
            <a:xfrm>
              <a:off x="8331087" y="1286362"/>
              <a:ext cx="12023" cy="129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4" name="Line"/>
            <p:cNvSpPr/>
            <p:nvPr/>
          </p:nvSpPr>
          <p:spPr>
            <a:xfrm>
              <a:off x="8222891" y="1148826"/>
              <a:ext cx="156284" cy="1"/>
            </a:xfrm>
            <a:prstGeom prst="ellipse">
              <a:avLst/>
            </a:pr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5" name="Line"/>
            <p:cNvSpPr/>
            <p:nvPr/>
          </p:nvSpPr>
          <p:spPr>
            <a:xfrm>
              <a:off x="8415240" y="1197368"/>
              <a:ext cx="533327" cy="196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600" fill="norm" stroke="1" extrusionOk="0">
                  <a:moveTo>
                    <a:pt x="0" y="0"/>
                  </a:moveTo>
                  <a:cubicBezTo>
                    <a:pt x="806" y="4734"/>
                    <a:pt x="1612" y="9468"/>
                    <a:pt x="2257" y="12427"/>
                  </a:cubicBezTo>
                  <a:cubicBezTo>
                    <a:pt x="2901" y="15386"/>
                    <a:pt x="3385" y="16570"/>
                    <a:pt x="3385" y="16570"/>
                  </a:cubicBezTo>
                  <a:cubicBezTo>
                    <a:pt x="3385" y="16570"/>
                    <a:pt x="2901" y="15386"/>
                    <a:pt x="2740" y="14055"/>
                  </a:cubicBezTo>
                  <a:cubicBezTo>
                    <a:pt x="2579" y="12723"/>
                    <a:pt x="2740" y="11244"/>
                    <a:pt x="3063" y="9912"/>
                  </a:cubicBezTo>
                  <a:cubicBezTo>
                    <a:pt x="3385" y="8581"/>
                    <a:pt x="3869" y="7397"/>
                    <a:pt x="4513" y="7101"/>
                  </a:cubicBezTo>
                  <a:cubicBezTo>
                    <a:pt x="5158" y="6805"/>
                    <a:pt x="5964" y="7397"/>
                    <a:pt x="6448" y="9025"/>
                  </a:cubicBezTo>
                  <a:cubicBezTo>
                    <a:pt x="6931" y="10652"/>
                    <a:pt x="7093" y="13315"/>
                    <a:pt x="7334" y="15386"/>
                  </a:cubicBezTo>
                  <a:cubicBezTo>
                    <a:pt x="7576" y="17458"/>
                    <a:pt x="7899" y="18937"/>
                    <a:pt x="8463" y="19529"/>
                  </a:cubicBezTo>
                  <a:cubicBezTo>
                    <a:pt x="9027" y="20121"/>
                    <a:pt x="9833" y="19825"/>
                    <a:pt x="11042" y="17458"/>
                  </a:cubicBezTo>
                  <a:cubicBezTo>
                    <a:pt x="12251" y="15090"/>
                    <a:pt x="13863" y="10652"/>
                    <a:pt x="14749" y="7693"/>
                  </a:cubicBezTo>
                  <a:cubicBezTo>
                    <a:pt x="15636" y="4734"/>
                    <a:pt x="15797" y="3255"/>
                    <a:pt x="15475" y="2515"/>
                  </a:cubicBezTo>
                  <a:cubicBezTo>
                    <a:pt x="15152" y="1775"/>
                    <a:pt x="14346" y="1775"/>
                    <a:pt x="13701" y="2515"/>
                  </a:cubicBezTo>
                  <a:cubicBezTo>
                    <a:pt x="13057" y="3255"/>
                    <a:pt x="12573" y="4734"/>
                    <a:pt x="12090" y="6658"/>
                  </a:cubicBezTo>
                  <a:cubicBezTo>
                    <a:pt x="11606" y="8581"/>
                    <a:pt x="11122" y="10948"/>
                    <a:pt x="10881" y="12871"/>
                  </a:cubicBezTo>
                  <a:cubicBezTo>
                    <a:pt x="10639" y="14795"/>
                    <a:pt x="10639" y="16274"/>
                    <a:pt x="11284" y="16718"/>
                  </a:cubicBezTo>
                  <a:cubicBezTo>
                    <a:pt x="11928" y="17162"/>
                    <a:pt x="13218" y="16570"/>
                    <a:pt x="14669" y="15534"/>
                  </a:cubicBezTo>
                  <a:cubicBezTo>
                    <a:pt x="16119" y="14499"/>
                    <a:pt x="17731" y="13019"/>
                    <a:pt x="18940" y="11984"/>
                  </a:cubicBezTo>
                  <a:cubicBezTo>
                    <a:pt x="20149" y="10948"/>
                    <a:pt x="20955" y="10356"/>
                    <a:pt x="21278" y="10800"/>
                  </a:cubicBezTo>
                  <a:cubicBezTo>
                    <a:pt x="21600" y="11244"/>
                    <a:pt x="21439" y="12723"/>
                    <a:pt x="21116" y="14203"/>
                  </a:cubicBezTo>
                  <a:cubicBezTo>
                    <a:pt x="20794" y="15682"/>
                    <a:pt x="20310" y="17162"/>
                    <a:pt x="19746" y="18641"/>
                  </a:cubicBezTo>
                  <a:cubicBezTo>
                    <a:pt x="19182" y="20121"/>
                    <a:pt x="18537" y="21600"/>
                    <a:pt x="18376" y="21600"/>
                  </a:cubicBezTo>
                  <a:cubicBezTo>
                    <a:pt x="18215" y="21600"/>
                    <a:pt x="18537" y="20121"/>
                    <a:pt x="18860" y="1864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6" name="Line"/>
            <p:cNvSpPr/>
            <p:nvPr/>
          </p:nvSpPr>
          <p:spPr>
            <a:xfrm>
              <a:off x="8932176" y="1237820"/>
              <a:ext cx="420762" cy="88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7" name="Line"/>
            <p:cNvSpPr/>
            <p:nvPr/>
          </p:nvSpPr>
          <p:spPr>
            <a:xfrm>
              <a:off x="9114858" y="1140736"/>
              <a:ext cx="286168" cy="276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0" h="21099" fill="norm" stroke="1" extrusionOk="0">
                  <a:moveTo>
                    <a:pt x="714" y="0"/>
                  </a:moveTo>
                  <a:cubicBezTo>
                    <a:pt x="122" y="4526"/>
                    <a:pt x="-470" y="9051"/>
                    <a:pt x="566" y="12754"/>
                  </a:cubicBezTo>
                  <a:cubicBezTo>
                    <a:pt x="1601" y="16457"/>
                    <a:pt x="4264" y="19337"/>
                    <a:pt x="7963" y="20469"/>
                  </a:cubicBezTo>
                  <a:cubicBezTo>
                    <a:pt x="11661" y="21600"/>
                    <a:pt x="16396" y="20983"/>
                    <a:pt x="21130" y="2036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8" name="Line"/>
            <p:cNvSpPr/>
            <p:nvPr/>
          </p:nvSpPr>
          <p:spPr>
            <a:xfrm>
              <a:off x="315160" y="369136"/>
              <a:ext cx="199087" cy="361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7" h="21309" fill="norm" stroke="1" extrusionOk="0">
                  <a:moveTo>
                    <a:pt x="18423" y="1607"/>
                  </a:moveTo>
                  <a:cubicBezTo>
                    <a:pt x="16762" y="972"/>
                    <a:pt x="15100" y="336"/>
                    <a:pt x="13231" y="98"/>
                  </a:cubicBezTo>
                  <a:cubicBezTo>
                    <a:pt x="11362" y="-140"/>
                    <a:pt x="9285" y="19"/>
                    <a:pt x="7416" y="972"/>
                  </a:cubicBezTo>
                  <a:cubicBezTo>
                    <a:pt x="5546" y="1925"/>
                    <a:pt x="3885" y="3672"/>
                    <a:pt x="2846" y="6531"/>
                  </a:cubicBezTo>
                  <a:cubicBezTo>
                    <a:pt x="1808" y="9389"/>
                    <a:pt x="1393" y="13360"/>
                    <a:pt x="1185" y="15742"/>
                  </a:cubicBezTo>
                  <a:cubicBezTo>
                    <a:pt x="977" y="18125"/>
                    <a:pt x="977" y="18919"/>
                    <a:pt x="1600" y="19634"/>
                  </a:cubicBezTo>
                  <a:cubicBezTo>
                    <a:pt x="2223" y="20348"/>
                    <a:pt x="3469" y="20984"/>
                    <a:pt x="5131" y="21222"/>
                  </a:cubicBezTo>
                  <a:cubicBezTo>
                    <a:pt x="6793" y="21460"/>
                    <a:pt x="8869" y="21301"/>
                    <a:pt x="11777" y="19554"/>
                  </a:cubicBezTo>
                  <a:cubicBezTo>
                    <a:pt x="14685" y="17807"/>
                    <a:pt x="18423" y="14472"/>
                    <a:pt x="19877" y="11375"/>
                  </a:cubicBezTo>
                  <a:cubicBezTo>
                    <a:pt x="21331" y="8278"/>
                    <a:pt x="20500" y="5419"/>
                    <a:pt x="19046" y="3751"/>
                  </a:cubicBezTo>
                  <a:cubicBezTo>
                    <a:pt x="17593" y="2084"/>
                    <a:pt x="15516" y="1607"/>
                    <a:pt x="12193" y="1607"/>
                  </a:cubicBezTo>
                  <a:cubicBezTo>
                    <a:pt x="8869" y="1607"/>
                    <a:pt x="4300" y="2084"/>
                    <a:pt x="2016" y="2719"/>
                  </a:cubicBezTo>
                  <a:cubicBezTo>
                    <a:pt x="-269" y="3354"/>
                    <a:pt x="-269" y="4148"/>
                    <a:pt x="354" y="4942"/>
                  </a:cubicBezTo>
                  <a:cubicBezTo>
                    <a:pt x="977" y="5736"/>
                    <a:pt x="2223" y="6531"/>
                    <a:pt x="3469" y="732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9" name="Line"/>
            <p:cNvSpPr/>
            <p:nvPr/>
          </p:nvSpPr>
          <p:spPr>
            <a:xfrm>
              <a:off x="865567" y="752400"/>
              <a:ext cx="36066" cy="32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0" name="Line"/>
            <p:cNvSpPr/>
            <p:nvPr/>
          </p:nvSpPr>
          <p:spPr>
            <a:xfrm>
              <a:off x="1743186" y="48541"/>
              <a:ext cx="420733" cy="541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576" fill="norm" stroke="1" extrusionOk="0">
                  <a:moveTo>
                    <a:pt x="6723" y="0"/>
                  </a:moveTo>
                  <a:cubicBezTo>
                    <a:pt x="6723" y="2257"/>
                    <a:pt x="6723" y="4513"/>
                    <a:pt x="6418" y="7039"/>
                  </a:cubicBezTo>
                  <a:cubicBezTo>
                    <a:pt x="6112" y="9564"/>
                    <a:pt x="5501" y="12358"/>
                    <a:pt x="4482" y="14454"/>
                  </a:cubicBezTo>
                  <a:cubicBezTo>
                    <a:pt x="3463" y="16549"/>
                    <a:pt x="2037" y="17946"/>
                    <a:pt x="1120" y="18967"/>
                  </a:cubicBezTo>
                  <a:cubicBezTo>
                    <a:pt x="203" y="19988"/>
                    <a:pt x="-205" y="20633"/>
                    <a:pt x="101" y="21009"/>
                  </a:cubicBezTo>
                  <a:cubicBezTo>
                    <a:pt x="406" y="21385"/>
                    <a:pt x="1425" y="21493"/>
                    <a:pt x="3565" y="21546"/>
                  </a:cubicBezTo>
                  <a:cubicBezTo>
                    <a:pt x="5704" y="21600"/>
                    <a:pt x="8965" y="21600"/>
                    <a:pt x="12123" y="21385"/>
                  </a:cubicBezTo>
                  <a:cubicBezTo>
                    <a:pt x="15282" y="21170"/>
                    <a:pt x="18338" y="20740"/>
                    <a:pt x="21395" y="2031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1" name="Line"/>
            <p:cNvSpPr/>
            <p:nvPr/>
          </p:nvSpPr>
          <p:spPr>
            <a:xfrm>
              <a:off x="2195367" y="366464"/>
              <a:ext cx="365271" cy="195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0895" fill="norm" stroke="1" extrusionOk="0">
                  <a:moveTo>
                    <a:pt x="10131" y="4928"/>
                  </a:moveTo>
                  <a:cubicBezTo>
                    <a:pt x="9662" y="3488"/>
                    <a:pt x="9192" y="2048"/>
                    <a:pt x="8018" y="1184"/>
                  </a:cubicBezTo>
                  <a:cubicBezTo>
                    <a:pt x="6844" y="320"/>
                    <a:pt x="4966" y="32"/>
                    <a:pt x="3323" y="2048"/>
                  </a:cubicBezTo>
                  <a:cubicBezTo>
                    <a:pt x="1679" y="4064"/>
                    <a:pt x="271" y="8384"/>
                    <a:pt x="36" y="11984"/>
                  </a:cubicBezTo>
                  <a:cubicBezTo>
                    <a:pt x="-199" y="15584"/>
                    <a:pt x="740" y="18464"/>
                    <a:pt x="2384" y="19904"/>
                  </a:cubicBezTo>
                  <a:cubicBezTo>
                    <a:pt x="4027" y="21344"/>
                    <a:pt x="6375" y="21344"/>
                    <a:pt x="8605" y="19040"/>
                  </a:cubicBezTo>
                  <a:cubicBezTo>
                    <a:pt x="10836" y="16736"/>
                    <a:pt x="12949" y="12128"/>
                    <a:pt x="14005" y="9104"/>
                  </a:cubicBezTo>
                  <a:cubicBezTo>
                    <a:pt x="15062" y="6080"/>
                    <a:pt x="15062" y="4640"/>
                    <a:pt x="14827" y="3056"/>
                  </a:cubicBezTo>
                  <a:cubicBezTo>
                    <a:pt x="14592" y="1472"/>
                    <a:pt x="14123" y="-256"/>
                    <a:pt x="13888" y="32"/>
                  </a:cubicBezTo>
                  <a:cubicBezTo>
                    <a:pt x="13653" y="320"/>
                    <a:pt x="13653" y="2624"/>
                    <a:pt x="13771" y="5072"/>
                  </a:cubicBezTo>
                  <a:cubicBezTo>
                    <a:pt x="13888" y="7520"/>
                    <a:pt x="14123" y="10112"/>
                    <a:pt x="14475" y="12128"/>
                  </a:cubicBezTo>
                  <a:cubicBezTo>
                    <a:pt x="14827" y="14144"/>
                    <a:pt x="15297" y="15584"/>
                    <a:pt x="16118" y="16160"/>
                  </a:cubicBezTo>
                  <a:cubicBezTo>
                    <a:pt x="16940" y="16736"/>
                    <a:pt x="18114" y="16448"/>
                    <a:pt x="19053" y="15440"/>
                  </a:cubicBezTo>
                  <a:cubicBezTo>
                    <a:pt x="19992" y="14432"/>
                    <a:pt x="20697" y="12704"/>
                    <a:pt x="21401" y="1097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2" name="Line"/>
            <p:cNvSpPr/>
            <p:nvPr/>
          </p:nvSpPr>
          <p:spPr>
            <a:xfrm>
              <a:off x="2610957" y="347884"/>
              <a:ext cx="184697" cy="186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1" h="21600" fill="norm" stroke="1" extrusionOk="0">
                  <a:moveTo>
                    <a:pt x="5149" y="0"/>
                  </a:moveTo>
                  <a:cubicBezTo>
                    <a:pt x="3349" y="3130"/>
                    <a:pt x="1549" y="6261"/>
                    <a:pt x="649" y="8609"/>
                  </a:cubicBezTo>
                  <a:cubicBezTo>
                    <a:pt x="-251" y="10957"/>
                    <a:pt x="-251" y="12522"/>
                    <a:pt x="874" y="13304"/>
                  </a:cubicBezTo>
                  <a:cubicBezTo>
                    <a:pt x="1999" y="14087"/>
                    <a:pt x="4249" y="14087"/>
                    <a:pt x="6499" y="13930"/>
                  </a:cubicBezTo>
                  <a:cubicBezTo>
                    <a:pt x="8749" y="13774"/>
                    <a:pt x="10999" y="13461"/>
                    <a:pt x="13699" y="13148"/>
                  </a:cubicBezTo>
                  <a:cubicBezTo>
                    <a:pt x="16399" y="12835"/>
                    <a:pt x="19549" y="12522"/>
                    <a:pt x="20449" y="13304"/>
                  </a:cubicBezTo>
                  <a:cubicBezTo>
                    <a:pt x="21349" y="14087"/>
                    <a:pt x="19999" y="15965"/>
                    <a:pt x="18649" y="17530"/>
                  </a:cubicBezTo>
                  <a:cubicBezTo>
                    <a:pt x="17299" y="19096"/>
                    <a:pt x="15949" y="20348"/>
                    <a:pt x="14149" y="20974"/>
                  </a:cubicBezTo>
                  <a:cubicBezTo>
                    <a:pt x="12349" y="21600"/>
                    <a:pt x="10099" y="21600"/>
                    <a:pt x="7849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3" name="Line"/>
            <p:cNvSpPr/>
            <p:nvPr/>
          </p:nvSpPr>
          <p:spPr>
            <a:xfrm>
              <a:off x="2789051" y="266980"/>
              <a:ext cx="444806" cy="153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503" y="17053"/>
                    <a:pt x="7005" y="12505"/>
                    <a:pt x="10605" y="8905"/>
                  </a:cubicBezTo>
                  <a:cubicBezTo>
                    <a:pt x="14205" y="5305"/>
                    <a:pt x="17903" y="265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4" name="Line"/>
            <p:cNvSpPr/>
            <p:nvPr/>
          </p:nvSpPr>
          <p:spPr>
            <a:xfrm>
              <a:off x="2994311" y="242709"/>
              <a:ext cx="239546" cy="28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504" fill="norm" stroke="1" extrusionOk="0">
                  <a:moveTo>
                    <a:pt x="6400" y="0"/>
                  </a:moveTo>
                  <a:cubicBezTo>
                    <a:pt x="4600" y="0"/>
                    <a:pt x="2800" y="0"/>
                    <a:pt x="1720" y="606"/>
                  </a:cubicBezTo>
                  <a:cubicBezTo>
                    <a:pt x="640" y="1211"/>
                    <a:pt x="280" y="2422"/>
                    <a:pt x="100" y="5450"/>
                  </a:cubicBezTo>
                  <a:cubicBezTo>
                    <a:pt x="-80" y="8479"/>
                    <a:pt x="-80" y="13323"/>
                    <a:pt x="640" y="16553"/>
                  </a:cubicBezTo>
                  <a:cubicBezTo>
                    <a:pt x="1360" y="19783"/>
                    <a:pt x="2800" y="21398"/>
                    <a:pt x="6400" y="21499"/>
                  </a:cubicBezTo>
                  <a:cubicBezTo>
                    <a:pt x="10000" y="21600"/>
                    <a:pt x="15760" y="20187"/>
                    <a:pt x="21520" y="1877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5" name="Line"/>
            <p:cNvSpPr/>
            <p:nvPr/>
          </p:nvSpPr>
          <p:spPr>
            <a:xfrm>
              <a:off x="3666640" y="194167"/>
              <a:ext cx="312567" cy="217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4" fill="norm" stroke="1" extrusionOk="0">
                  <a:moveTo>
                    <a:pt x="0" y="0"/>
                  </a:moveTo>
                  <a:cubicBezTo>
                    <a:pt x="0" y="5867"/>
                    <a:pt x="0" y="11733"/>
                    <a:pt x="415" y="15600"/>
                  </a:cubicBezTo>
                  <a:cubicBezTo>
                    <a:pt x="831" y="19467"/>
                    <a:pt x="1662" y="21333"/>
                    <a:pt x="2215" y="21467"/>
                  </a:cubicBezTo>
                  <a:cubicBezTo>
                    <a:pt x="2769" y="21600"/>
                    <a:pt x="3046" y="20000"/>
                    <a:pt x="3323" y="18533"/>
                  </a:cubicBezTo>
                  <a:cubicBezTo>
                    <a:pt x="3600" y="17067"/>
                    <a:pt x="3877" y="15733"/>
                    <a:pt x="4292" y="14400"/>
                  </a:cubicBezTo>
                  <a:cubicBezTo>
                    <a:pt x="4708" y="13067"/>
                    <a:pt x="5262" y="11733"/>
                    <a:pt x="6231" y="11067"/>
                  </a:cubicBezTo>
                  <a:cubicBezTo>
                    <a:pt x="7200" y="10400"/>
                    <a:pt x="8585" y="10400"/>
                    <a:pt x="9969" y="11467"/>
                  </a:cubicBezTo>
                  <a:cubicBezTo>
                    <a:pt x="11354" y="12533"/>
                    <a:pt x="12738" y="14667"/>
                    <a:pt x="13431" y="16667"/>
                  </a:cubicBezTo>
                  <a:cubicBezTo>
                    <a:pt x="14123" y="18667"/>
                    <a:pt x="14123" y="20533"/>
                    <a:pt x="14262" y="20667"/>
                  </a:cubicBezTo>
                  <a:cubicBezTo>
                    <a:pt x="14400" y="20800"/>
                    <a:pt x="14677" y="19200"/>
                    <a:pt x="15092" y="17733"/>
                  </a:cubicBezTo>
                  <a:cubicBezTo>
                    <a:pt x="15508" y="16267"/>
                    <a:pt x="16062" y="14933"/>
                    <a:pt x="16892" y="13867"/>
                  </a:cubicBezTo>
                  <a:cubicBezTo>
                    <a:pt x="17723" y="12800"/>
                    <a:pt x="18831" y="12000"/>
                    <a:pt x="19523" y="12400"/>
                  </a:cubicBezTo>
                  <a:cubicBezTo>
                    <a:pt x="20215" y="12800"/>
                    <a:pt x="20492" y="14400"/>
                    <a:pt x="20769" y="15867"/>
                  </a:cubicBezTo>
                  <a:cubicBezTo>
                    <a:pt x="21046" y="17333"/>
                    <a:pt x="21323" y="18667"/>
                    <a:pt x="21600" y="200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6" name="Line"/>
            <p:cNvSpPr/>
            <p:nvPr/>
          </p:nvSpPr>
          <p:spPr>
            <a:xfrm>
              <a:off x="3973753" y="249242"/>
              <a:ext cx="582499" cy="168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455" fill="norm" stroke="1" extrusionOk="0">
                  <a:moveTo>
                    <a:pt x="7302" y="1226"/>
                  </a:moveTo>
                  <a:cubicBezTo>
                    <a:pt x="6563" y="541"/>
                    <a:pt x="5823" y="-145"/>
                    <a:pt x="5157" y="26"/>
                  </a:cubicBezTo>
                  <a:cubicBezTo>
                    <a:pt x="4491" y="198"/>
                    <a:pt x="3900" y="1226"/>
                    <a:pt x="3086" y="3455"/>
                  </a:cubicBezTo>
                  <a:cubicBezTo>
                    <a:pt x="2272" y="5684"/>
                    <a:pt x="1237" y="9112"/>
                    <a:pt x="645" y="11855"/>
                  </a:cubicBezTo>
                  <a:cubicBezTo>
                    <a:pt x="53" y="14598"/>
                    <a:pt x="-95" y="16655"/>
                    <a:pt x="53" y="18369"/>
                  </a:cubicBezTo>
                  <a:cubicBezTo>
                    <a:pt x="201" y="20084"/>
                    <a:pt x="645" y="21455"/>
                    <a:pt x="1237" y="21455"/>
                  </a:cubicBezTo>
                  <a:cubicBezTo>
                    <a:pt x="1828" y="21455"/>
                    <a:pt x="2568" y="20084"/>
                    <a:pt x="3456" y="17684"/>
                  </a:cubicBezTo>
                  <a:cubicBezTo>
                    <a:pt x="4343" y="15284"/>
                    <a:pt x="5379" y="11855"/>
                    <a:pt x="6193" y="8598"/>
                  </a:cubicBezTo>
                  <a:cubicBezTo>
                    <a:pt x="7006" y="5341"/>
                    <a:pt x="7598" y="2255"/>
                    <a:pt x="7894" y="1912"/>
                  </a:cubicBezTo>
                  <a:cubicBezTo>
                    <a:pt x="8190" y="1569"/>
                    <a:pt x="8190" y="3969"/>
                    <a:pt x="8190" y="6026"/>
                  </a:cubicBezTo>
                  <a:cubicBezTo>
                    <a:pt x="8190" y="8084"/>
                    <a:pt x="8190" y="9798"/>
                    <a:pt x="8338" y="11512"/>
                  </a:cubicBezTo>
                  <a:cubicBezTo>
                    <a:pt x="8486" y="13226"/>
                    <a:pt x="8782" y="14941"/>
                    <a:pt x="9152" y="15112"/>
                  </a:cubicBezTo>
                  <a:cubicBezTo>
                    <a:pt x="9521" y="15284"/>
                    <a:pt x="9965" y="13912"/>
                    <a:pt x="10335" y="12369"/>
                  </a:cubicBezTo>
                  <a:cubicBezTo>
                    <a:pt x="10705" y="10826"/>
                    <a:pt x="11001" y="9112"/>
                    <a:pt x="11371" y="7569"/>
                  </a:cubicBezTo>
                  <a:cubicBezTo>
                    <a:pt x="11741" y="6026"/>
                    <a:pt x="12184" y="4655"/>
                    <a:pt x="12702" y="4484"/>
                  </a:cubicBezTo>
                  <a:cubicBezTo>
                    <a:pt x="13220" y="4312"/>
                    <a:pt x="13812" y="5341"/>
                    <a:pt x="14182" y="7569"/>
                  </a:cubicBezTo>
                  <a:cubicBezTo>
                    <a:pt x="14552" y="9798"/>
                    <a:pt x="14700" y="13226"/>
                    <a:pt x="14847" y="13912"/>
                  </a:cubicBezTo>
                  <a:cubicBezTo>
                    <a:pt x="14995" y="14598"/>
                    <a:pt x="15143" y="12541"/>
                    <a:pt x="15365" y="10655"/>
                  </a:cubicBezTo>
                  <a:cubicBezTo>
                    <a:pt x="15587" y="8769"/>
                    <a:pt x="15883" y="7055"/>
                    <a:pt x="16253" y="6884"/>
                  </a:cubicBezTo>
                  <a:cubicBezTo>
                    <a:pt x="16623" y="6712"/>
                    <a:pt x="17067" y="8084"/>
                    <a:pt x="17510" y="10141"/>
                  </a:cubicBezTo>
                  <a:cubicBezTo>
                    <a:pt x="17954" y="12198"/>
                    <a:pt x="18398" y="14941"/>
                    <a:pt x="19064" y="16484"/>
                  </a:cubicBezTo>
                  <a:cubicBezTo>
                    <a:pt x="19730" y="18026"/>
                    <a:pt x="20617" y="18369"/>
                    <a:pt x="21505" y="1871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7" name="Line"/>
            <p:cNvSpPr/>
            <p:nvPr/>
          </p:nvSpPr>
          <p:spPr>
            <a:xfrm>
              <a:off x="4616360" y="140176"/>
              <a:ext cx="276502" cy="240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5" fill="norm" stroke="1" extrusionOk="0">
                  <a:moveTo>
                    <a:pt x="0" y="21365"/>
                  </a:moveTo>
                  <a:cubicBezTo>
                    <a:pt x="4696" y="16565"/>
                    <a:pt x="9391" y="11765"/>
                    <a:pt x="11739" y="8765"/>
                  </a:cubicBezTo>
                  <a:cubicBezTo>
                    <a:pt x="14087" y="5765"/>
                    <a:pt x="14087" y="4565"/>
                    <a:pt x="13930" y="3365"/>
                  </a:cubicBezTo>
                  <a:cubicBezTo>
                    <a:pt x="13774" y="2165"/>
                    <a:pt x="13461" y="965"/>
                    <a:pt x="12522" y="365"/>
                  </a:cubicBezTo>
                  <a:cubicBezTo>
                    <a:pt x="11583" y="-235"/>
                    <a:pt x="10017" y="-235"/>
                    <a:pt x="8139" y="1445"/>
                  </a:cubicBezTo>
                  <a:cubicBezTo>
                    <a:pt x="6261" y="3125"/>
                    <a:pt x="4070" y="6485"/>
                    <a:pt x="3600" y="10085"/>
                  </a:cubicBezTo>
                  <a:cubicBezTo>
                    <a:pt x="3130" y="13685"/>
                    <a:pt x="4383" y="17525"/>
                    <a:pt x="7670" y="19445"/>
                  </a:cubicBezTo>
                  <a:cubicBezTo>
                    <a:pt x="10957" y="21365"/>
                    <a:pt x="16278" y="21365"/>
                    <a:pt x="21600" y="2136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8" name="Line"/>
            <p:cNvSpPr/>
            <p:nvPr/>
          </p:nvSpPr>
          <p:spPr>
            <a:xfrm>
              <a:off x="7345302" y="0"/>
              <a:ext cx="30601" cy="674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8" h="21600" fill="norm" stroke="1" extrusionOk="0">
                  <a:moveTo>
                    <a:pt x="16200" y="1037"/>
                  </a:moveTo>
                  <a:cubicBezTo>
                    <a:pt x="16200" y="518"/>
                    <a:pt x="16200" y="0"/>
                    <a:pt x="16200" y="0"/>
                  </a:cubicBezTo>
                  <a:cubicBezTo>
                    <a:pt x="16200" y="0"/>
                    <a:pt x="16200" y="518"/>
                    <a:pt x="17550" y="2290"/>
                  </a:cubicBezTo>
                  <a:cubicBezTo>
                    <a:pt x="18900" y="4061"/>
                    <a:pt x="21600" y="7085"/>
                    <a:pt x="20250" y="10152"/>
                  </a:cubicBezTo>
                  <a:cubicBezTo>
                    <a:pt x="18900" y="13219"/>
                    <a:pt x="13500" y="16330"/>
                    <a:pt x="9450" y="18101"/>
                  </a:cubicBezTo>
                  <a:cubicBezTo>
                    <a:pt x="5400" y="19872"/>
                    <a:pt x="2700" y="20304"/>
                    <a:pt x="1350" y="20736"/>
                  </a:cubicBezTo>
                  <a:cubicBezTo>
                    <a:pt x="0" y="21168"/>
                    <a:pt x="0" y="21600"/>
                    <a:pt x="0" y="21600"/>
                  </a:cubicBezTo>
                  <a:cubicBezTo>
                    <a:pt x="0" y="21600"/>
                    <a:pt x="0" y="21168"/>
                    <a:pt x="0" y="2073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9" name="Line"/>
            <p:cNvSpPr/>
            <p:nvPr/>
          </p:nvSpPr>
          <p:spPr>
            <a:xfrm>
              <a:off x="7297214" y="141812"/>
              <a:ext cx="360654" cy="19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3818"/>
                  </a:moveTo>
                  <a:cubicBezTo>
                    <a:pt x="5040" y="1118"/>
                    <a:pt x="10080" y="-1582"/>
                    <a:pt x="13680" y="1118"/>
                  </a:cubicBezTo>
                  <a:cubicBezTo>
                    <a:pt x="17280" y="3818"/>
                    <a:pt x="19440" y="11918"/>
                    <a:pt x="21600" y="2001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0" name="Line"/>
            <p:cNvSpPr/>
            <p:nvPr/>
          </p:nvSpPr>
          <p:spPr>
            <a:xfrm>
              <a:off x="7379227" y="339793"/>
              <a:ext cx="362794" cy="87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308" fill="norm" stroke="1" extrusionOk="0">
                  <a:moveTo>
                    <a:pt x="2975" y="15709"/>
                  </a:moveTo>
                  <a:cubicBezTo>
                    <a:pt x="1551" y="18327"/>
                    <a:pt x="126" y="20945"/>
                    <a:pt x="8" y="21273"/>
                  </a:cubicBezTo>
                  <a:cubicBezTo>
                    <a:pt x="-111" y="21600"/>
                    <a:pt x="1076" y="19636"/>
                    <a:pt x="3687" y="16364"/>
                  </a:cubicBezTo>
                  <a:cubicBezTo>
                    <a:pt x="6298" y="13091"/>
                    <a:pt x="10333" y="8509"/>
                    <a:pt x="13537" y="5564"/>
                  </a:cubicBezTo>
                  <a:cubicBezTo>
                    <a:pt x="16742" y="2618"/>
                    <a:pt x="19115" y="1309"/>
                    <a:pt x="21489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1" name="Line"/>
            <p:cNvSpPr/>
            <p:nvPr/>
          </p:nvSpPr>
          <p:spPr>
            <a:xfrm>
              <a:off x="7725372" y="355974"/>
              <a:ext cx="52715" cy="97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1782" y="0"/>
                  </a:moveTo>
                  <a:cubicBezTo>
                    <a:pt x="239" y="5400"/>
                    <a:pt x="-1304" y="10800"/>
                    <a:pt x="1782" y="14400"/>
                  </a:cubicBezTo>
                  <a:cubicBezTo>
                    <a:pt x="4867" y="18000"/>
                    <a:pt x="12582" y="19800"/>
                    <a:pt x="20296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2" name="Line"/>
            <p:cNvSpPr/>
            <p:nvPr/>
          </p:nvSpPr>
          <p:spPr>
            <a:xfrm>
              <a:off x="7621802" y="177987"/>
              <a:ext cx="288524" cy="137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3" name="Line"/>
            <p:cNvSpPr/>
            <p:nvPr/>
          </p:nvSpPr>
          <p:spPr>
            <a:xfrm>
              <a:off x="7879737" y="283161"/>
              <a:ext cx="102719" cy="152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422" fill="norm" stroke="1" extrusionOk="0">
                  <a:moveTo>
                    <a:pt x="6341" y="4547"/>
                  </a:moveTo>
                  <a:cubicBezTo>
                    <a:pt x="5510" y="8337"/>
                    <a:pt x="4680" y="12126"/>
                    <a:pt x="3849" y="15347"/>
                  </a:cubicBezTo>
                  <a:cubicBezTo>
                    <a:pt x="3018" y="18568"/>
                    <a:pt x="2187" y="21221"/>
                    <a:pt x="1357" y="21411"/>
                  </a:cubicBezTo>
                  <a:cubicBezTo>
                    <a:pt x="526" y="21600"/>
                    <a:pt x="-305" y="19326"/>
                    <a:pt x="110" y="16105"/>
                  </a:cubicBezTo>
                  <a:cubicBezTo>
                    <a:pt x="526" y="12884"/>
                    <a:pt x="2187" y="8716"/>
                    <a:pt x="5926" y="5874"/>
                  </a:cubicBezTo>
                  <a:cubicBezTo>
                    <a:pt x="9664" y="3032"/>
                    <a:pt x="15480" y="1516"/>
                    <a:pt x="21295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4" name="Line"/>
            <p:cNvSpPr/>
            <p:nvPr/>
          </p:nvSpPr>
          <p:spPr>
            <a:xfrm>
              <a:off x="8009505" y="266980"/>
              <a:ext cx="171482" cy="191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7" h="21357" fill="norm" stroke="1" extrusionOk="0">
                  <a:moveTo>
                    <a:pt x="8468" y="0"/>
                  </a:moveTo>
                  <a:cubicBezTo>
                    <a:pt x="5523" y="3300"/>
                    <a:pt x="2577" y="6600"/>
                    <a:pt x="1105" y="9000"/>
                  </a:cubicBezTo>
                  <a:cubicBezTo>
                    <a:pt x="-368" y="11400"/>
                    <a:pt x="-368" y="12900"/>
                    <a:pt x="1105" y="13650"/>
                  </a:cubicBezTo>
                  <a:cubicBezTo>
                    <a:pt x="2577" y="14400"/>
                    <a:pt x="5523" y="14400"/>
                    <a:pt x="8223" y="14100"/>
                  </a:cubicBezTo>
                  <a:cubicBezTo>
                    <a:pt x="10923" y="13800"/>
                    <a:pt x="13377" y="13200"/>
                    <a:pt x="15832" y="12750"/>
                  </a:cubicBezTo>
                  <a:cubicBezTo>
                    <a:pt x="18287" y="12300"/>
                    <a:pt x="20741" y="12000"/>
                    <a:pt x="20987" y="13200"/>
                  </a:cubicBezTo>
                  <a:cubicBezTo>
                    <a:pt x="21232" y="14400"/>
                    <a:pt x="19268" y="17100"/>
                    <a:pt x="17305" y="18900"/>
                  </a:cubicBezTo>
                  <a:cubicBezTo>
                    <a:pt x="15341" y="20700"/>
                    <a:pt x="13377" y="21600"/>
                    <a:pt x="12887" y="21300"/>
                  </a:cubicBezTo>
                  <a:cubicBezTo>
                    <a:pt x="12396" y="21000"/>
                    <a:pt x="13377" y="19500"/>
                    <a:pt x="14359" y="180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5" name="Line"/>
            <p:cNvSpPr/>
            <p:nvPr/>
          </p:nvSpPr>
          <p:spPr>
            <a:xfrm>
              <a:off x="8174804" y="211739"/>
              <a:ext cx="432785" cy="223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99" fill="norm" stroke="1" extrusionOk="0">
                  <a:moveTo>
                    <a:pt x="0" y="8810"/>
                  </a:moveTo>
                  <a:cubicBezTo>
                    <a:pt x="4200" y="7817"/>
                    <a:pt x="8400" y="6824"/>
                    <a:pt x="11100" y="6079"/>
                  </a:cubicBezTo>
                  <a:cubicBezTo>
                    <a:pt x="13800" y="5334"/>
                    <a:pt x="15000" y="4838"/>
                    <a:pt x="16000" y="4093"/>
                  </a:cubicBezTo>
                  <a:cubicBezTo>
                    <a:pt x="17000" y="3348"/>
                    <a:pt x="17800" y="2355"/>
                    <a:pt x="17300" y="1610"/>
                  </a:cubicBezTo>
                  <a:cubicBezTo>
                    <a:pt x="16800" y="865"/>
                    <a:pt x="15000" y="369"/>
                    <a:pt x="13500" y="120"/>
                  </a:cubicBezTo>
                  <a:cubicBezTo>
                    <a:pt x="12000" y="-128"/>
                    <a:pt x="10800" y="-128"/>
                    <a:pt x="9800" y="1486"/>
                  </a:cubicBezTo>
                  <a:cubicBezTo>
                    <a:pt x="8800" y="3100"/>
                    <a:pt x="8000" y="6327"/>
                    <a:pt x="8200" y="10175"/>
                  </a:cubicBezTo>
                  <a:cubicBezTo>
                    <a:pt x="8400" y="14024"/>
                    <a:pt x="9600" y="18493"/>
                    <a:pt x="12000" y="19982"/>
                  </a:cubicBezTo>
                  <a:cubicBezTo>
                    <a:pt x="14400" y="21472"/>
                    <a:pt x="18000" y="19982"/>
                    <a:pt x="21600" y="1849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6" name="Line"/>
            <p:cNvSpPr/>
            <p:nvPr/>
          </p:nvSpPr>
          <p:spPr>
            <a:xfrm>
              <a:off x="5702326" y="197137"/>
              <a:ext cx="202730" cy="216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4" h="20923" fill="norm" stroke="1" extrusionOk="0">
                  <a:moveTo>
                    <a:pt x="9554" y="1274"/>
                  </a:moveTo>
                  <a:cubicBezTo>
                    <a:pt x="7477" y="494"/>
                    <a:pt x="5400" y="-287"/>
                    <a:pt x="3946" y="103"/>
                  </a:cubicBezTo>
                  <a:cubicBezTo>
                    <a:pt x="2492" y="494"/>
                    <a:pt x="1662" y="2055"/>
                    <a:pt x="1038" y="5048"/>
                  </a:cubicBezTo>
                  <a:cubicBezTo>
                    <a:pt x="415" y="8041"/>
                    <a:pt x="0" y="12465"/>
                    <a:pt x="0" y="15327"/>
                  </a:cubicBezTo>
                  <a:cubicBezTo>
                    <a:pt x="0" y="18190"/>
                    <a:pt x="415" y="19491"/>
                    <a:pt x="2700" y="20272"/>
                  </a:cubicBezTo>
                  <a:cubicBezTo>
                    <a:pt x="4985" y="21053"/>
                    <a:pt x="9138" y="21313"/>
                    <a:pt x="12462" y="20012"/>
                  </a:cubicBezTo>
                  <a:cubicBezTo>
                    <a:pt x="15785" y="18711"/>
                    <a:pt x="18277" y="15848"/>
                    <a:pt x="19731" y="13636"/>
                  </a:cubicBezTo>
                  <a:cubicBezTo>
                    <a:pt x="21185" y="11424"/>
                    <a:pt x="21600" y="9862"/>
                    <a:pt x="19938" y="8431"/>
                  </a:cubicBezTo>
                  <a:cubicBezTo>
                    <a:pt x="18277" y="7000"/>
                    <a:pt x="14538" y="5699"/>
                    <a:pt x="11423" y="5048"/>
                  </a:cubicBezTo>
                  <a:cubicBezTo>
                    <a:pt x="8308" y="4397"/>
                    <a:pt x="5815" y="4397"/>
                    <a:pt x="5608" y="4527"/>
                  </a:cubicBezTo>
                  <a:cubicBezTo>
                    <a:pt x="5400" y="4658"/>
                    <a:pt x="7477" y="4918"/>
                    <a:pt x="9554" y="517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7" name="Line"/>
            <p:cNvSpPr/>
            <p:nvPr/>
          </p:nvSpPr>
          <p:spPr>
            <a:xfrm>
              <a:off x="6010885" y="177987"/>
              <a:ext cx="276502" cy="204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263"/>
                  </a:moveTo>
                  <a:cubicBezTo>
                    <a:pt x="1252" y="3411"/>
                    <a:pt x="2504" y="2558"/>
                    <a:pt x="3443" y="2842"/>
                  </a:cubicBezTo>
                  <a:cubicBezTo>
                    <a:pt x="4383" y="3126"/>
                    <a:pt x="5009" y="4547"/>
                    <a:pt x="5635" y="6679"/>
                  </a:cubicBezTo>
                  <a:cubicBezTo>
                    <a:pt x="6261" y="8811"/>
                    <a:pt x="6887" y="11653"/>
                    <a:pt x="7200" y="13784"/>
                  </a:cubicBezTo>
                  <a:cubicBezTo>
                    <a:pt x="7513" y="15916"/>
                    <a:pt x="7513" y="17337"/>
                    <a:pt x="6887" y="18758"/>
                  </a:cubicBezTo>
                  <a:cubicBezTo>
                    <a:pt x="6261" y="20179"/>
                    <a:pt x="5009" y="21600"/>
                    <a:pt x="4383" y="21600"/>
                  </a:cubicBezTo>
                  <a:cubicBezTo>
                    <a:pt x="3757" y="21600"/>
                    <a:pt x="3757" y="20179"/>
                    <a:pt x="5322" y="16626"/>
                  </a:cubicBezTo>
                  <a:cubicBezTo>
                    <a:pt x="6887" y="13074"/>
                    <a:pt x="10017" y="7389"/>
                    <a:pt x="12365" y="4121"/>
                  </a:cubicBezTo>
                  <a:cubicBezTo>
                    <a:pt x="14713" y="853"/>
                    <a:pt x="16278" y="0"/>
                    <a:pt x="17687" y="0"/>
                  </a:cubicBezTo>
                  <a:cubicBezTo>
                    <a:pt x="19096" y="0"/>
                    <a:pt x="20348" y="853"/>
                    <a:pt x="21600" y="170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8" name="Line"/>
            <p:cNvSpPr/>
            <p:nvPr/>
          </p:nvSpPr>
          <p:spPr>
            <a:xfrm>
              <a:off x="5924420" y="1076764"/>
              <a:ext cx="278815" cy="231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087" fill="norm" stroke="1" extrusionOk="0">
                  <a:moveTo>
                    <a:pt x="14064" y="10977"/>
                  </a:moveTo>
                  <a:cubicBezTo>
                    <a:pt x="12213" y="7541"/>
                    <a:pt x="10361" y="4104"/>
                    <a:pt x="8664" y="2141"/>
                  </a:cubicBezTo>
                  <a:cubicBezTo>
                    <a:pt x="6967" y="177"/>
                    <a:pt x="5424" y="-314"/>
                    <a:pt x="4190" y="177"/>
                  </a:cubicBezTo>
                  <a:cubicBezTo>
                    <a:pt x="2956" y="668"/>
                    <a:pt x="2030" y="2141"/>
                    <a:pt x="1259" y="5331"/>
                  </a:cubicBezTo>
                  <a:cubicBezTo>
                    <a:pt x="487" y="8522"/>
                    <a:pt x="-130" y="13431"/>
                    <a:pt x="24" y="16500"/>
                  </a:cubicBezTo>
                  <a:cubicBezTo>
                    <a:pt x="179" y="19568"/>
                    <a:pt x="1104" y="20795"/>
                    <a:pt x="2339" y="21041"/>
                  </a:cubicBezTo>
                  <a:cubicBezTo>
                    <a:pt x="3573" y="21286"/>
                    <a:pt x="5116" y="20550"/>
                    <a:pt x="6659" y="18831"/>
                  </a:cubicBezTo>
                  <a:cubicBezTo>
                    <a:pt x="8201" y="17113"/>
                    <a:pt x="9744" y="14413"/>
                    <a:pt x="10670" y="12327"/>
                  </a:cubicBezTo>
                  <a:cubicBezTo>
                    <a:pt x="11596" y="10241"/>
                    <a:pt x="11904" y="8768"/>
                    <a:pt x="12521" y="7541"/>
                  </a:cubicBezTo>
                  <a:cubicBezTo>
                    <a:pt x="13139" y="6313"/>
                    <a:pt x="14064" y="5331"/>
                    <a:pt x="14836" y="5454"/>
                  </a:cubicBezTo>
                  <a:cubicBezTo>
                    <a:pt x="15607" y="5577"/>
                    <a:pt x="16224" y="6804"/>
                    <a:pt x="16687" y="8768"/>
                  </a:cubicBezTo>
                  <a:cubicBezTo>
                    <a:pt x="17150" y="10731"/>
                    <a:pt x="17459" y="13431"/>
                    <a:pt x="18230" y="15150"/>
                  </a:cubicBezTo>
                  <a:cubicBezTo>
                    <a:pt x="19001" y="16868"/>
                    <a:pt x="20236" y="17604"/>
                    <a:pt x="21470" y="1834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9" name="Line"/>
            <p:cNvSpPr/>
            <p:nvPr/>
          </p:nvSpPr>
          <p:spPr>
            <a:xfrm>
              <a:off x="6299408" y="1126732"/>
              <a:ext cx="216392" cy="143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7" fill="norm" stroke="1" extrusionOk="0">
                  <a:moveTo>
                    <a:pt x="0" y="6877"/>
                  </a:moveTo>
                  <a:cubicBezTo>
                    <a:pt x="800" y="8877"/>
                    <a:pt x="1600" y="10877"/>
                    <a:pt x="2400" y="12877"/>
                  </a:cubicBezTo>
                  <a:cubicBezTo>
                    <a:pt x="3200" y="14877"/>
                    <a:pt x="4000" y="16877"/>
                    <a:pt x="4600" y="16677"/>
                  </a:cubicBezTo>
                  <a:cubicBezTo>
                    <a:pt x="5200" y="16477"/>
                    <a:pt x="5600" y="14077"/>
                    <a:pt x="6200" y="11677"/>
                  </a:cubicBezTo>
                  <a:cubicBezTo>
                    <a:pt x="6800" y="9277"/>
                    <a:pt x="7600" y="6877"/>
                    <a:pt x="8400" y="4677"/>
                  </a:cubicBezTo>
                  <a:cubicBezTo>
                    <a:pt x="9200" y="2477"/>
                    <a:pt x="10000" y="477"/>
                    <a:pt x="11200" y="77"/>
                  </a:cubicBezTo>
                  <a:cubicBezTo>
                    <a:pt x="12400" y="-323"/>
                    <a:pt x="14000" y="877"/>
                    <a:pt x="15000" y="2677"/>
                  </a:cubicBezTo>
                  <a:cubicBezTo>
                    <a:pt x="16000" y="4477"/>
                    <a:pt x="16400" y="6877"/>
                    <a:pt x="17400" y="10077"/>
                  </a:cubicBezTo>
                  <a:cubicBezTo>
                    <a:pt x="18400" y="13277"/>
                    <a:pt x="20000" y="17277"/>
                    <a:pt x="21600" y="2127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0" name="Line"/>
            <p:cNvSpPr/>
            <p:nvPr/>
          </p:nvSpPr>
          <p:spPr>
            <a:xfrm>
              <a:off x="6628003" y="982874"/>
              <a:ext cx="380690" cy="265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74" fill="norm" stroke="1" extrusionOk="0">
                  <a:moveTo>
                    <a:pt x="5229" y="17938"/>
                  </a:moveTo>
                  <a:cubicBezTo>
                    <a:pt x="4320" y="15212"/>
                    <a:pt x="3411" y="12486"/>
                    <a:pt x="2615" y="10703"/>
                  </a:cubicBezTo>
                  <a:cubicBezTo>
                    <a:pt x="1819" y="8921"/>
                    <a:pt x="1137" y="8082"/>
                    <a:pt x="682" y="8501"/>
                  </a:cubicBezTo>
                  <a:cubicBezTo>
                    <a:pt x="227" y="8921"/>
                    <a:pt x="0" y="10598"/>
                    <a:pt x="0" y="12486"/>
                  </a:cubicBezTo>
                  <a:cubicBezTo>
                    <a:pt x="0" y="14373"/>
                    <a:pt x="227" y="16470"/>
                    <a:pt x="796" y="17938"/>
                  </a:cubicBezTo>
                  <a:cubicBezTo>
                    <a:pt x="1364" y="19406"/>
                    <a:pt x="2274" y="20245"/>
                    <a:pt x="3297" y="20559"/>
                  </a:cubicBezTo>
                  <a:cubicBezTo>
                    <a:pt x="4320" y="20874"/>
                    <a:pt x="5457" y="20664"/>
                    <a:pt x="7276" y="18357"/>
                  </a:cubicBezTo>
                  <a:cubicBezTo>
                    <a:pt x="9095" y="16051"/>
                    <a:pt x="11596" y="11647"/>
                    <a:pt x="13301" y="7453"/>
                  </a:cubicBezTo>
                  <a:cubicBezTo>
                    <a:pt x="15006" y="3258"/>
                    <a:pt x="15916" y="-726"/>
                    <a:pt x="16257" y="113"/>
                  </a:cubicBezTo>
                  <a:cubicBezTo>
                    <a:pt x="16598" y="952"/>
                    <a:pt x="16370" y="6614"/>
                    <a:pt x="17166" y="10703"/>
                  </a:cubicBezTo>
                  <a:cubicBezTo>
                    <a:pt x="17962" y="14792"/>
                    <a:pt x="19781" y="17309"/>
                    <a:pt x="21600" y="1982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1" name="Line"/>
            <p:cNvSpPr/>
            <p:nvPr/>
          </p:nvSpPr>
          <p:spPr>
            <a:xfrm>
              <a:off x="1935505" y="1984530"/>
              <a:ext cx="56102" cy="394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3" fill="norm" stroke="1" extrusionOk="0">
                  <a:moveTo>
                    <a:pt x="9257" y="1621"/>
                  </a:moveTo>
                  <a:cubicBezTo>
                    <a:pt x="6171" y="746"/>
                    <a:pt x="3086" y="-130"/>
                    <a:pt x="1543" y="16"/>
                  </a:cubicBezTo>
                  <a:cubicBezTo>
                    <a:pt x="0" y="162"/>
                    <a:pt x="0" y="1329"/>
                    <a:pt x="3086" y="3811"/>
                  </a:cubicBezTo>
                  <a:cubicBezTo>
                    <a:pt x="6171" y="6292"/>
                    <a:pt x="12343" y="10086"/>
                    <a:pt x="16200" y="13005"/>
                  </a:cubicBezTo>
                  <a:cubicBezTo>
                    <a:pt x="20057" y="15924"/>
                    <a:pt x="21600" y="17967"/>
                    <a:pt x="21600" y="19354"/>
                  </a:cubicBezTo>
                  <a:cubicBezTo>
                    <a:pt x="21600" y="20740"/>
                    <a:pt x="20057" y="21470"/>
                    <a:pt x="16200" y="21324"/>
                  </a:cubicBezTo>
                  <a:cubicBezTo>
                    <a:pt x="12343" y="21178"/>
                    <a:pt x="6171" y="20156"/>
                    <a:pt x="0" y="1913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2" name="Line"/>
            <p:cNvSpPr/>
            <p:nvPr/>
          </p:nvSpPr>
          <p:spPr>
            <a:xfrm>
              <a:off x="1983592" y="1965949"/>
              <a:ext cx="288523" cy="56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6171"/>
                    <a:pt x="4800" y="12343"/>
                    <a:pt x="8400" y="15943"/>
                  </a:cubicBezTo>
                  <a:cubicBezTo>
                    <a:pt x="12000" y="19543"/>
                    <a:pt x="16800" y="2057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3" name="Line"/>
            <p:cNvSpPr/>
            <p:nvPr/>
          </p:nvSpPr>
          <p:spPr>
            <a:xfrm>
              <a:off x="1995614" y="2216749"/>
              <a:ext cx="264480" cy="16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4" name="Line"/>
            <p:cNvSpPr/>
            <p:nvPr/>
          </p:nvSpPr>
          <p:spPr>
            <a:xfrm>
              <a:off x="2500528" y="2232930"/>
              <a:ext cx="48183" cy="88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600" fill="norm" stroke="1" extrusionOk="0">
                  <a:moveTo>
                    <a:pt x="0" y="0"/>
                  </a:moveTo>
                  <a:cubicBezTo>
                    <a:pt x="8308" y="3927"/>
                    <a:pt x="16615" y="7855"/>
                    <a:pt x="19108" y="11455"/>
                  </a:cubicBezTo>
                  <a:cubicBezTo>
                    <a:pt x="21600" y="15055"/>
                    <a:pt x="18277" y="18327"/>
                    <a:pt x="14954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5" name="Line"/>
            <p:cNvSpPr/>
            <p:nvPr/>
          </p:nvSpPr>
          <p:spPr>
            <a:xfrm>
              <a:off x="2608724" y="2119665"/>
              <a:ext cx="120218" cy="16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760" y="5574"/>
                    <a:pt x="11520" y="11148"/>
                    <a:pt x="15120" y="15155"/>
                  </a:cubicBezTo>
                  <a:cubicBezTo>
                    <a:pt x="18720" y="19161"/>
                    <a:pt x="20160" y="21600"/>
                    <a:pt x="20880" y="21600"/>
                  </a:cubicBezTo>
                  <a:cubicBezTo>
                    <a:pt x="21600" y="21600"/>
                    <a:pt x="21600" y="19161"/>
                    <a:pt x="21600" y="1672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6" name="Line"/>
            <p:cNvSpPr/>
            <p:nvPr/>
          </p:nvSpPr>
          <p:spPr>
            <a:xfrm>
              <a:off x="2885130" y="2127756"/>
              <a:ext cx="178189" cy="194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0" h="21600" fill="norm" stroke="1" extrusionOk="0">
                  <a:moveTo>
                    <a:pt x="11281" y="0"/>
                  </a:moveTo>
                  <a:cubicBezTo>
                    <a:pt x="8933" y="600"/>
                    <a:pt x="6585" y="1200"/>
                    <a:pt x="4942" y="2250"/>
                  </a:cubicBezTo>
                  <a:cubicBezTo>
                    <a:pt x="3299" y="3300"/>
                    <a:pt x="2359" y="4800"/>
                    <a:pt x="1420" y="6300"/>
                  </a:cubicBezTo>
                  <a:cubicBezTo>
                    <a:pt x="481" y="7800"/>
                    <a:pt x="-458" y="9300"/>
                    <a:pt x="246" y="10050"/>
                  </a:cubicBezTo>
                  <a:cubicBezTo>
                    <a:pt x="951" y="10800"/>
                    <a:pt x="3299" y="10800"/>
                    <a:pt x="5881" y="10500"/>
                  </a:cubicBezTo>
                  <a:cubicBezTo>
                    <a:pt x="8464" y="10200"/>
                    <a:pt x="11281" y="9600"/>
                    <a:pt x="13864" y="9150"/>
                  </a:cubicBezTo>
                  <a:cubicBezTo>
                    <a:pt x="16446" y="8700"/>
                    <a:pt x="18794" y="8400"/>
                    <a:pt x="19968" y="9000"/>
                  </a:cubicBezTo>
                  <a:cubicBezTo>
                    <a:pt x="21142" y="9600"/>
                    <a:pt x="21142" y="11100"/>
                    <a:pt x="20203" y="13350"/>
                  </a:cubicBezTo>
                  <a:cubicBezTo>
                    <a:pt x="19264" y="15600"/>
                    <a:pt x="17385" y="18600"/>
                    <a:pt x="15507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7" name="Line"/>
            <p:cNvSpPr/>
            <p:nvPr/>
          </p:nvSpPr>
          <p:spPr>
            <a:xfrm>
              <a:off x="3041508" y="2067352"/>
              <a:ext cx="420763" cy="265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1" fill="norm" stroke="1" extrusionOk="0">
                  <a:moveTo>
                    <a:pt x="0" y="11848"/>
                  </a:moveTo>
                  <a:cubicBezTo>
                    <a:pt x="4526" y="10137"/>
                    <a:pt x="9051" y="8426"/>
                    <a:pt x="12034" y="7357"/>
                  </a:cubicBezTo>
                  <a:cubicBezTo>
                    <a:pt x="15017" y="6288"/>
                    <a:pt x="16457" y="5860"/>
                    <a:pt x="16457" y="4898"/>
                  </a:cubicBezTo>
                  <a:cubicBezTo>
                    <a:pt x="16457" y="3935"/>
                    <a:pt x="15017" y="2438"/>
                    <a:pt x="13886" y="1369"/>
                  </a:cubicBezTo>
                  <a:cubicBezTo>
                    <a:pt x="12754" y="300"/>
                    <a:pt x="11931" y="-342"/>
                    <a:pt x="11520" y="193"/>
                  </a:cubicBezTo>
                  <a:cubicBezTo>
                    <a:pt x="11109" y="727"/>
                    <a:pt x="11109" y="2438"/>
                    <a:pt x="11623" y="5753"/>
                  </a:cubicBezTo>
                  <a:cubicBezTo>
                    <a:pt x="12137" y="9068"/>
                    <a:pt x="13166" y="13987"/>
                    <a:pt x="14091" y="16767"/>
                  </a:cubicBezTo>
                  <a:cubicBezTo>
                    <a:pt x="15017" y="19547"/>
                    <a:pt x="15840" y="20189"/>
                    <a:pt x="16766" y="20616"/>
                  </a:cubicBezTo>
                  <a:cubicBezTo>
                    <a:pt x="17691" y="21044"/>
                    <a:pt x="18720" y="21258"/>
                    <a:pt x="19543" y="20937"/>
                  </a:cubicBezTo>
                  <a:cubicBezTo>
                    <a:pt x="20366" y="20616"/>
                    <a:pt x="20983" y="19761"/>
                    <a:pt x="21600" y="1890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8" name="Line"/>
            <p:cNvSpPr/>
            <p:nvPr/>
          </p:nvSpPr>
          <p:spPr>
            <a:xfrm>
              <a:off x="4238106" y="1872315"/>
              <a:ext cx="101754" cy="412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5" h="21157" fill="norm" stroke="1" extrusionOk="0">
                  <a:moveTo>
                    <a:pt x="21095" y="2731"/>
                  </a:moveTo>
                  <a:cubicBezTo>
                    <a:pt x="19433" y="1485"/>
                    <a:pt x="17772" y="238"/>
                    <a:pt x="17357" y="31"/>
                  </a:cubicBezTo>
                  <a:cubicBezTo>
                    <a:pt x="16941" y="-177"/>
                    <a:pt x="17772" y="654"/>
                    <a:pt x="16526" y="3146"/>
                  </a:cubicBezTo>
                  <a:cubicBezTo>
                    <a:pt x="15280" y="5638"/>
                    <a:pt x="11957" y="9792"/>
                    <a:pt x="9049" y="12492"/>
                  </a:cubicBezTo>
                  <a:cubicBezTo>
                    <a:pt x="6141" y="15192"/>
                    <a:pt x="3649" y="16438"/>
                    <a:pt x="1987" y="17823"/>
                  </a:cubicBezTo>
                  <a:cubicBezTo>
                    <a:pt x="326" y="19208"/>
                    <a:pt x="-505" y="20731"/>
                    <a:pt x="326" y="21077"/>
                  </a:cubicBezTo>
                  <a:cubicBezTo>
                    <a:pt x="1157" y="21423"/>
                    <a:pt x="3649" y="20592"/>
                    <a:pt x="6141" y="1976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9" name="Line"/>
            <p:cNvSpPr/>
            <p:nvPr/>
          </p:nvSpPr>
          <p:spPr>
            <a:xfrm>
              <a:off x="4291772" y="1895833"/>
              <a:ext cx="348632" cy="375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2" fill="norm" stroke="1" extrusionOk="0">
                  <a:moveTo>
                    <a:pt x="0" y="4011"/>
                  </a:moveTo>
                  <a:cubicBezTo>
                    <a:pt x="3228" y="8949"/>
                    <a:pt x="6455" y="13886"/>
                    <a:pt x="8317" y="16971"/>
                  </a:cubicBezTo>
                  <a:cubicBezTo>
                    <a:pt x="10179" y="20057"/>
                    <a:pt x="10676" y="21291"/>
                    <a:pt x="11172" y="21446"/>
                  </a:cubicBezTo>
                  <a:cubicBezTo>
                    <a:pt x="11669" y="21600"/>
                    <a:pt x="12166" y="20674"/>
                    <a:pt x="12786" y="17820"/>
                  </a:cubicBezTo>
                  <a:cubicBezTo>
                    <a:pt x="13407" y="14966"/>
                    <a:pt x="14152" y="10183"/>
                    <a:pt x="14897" y="7097"/>
                  </a:cubicBezTo>
                  <a:cubicBezTo>
                    <a:pt x="15641" y="4011"/>
                    <a:pt x="16386" y="2623"/>
                    <a:pt x="17131" y="1620"/>
                  </a:cubicBezTo>
                  <a:cubicBezTo>
                    <a:pt x="17876" y="617"/>
                    <a:pt x="18621" y="0"/>
                    <a:pt x="19366" y="0"/>
                  </a:cubicBezTo>
                  <a:cubicBezTo>
                    <a:pt x="20110" y="0"/>
                    <a:pt x="20855" y="617"/>
                    <a:pt x="21228" y="1080"/>
                  </a:cubicBezTo>
                  <a:cubicBezTo>
                    <a:pt x="21600" y="1543"/>
                    <a:pt x="21600" y="1851"/>
                    <a:pt x="21600" y="216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0" name="Line"/>
            <p:cNvSpPr/>
            <p:nvPr/>
          </p:nvSpPr>
          <p:spPr>
            <a:xfrm>
              <a:off x="4666680" y="2089701"/>
              <a:ext cx="946752" cy="232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379" fill="norm" stroke="1" extrusionOk="0">
                  <a:moveTo>
                    <a:pt x="3216" y="6482"/>
                  </a:moveTo>
                  <a:cubicBezTo>
                    <a:pt x="2853" y="5738"/>
                    <a:pt x="2490" y="4993"/>
                    <a:pt x="2127" y="4993"/>
                  </a:cubicBezTo>
                  <a:cubicBezTo>
                    <a:pt x="1764" y="4993"/>
                    <a:pt x="1401" y="5738"/>
                    <a:pt x="1038" y="7724"/>
                  </a:cubicBezTo>
                  <a:cubicBezTo>
                    <a:pt x="675" y="9710"/>
                    <a:pt x="312" y="12938"/>
                    <a:pt x="131" y="15296"/>
                  </a:cubicBezTo>
                  <a:cubicBezTo>
                    <a:pt x="-51" y="17655"/>
                    <a:pt x="-51" y="19145"/>
                    <a:pt x="176" y="19765"/>
                  </a:cubicBezTo>
                  <a:cubicBezTo>
                    <a:pt x="403" y="20386"/>
                    <a:pt x="857" y="20138"/>
                    <a:pt x="1492" y="18151"/>
                  </a:cubicBezTo>
                  <a:cubicBezTo>
                    <a:pt x="2127" y="16165"/>
                    <a:pt x="2944" y="12441"/>
                    <a:pt x="3488" y="9710"/>
                  </a:cubicBezTo>
                  <a:cubicBezTo>
                    <a:pt x="4033" y="6979"/>
                    <a:pt x="4305" y="5241"/>
                    <a:pt x="4532" y="5117"/>
                  </a:cubicBezTo>
                  <a:cubicBezTo>
                    <a:pt x="4759" y="4993"/>
                    <a:pt x="4941" y="6482"/>
                    <a:pt x="5031" y="7848"/>
                  </a:cubicBezTo>
                  <a:cubicBezTo>
                    <a:pt x="5122" y="9213"/>
                    <a:pt x="5122" y="10455"/>
                    <a:pt x="5258" y="11696"/>
                  </a:cubicBezTo>
                  <a:cubicBezTo>
                    <a:pt x="5394" y="12938"/>
                    <a:pt x="5667" y="14179"/>
                    <a:pt x="5984" y="14427"/>
                  </a:cubicBezTo>
                  <a:cubicBezTo>
                    <a:pt x="6302" y="14676"/>
                    <a:pt x="6665" y="13931"/>
                    <a:pt x="6937" y="12938"/>
                  </a:cubicBezTo>
                  <a:cubicBezTo>
                    <a:pt x="7210" y="11945"/>
                    <a:pt x="7391" y="10703"/>
                    <a:pt x="7663" y="10455"/>
                  </a:cubicBezTo>
                  <a:cubicBezTo>
                    <a:pt x="7936" y="10207"/>
                    <a:pt x="8299" y="10951"/>
                    <a:pt x="8525" y="11945"/>
                  </a:cubicBezTo>
                  <a:cubicBezTo>
                    <a:pt x="8752" y="12938"/>
                    <a:pt x="8843" y="14179"/>
                    <a:pt x="9025" y="14055"/>
                  </a:cubicBezTo>
                  <a:cubicBezTo>
                    <a:pt x="9206" y="13931"/>
                    <a:pt x="9478" y="12441"/>
                    <a:pt x="9705" y="10951"/>
                  </a:cubicBezTo>
                  <a:cubicBezTo>
                    <a:pt x="9932" y="9462"/>
                    <a:pt x="10114" y="7972"/>
                    <a:pt x="10386" y="6731"/>
                  </a:cubicBezTo>
                  <a:cubicBezTo>
                    <a:pt x="10658" y="5489"/>
                    <a:pt x="11021" y="4496"/>
                    <a:pt x="11384" y="4372"/>
                  </a:cubicBezTo>
                  <a:cubicBezTo>
                    <a:pt x="11747" y="4248"/>
                    <a:pt x="12110" y="4993"/>
                    <a:pt x="12337" y="6110"/>
                  </a:cubicBezTo>
                  <a:cubicBezTo>
                    <a:pt x="12564" y="7227"/>
                    <a:pt x="12655" y="8717"/>
                    <a:pt x="12700" y="10207"/>
                  </a:cubicBezTo>
                  <a:cubicBezTo>
                    <a:pt x="12746" y="11696"/>
                    <a:pt x="12746" y="13186"/>
                    <a:pt x="13063" y="13931"/>
                  </a:cubicBezTo>
                  <a:cubicBezTo>
                    <a:pt x="13381" y="14676"/>
                    <a:pt x="14016" y="14676"/>
                    <a:pt x="14788" y="14924"/>
                  </a:cubicBezTo>
                  <a:cubicBezTo>
                    <a:pt x="15559" y="15172"/>
                    <a:pt x="16467" y="15669"/>
                    <a:pt x="17420" y="14924"/>
                  </a:cubicBezTo>
                  <a:cubicBezTo>
                    <a:pt x="18373" y="14179"/>
                    <a:pt x="19371" y="12193"/>
                    <a:pt x="20006" y="10579"/>
                  </a:cubicBezTo>
                  <a:cubicBezTo>
                    <a:pt x="20641" y="8965"/>
                    <a:pt x="20914" y="7724"/>
                    <a:pt x="21141" y="6482"/>
                  </a:cubicBezTo>
                  <a:cubicBezTo>
                    <a:pt x="21367" y="5241"/>
                    <a:pt x="21549" y="4000"/>
                    <a:pt x="21367" y="2882"/>
                  </a:cubicBezTo>
                  <a:cubicBezTo>
                    <a:pt x="21186" y="1765"/>
                    <a:pt x="20641" y="772"/>
                    <a:pt x="20097" y="276"/>
                  </a:cubicBezTo>
                  <a:cubicBezTo>
                    <a:pt x="19552" y="-221"/>
                    <a:pt x="19008" y="-221"/>
                    <a:pt x="18509" y="1765"/>
                  </a:cubicBezTo>
                  <a:cubicBezTo>
                    <a:pt x="18010" y="3751"/>
                    <a:pt x="17556" y="7724"/>
                    <a:pt x="17601" y="11324"/>
                  </a:cubicBezTo>
                  <a:cubicBezTo>
                    <a:pt x="17646" y="14924"/>
                    <a:pt x="18191" y="18151"/>
                    <a:pt x="18690" y="19765"/>
                  </a:cubicBezTo>
                  <a:cubicBezTo>
                    <a:pt x="19189" y="21379"/>
                    <a:pt x="19643" y="21379"/>
                    <a:pt x="20097" y="2137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1" name="Line"/>
            <p:cNvSpPr/>
            <p:nvPr/>
          </p:nvSpPr>
          <p:spPr>
            <a:xfrm>
              <a:off x="8018520" y="1945702"/>
              <a:ext cx="247347" cy="267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2" h="20797" fill="norm" stroke="1" extrusionOk="0">
                  <a:moveTo>
                    <a:pt x="0" y="12898"/>
                  </a:moveTo>
                  <a:cubicBezTo>
                    <a:pt x="1012" y="13737"/>
                    <a:pt x="2025" y="14576"/>
                    <a:pt x="3544" y="14786"/>
                  </a:cubicBezTo>
                  <a:cubicBezTo>
                    <a:pt x="5063" y="14995"/>
                    <a:pt x="7088" y="14576"/>
                    <a:pt x="10294" y="12584"/>
                  </a:cubicBezTo>
                  <a:cubicBezTo>
                    <a:pt x="13500" y="10592"/>
                    <a:pt x="17888" y="7027"/>
                    <a:pt x="19744" y="4720"/>
                  </a:cubicBezTo>
                  <a:cubicBezTo>
                    <a:pt x="21600" y="2413"/>
                    <a:pt x="20925" y="1364"/>
                    <a:pt x="18900" y="630"/>
                  </a:cubicBezTo>
                  <a:cubicBezTo>
                    <a:pt x="16875" y="-104"/>
                    <a:pt x="13500" y="-523"/>
                    <a:pt x="10125" y="1260"/>
                  </a:cubicBezTo>
                  <a:cubicBezTo>
                    <a:pt x="6750" y="3042"/>
                    <a:pt x="3375" y="7027"/>
                    <a:pt x="1856" y="10067"/>
                  </a:cubicBezTo>
                  <a:cubicBezTo>
                    <a:pt x="337" y="13108"/>
                    <a:pt x="675" y="15205"/>
                    <a:pt x="2531" y="17197"/>
                  </a:cubicBezTo>
                  <a:cubicBezTo>
                    <a:pt x="4388" y="19190"/>
                    <a:pt x="7763" y="21077"/>
                    <a:pt x="10969" y="20762"/>
                  </a:cubicBezTo>
                  <a:cubicBezTo>
                    <a:pt x="14175" y="20448"/>
                    <a:pt x="17213" y="17931"/>
                    <a:pt x="20250" y="1541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2" name="Line"/>
            <p:cNvSpPr/>
            <p:nvPr/>
          </p:nvSpPr>
          <p:spPr>
            <a:xfrm>
              <a:off x="8319065" y="1974039"/>
              <a:ext cx="324589" cy="181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7" fill="norm" stroke="1" extrusionOk="0">
                  <a:moveTo>
                    <a:pt x="0" y="0"/>
                  </a:moveTo>
                  <a:cubicBezTo>
                    <a:pt x="4000" y="2859"/>
                    <a:pt x="8000" y="5718"/>
                    <a:pt x="11200" y="8735"/>
                  </a:cubicBezTo>
                  <a:cubicBezTo>
                    <a:pt x="14400" y="11753"/>
                    <a:pt x="16800" y="14929"/>
                    <a:pt x="18400" y="17153"/>
                  </a:cubicBezTo>
                  <a:cubicBezTo>
                    <a:pt x="20000" y="19376"/>
                    <a:pt x="20800" y="20647"/>
                    <a:pt x="21200" y="21124"/>
                  </a:cubicBezTo>
                  <a:cubicBezTo>
                    <a:pt x="21600" y="21600"/>
                    <a:pt x="21600" y="21282"/>
                    <a:pt x="21600" y="2096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3" name="Line"/>
            <p:cNvSpPr/>
            <p:nvPr/>
          </p:nvSpPr>
          <p:spPr>
            <a:xfrm>
              <a:off x="8439282" y="1957859"/>
              <a:ext cx="168307" cy="275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971" y="2753"/>
                    <a:pt x="12343" y="5506"/>
                    <a:pt x="8743" y="9106"/>
                  </a:cubicBezTo>
                  <a:cubicBezTo>
                    <a:pt x="5143" y="12706"/>
                    <a:pt x="2571" y="1715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4" name="Line"/>
            <p:cNvSpPr/>
            <p:nvPr/>
          </p:nvSpPr>
          <p:spPr>
            <a:xfrm>
              <a:off x="8908132" y="1982130"/>
              <a:ext cx="72132" cy="234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8" fill="norm" stroke="1" extrusionOk="0">
                  <a:moveTo>
                    <a:pt x="0" y="0"/>
                  </a:moveTo>
                  <a:cubicBezTo>
                    <a:pt x="7200" y="5645"/>
                    <a:pt x="14400" y="11291"/>
                    <a:pt x="18000" y="15095"/>
                  </a:cubicBezTo>
                  <a:cubicBezTo>
                    <a:pt x="21600" y="18900"/>
                    <a:pt x="21600" y="20864"/>
                    <a:pt x="21600" y="21232"/>
                  </a:cubicBezTo>
                  <a:cubicBezTo>
                    <a:pt x="21600" y="21600"/>
                    <a:pt x="21600" y="20373"/>
                    <a:pt x="21600" y="1914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5" name="Line"/>
            <p:cNvSpPr/>
            <p:nvPr/>
          </p:nvSpPr>
          <p:spPr>
            <a:xfrm>
              <a:off x="8848023" y="1747510"/>
              <a:ext cx="192349" cy="145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6" name="Line"/>
            <p:cNvSpPr/>
            <p:nvPr/>
          </p:nvSpPr>
          <p:spPr>
            <a:xfrm>
              <a:off x="9173435" y="1917407"/>
              <a:ext cx="171746" cy="257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2" h="21500" fill="norm" stroke="1" extrusionOk="0">
                  <a:moveTo>
                    <a:pt x="8541" y="0"/>
                  </a:moveTo>
                  <a:cubicBezTo>
                    <a:pt x="6141" y="2025"/>
                    <a:pt x="3741" y="4050"/>
                    <a:pt x="2061" y="6075"/>
                  </a:cubicBezTo>
                  <a:cubicBezTo>
                    <a:pt x="381" y="8100"/>
                    <a:pt x="-579" y="10125"/>
                    <a:pt x="381" y="11137"/>
                  </a:cubicBezTo>
                  <a:cubicBezTo>
                    <a:pt x="1341" y="12150"/>
                    <a:pt x="4221" y="12150"/>
                    <a:pt x="6861" y="12150"/>
                  </a:cubicBezTo>
                  <a:cubicBezTo>
                    <a:pt x="9501" y="12150"/>
                    <a:pt x="11901" y="12150"/>
                    <a:pt x="14301" y="12262"/>
                  </a:cubicBezTo>
                  <a:cubicBezTo>
                    <a:pt x="16701" y="12375"/>
                    <a:pt x="19101" y="12600"/>
                    <a:pt x="20061" y="13275"/>
                  </a:cubicBezTo>
                  <a:cubicBezTo>
                    <a:pt x="21021" y="13950"/>
                    <a:pt x="20541" y="15075"/>
                    <a:pt x="19341" y="16313"/>
                  </a:cubicBezTo>
                  <a:cubicBezTo>
                    <a:pt x="18141" y="17550"/>
                    <a:pt x="16221" y="18900"/>
                    <a:pt x="14301" y="19913"/>
                  </a:cubicBezTo>
                  <a:cubicBezTo>
                    <a:pt x="12381" y="20925"/>
                    <a:pt x="10461" y="21600"/>
                    <a:pt x="8781" y="21487"/>
                  </a:cubicBezTo>
                  <a:cubicBezTo>
                    <a:pt x="7101" y="21375"/>
                    <a:pt x="5661" y="20475"/>
                    <a:pt x="4221" y="1957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7" name="Line"/>
            <p:cNvSpPr/>
            <p:nvPr/>
          </p:nvSpPr>
          <p:spPr>
            <a:xfrm>
              <a:off x="9244742" y="1998310"/>
              <a:ext cx="468850" cy="64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77" y="18000"/>
                    <a:pt x="7754" y="14400"/>
                    <a:pt x="11354" y="10800"/>
                  </a:cubicBezTo>
                  <a:cubicBezTo>
                    <a:pt x="14954" y="7200"/>
                    <a:pt x="18277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8" name="Line"/>
            <p:cNvSpPr/>
            <p:nvPr/>
          </p:nvSpPr>
          <p:spPr>
            <a:xfrm>
              <a:off x="9523842" y="1917407"/>
              <a:ext cx="225815" cy="257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066" fill="norm" stroke="1" extrusionOk="0">
                  <a:moveTo>
                    <a:pt x="7712" y="0"/>
                  </a:moveTo>
                  <a:cubicBezTo>
                    <a:pt x="5059" y="4188"/>
                    <a:pt x="2407" y="8376"/>
                    <a:pt x="1080" y="11682"/>
                  </a:cubicBezTo>
                  <a:cubicBezTo>
                    <a:pt x="-246" y="14988"/>
                    <a:pt x="-246" y="17412"/>
                    <a:pt x="512" y="19065"/>
                  </a:cubicBezTo>
                  <a:cubicBezTo>
                    <a:pt x="1270" y="20718"/>
                    <a:pt x="2786" y="21600"/>
                    <a:pt x="6386" y="20718"/>
                  </a:cubicBezTo>
                  <a:cubicBezTo>
                    <a:pt x="9986" y="19837"/>
                    <a:pt x="15670" y="17192"/>
                    <a:pt x="21354" y="1454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9" name="Line"/>
            <p:cNvSpPr/>
            <p:nvPr/>
          </p:nvSpPr>
          <p:spPr>
            <a:xfrm>
              <a:off x="9917960" y="1941678"/>
              <a:ext cx="154406" cy="275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7" h="21600" fill="norm" stroke="1" extrusionOk="0">
                  <a:moveTo>
                    <a:pt x="11340" y="0"/>
                  </a:moveTo>
                  <a:cubicBezTo>
                    <a:pt x="9720" y="2118"/>
                    <a:pt x="8100" y="4235"/>
                    <a:pt x="6750" y="5824"/>
                  </a:cubicBezTo>
                  <a:cubicBezTo>
                    <a:pt x="5400" y="7412"/>
                    <a:pt x="4320" y="8471"/>
                    <a:pt x="3510" y="9529"/>
                  </a:cubicBezTo>
                  <a:cubicBezTo>
                    <a:pt x="2700" y="10588"/>
                    <a:pt x="2160" y="11647"/>
                    <a:pt x="3510" y="12282"/>
                  </a:cubicBezTo>
                  <a:cubicBezTo>
                    <a:pt x="4860" y="12918"/>
                    <a:pt x="8100" y="13129"/>
                    <a:pt x="11610" y="13129"/>
                  </a:cubicBezTo>
                  <a:cubicBezTo>
                    <a:pt x="15120" y="13129"/>
                    <a:pt x="18900" y="12918"/>
                    <a:pt x="20250" y="13341"/>
                  </a:cubicBezTo>
                  <a:cubicBezTo>
                    <a:pt x="21600" y="13765"/>
                    <a:pt x="20520" y="14824"/>
                    <a:pt x="16740" y="16306"/>
                  </a:cubicBezTo>
                  <a:cubicBezTo>
                    <a:pt x="12960" y="17788"/>
                    <a:pt x="6480" y="1969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0" name="Line"/>
            <p:cNvSpPr/>
            <p:nvPr/>
          </p:nvSpPr>
          <p:spPr>
            <a:xfrm>
              <a:off x="1683992" y="2831550"/>
              <a:ext cx="251514" cy="312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420" fill="norm" stroke="1" extrusionOk="0">
                  <a:moveTo>
                    <a:pt x="4983" y="558"/>
                  </a:moveTo>
                  <a:cubicBezTo>
                    <a:pt x="6670" y="189"/>
                    <a:pt x="8358" y="-180"/>
                    <a:pt x="10046" y="97"/>
                  </a:cubicBezTo>
                  <a:cubicBezTo>
                    <a:pt x="11733" y="374"/>
                    <a:pt x="13421" y="1297"/>
                    <a:pt x="14602" y="3328"/>
                  </a:cubicBezTo>
                  <a:cubicBezTo>
                    <a:pt x="15783" y="5358"/>
                    <a:pt x="16458" y="8497"/>
                    <a:pt x="14939" y="11266"/>
                  </a:cubicBezTo>
                  <a:cubicBezTo>
                    <a:pt x="13421" y="14035"/>
                    <a:pt x="9708" y="16435"/>
                    <a:pt x="6502" y="18005"/>
                  </a:cubicBezTo>
                  <a:cubicBezTo>
                    <a:pt x="3296" y="19574"/>
                    <a:pt x="596" y="20312"/>
                    <a:pt x="89" y="20682"/>
                  </a:cubicBezTo>
                  <a:cubicBezTo>
                    <a:pt x="-417" y="21051"/>
                    <a:pt x="1270" y="21051"/>
                    <a:pt x="4139" y="21143"/>
                  </a:cubicBezTo>
                  <a:cubicBezTo>
                    <a:pt x="7008" y="21235"/>
                    <a:pt x="11058" y="21420"/>
                    <a:pt x="14096" y="21420"/>
                  </a:cubicBezTo>
                  <a:cubicBezTo>
                    <a:pt x="17133" y="21420"/>
                    <a:pt x="19158" y="21235"/>
                    <a:pt x="21183" y="2105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1" name="Line"/>
            <p:cNvSpPr/>
            <p:nvPr/>
          </p:nvSpPr>
          <p:spPr>
            <a:xfrm>
              <a:off x="2079766" y="3066234"/>
              <a:ext cx="144262" cy="32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2" name="Line"/>
            <p:cNvSpPr/>
            <p:nvPr/>
          </p:nvSpPr>
          <p:spPr>
            <a:xfrm>
              <a:off x="2368289" y="2872066"/>
              <a:ext cx="60109" cy="38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760" y="3600"/>
                    <a:pt x="11520" y="7200"/>
                    <a:pt x="15120" y="10800"/>
                  </a:cubicBezTo>
                  <a:cubicBezTo>
                    <a:pt x="18720" y="14400"/>
                    <a:pt x="20160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3" name="Line"/>
            <p:cNvSpPr/>
            <p:nvPr/>
          </p:nvSpPr>
          <p:spPr>
            <a:xfrm>
              <a:off x="1574852" y="3633200"/>
              <a:ext cx="396719" cy="220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2" fill="norm" stroke="1" extrusionOk="0">
                  <a:moveTo>
                    <a:pt x="0" y="719"/>
                  </a:moveTo>
                  <a:cubicBezTo>
                    <a:pt x="3491" y="458"/>
                    <a:pt x="6982" y="198"/>
                    <a:pt x="9273" y="68"/>
                  </a:cubicBezTo>
                  <a:cubicBezTo>
                    <a:pt x="11564" y="-62"/>
                    <a:pt x="12655" y="-62"/>
                    <a:pt x="13200" y="589"/>
                  </a:cubicBezTo>
                  <a:cubicBezTo>
                    <a:pt x="13745" y="1239"/>
                    <a:pt x="13745" y="2540"/>
                    <a:pt x="12545" y="5403"/>
                  </a:cubicBezTo>
                  <a:cubicBezTo>
                    <a:pt x="11345" y="8266"/>
                    <a:pt x="8945" y="12690"/>
                    <a:pt x="7309" y="15683"/>
                  </a:cubicBezTo>
                  <a:cubicBezTo>
                    <a:pt x="5673" y="18675"/>
                    <a:pt x="4800" y="20237"/>
                    <a:pt x="5018" y="20887"/>
                  </a:cubicBezTo>
                  <a:cubicBezTo>
                    <a:pt x="5236" y="21538"/>
                    <a:pt x="6545" y="21278"/>
                    <a:pt x="9491" y="20237"/>
                  </a:cubicBezTo>
                  <a:cubicBezTo>
                    <a:pt x="12436" y="19196"/>
                    <a:pt x="17018" y="17374"/>
                    <a:pt x="21600" y="1555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4" name="Line"/>
            <p:cNvSpPr/>
            <p:nvPr/>
          </p:nvSpPr>
          <p:spPr>
            <a:xfrm>
              <a:off x="2043701" y="3737731"/>
              <a:ext cx="120218" cy="8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5" name="Line"/>
            <p:cNvSpPr/>
            <p:nvPr/>
          </p:nvSpPr>
          <p:spPr>
            <a:xfrm>
              <a:off x="2272114" y="3567834"/>
              <a:ext cx="348633" cy="313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3" fill="norm" stroke="1" extrusionOk="0">
                  <a:moveTo>
                    <a:pt x="0" y="0"/>
                  </a:moveTo>
                  <a:cubicBezTo>
                    <a:pt x="3228" y="923"/>
                    <a:pt x="6455" y="1846"/>
                    <a:pt x="8814" y="3046"/>
                  </a:cubicBezTo>
                  <a:cubicBezTo>
                    <a:pt x="11172" y="4246"/>
                    <a:pt x="12662" y="5723"/>
                    <a:pt x="13034" y="7477"/>
                  </a:cubicBezTo>
                  <a:cubicBezTo>
                    <a:pt x="13407" y="9231"/>
                    <a:pt x="12662" y="11262"/>
                    <a:pt x="11421" y="12923"/>
                  </a:cubicBezTo>
                  <a:cubicBezTo>
                    <a:pt x="10179" y="14585"/>
                    <a:pt x="8441" y="15877"/>
                    <a:pt x="6579" y="17262"/>
                  </a:cubicBezTo>
                  <a:cubicBezTo>
                    <a:pt x="4717" y="18646"/>
                    <a:pt x="2731" y="20123"/>
                    <a:pt x="2855" y="20862"/>
                  </a:cubicBezTo>
                  <a:cubicBezTo>
                    <a:pt x="2979" y="21600"/>
                    <a:pt x="5214" y="21600"/>
                    <a:pt x="8690" y="21231"/>
                  </a:cubicBezTo>
                  <a:cubicBezTo>
                    <a:pt x="12166" y="20862"/>
                    <a:pt x="16883" y="20123"/>
                    <a:pt x="21600" y="1938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6" name="Line"/>
            <p:cNvSpPr/>
            <p:nvPr/>
          </p:nvSpPr>
          <p:spPr>
            <a:xfrm>
              <a:off x="3380313" y="2677551"/>
              <a:ext cx="106001" cy="404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2" h="21475" fill="norm" stroke="1" extrusionOk="0">
                  <a:moveTo>
                    <a:pt x="6762" y="1305"/>
                  </a:moveTo>
                  <a:cubicBezTo>
                    <a:pt x="4362" y="590"/>
                    <a:pt x="1962" y="-125"/>
                    <a:pt x="762" y="18"/>
                  </a:cubicBezTo>
                  <a:cubicBezTo>
                    <a:pt x="-438" y="161"/>
                    <a:pt x="-438" y="1162"/>
                    <a:pt x="2362" y="3666"/>
                  </a:cubicBezTo>
                  <a:cubicBezTo>
                    <a:pt x="5162" y="6169"/>
                    <a:pt x="10762" y="10174"/>
                    <a:pt x="14362" y="13393"/>
                  </a:cubicBezTo>
                  <a:cubicBezTo>
                    <a:pt x="17962" y="16611"/>
                    <a:pt x="19562" y="19043"/>
                    <a:pt x="21162" y="2147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7" name="Line"/>
            <p:cNvSpPr/>
            <p:nvPr/>
          </p:nvSpPr>
          <p:spPr>
            <a:xfrm>
              <a:off x="3330030" y="2721046"/>
              <a:ext cx="317194" cy="53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600" fill="norm" stroke="1" extrusionOk="0">
                  <a:moveTo>
                    <a:pt x="0" y="2160"/>
                  </a:moveTo>
                  <a:cubicBezTo>
                    <a:pt x="5940" y="1080"/>
                    <a:pt x="11880" y="0"/>
                    <a:pt x="15525" y="0"/>
                  </a:cubicBezTo>
                  <a:cubicBezTo>
                    <a:pt x="19170" y="0"/>
                    <a:pt x="20520" y="1080"/>
                    <a:pt x="21060" y="4860"/>
                  </a:cubicBezTo>
                  <a:cubicBezTo>
                    <a:pt x="21600" y="8640"/>
                    <a:pt x="21330" y="15120"/>
                    <a:pt x="2106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8" name="Line"/>
            <p:cNvSpPr/>
            <p:nvPr/>
          </p:nvSpPr>
          <p:spPr>
            <a:xfrm>
              <a:off x="3462270" y="2920608"/>
              <a:ext cx="276501" cy="72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9" name="Line"/>
            <p:cNvSpPr/>
            <p:nvPr/>
          </p:nvSpPr>
          <p:spPr>
            <a:xfrm>
              <a:off x="4057779" y="2723743"/>
              <a:ext cx="420807" cy="296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1600" fill="norm" stroke="1" extrusionOk="0">
                  <a:moveTo>
                    <a:pt x="2118" y="1375"/>
                  </a:moveTo>
                  <a:cubicBezTo>
                    <a:pt x="2321" y="5498"/>
                    <a:pt x="2525" y="9622"/>
                    <a:pt x="2423" y="12469"/>
                  </a:cubicBezTo>
                  <a:cubicBezTo>
                    <a:pt x="2321" y="15316"/>
                    <a:pt x="1914" y="16887"/>
                    <a:pt x="1404" y="18262"/>
                  </a:cubicBezTo>
                  <a:cubicBezTo>
                    <a:pt x="895" y="19636"/>
                    <a:pt x="284" y="20815"/>
                    <a:pt x="80" y="20913"/>
                  </a:cubicBezTo>
                  <a:cubicBezTo>
                    <a:pt x="-124" y="21011"/>
                    <a:pt x="80" y="20029"/>
                    <a:pt x="487" y="17378"/>
                  </a:cubicBezTo>
                  <a:cubicBezTo>
                    <a:pt x="895" y="14727"/>
                    <a:pt x="1506" y="10407"/>
                    <a:pt x="1812" y="7756"/>
                  </a:cubicBezTo>
                  <a:cubicBezTo>
                    <a:pt x="2118" y="5105"/>
                    <a:pt x="2118" y="4124"/>
                    <a:pt x="2729" y="3829"/>
                  </a:cubicBezTo>
                  <a:cubicBezTo>
                    <a:pt x="3340" y="3535"/>
                    <a:pt x="4563" y="3927"/>
                    <a:pt x="6091" y="5891"/>
                  </a:cubicBezTo>
                  <a:cubicBezTo>
                    <a:pt x="7619" y="7855"/>
                    <a:pt x="9453" y="11389"/>
                    <a:pt x="10574" y="13942"/>
                  </a:cubicBezTo>
                  <a:cubicBezTo>
                    <a:pt x="11695" y="16495"/>
                    <a:pt x="12102" y="18065"/>
                    <a:pt x="12714" y="19342"/>
                  </a:cubicBezTo>
                  <a:cubicBezTo>
                    <a:pt x="13325" y="20618"/>
                    <a:pt x="14140" y="21600"/>
                    <a:pt x="14853" y="21600"/>
                  </a:cubicBezTo>
                  <a:cubicBezTo>
                    <a:pt x="15567" y="21600"/>
                    <a:pt x="16178" y="20618"/>
                    <a:pt x="17197" y="17378"/>
                  </a:cubicBezTo>
                  <a:cubicBezTo>
                    <a:pt x="18216" y="14138"/>
                    <a:pt x="19642" y="8640"/>
                    <a:pt x="20457" y="5105"/>
                  </a:cubicBezTo>
                  <a:cubicBezTo>
                    <a:pt x="21272" y="1571"/>
                    <a:pt x="21476" y="0"/>
                    <a:pt x="21374" y="0"/>
                  </a:cubicBezTo>
                  <a:cubicBezTo>
                    <a:pt x="21272" y="0"/>
                    <a:pt x="20865" y="1571"/>
                    <a:pt x="20457" y="314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0" name="Line"/>
            <p:cNvSpPr/>
            <p:nvPr/>
          </p:nvSpPr>
          <p:spPr>
            <a:xfrm>
              <a:off x="3822923" y="3074324"/>
              <a:ext cx="72132" cy="16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1" name="Line"/>
            <p:cNvSpPr/>
            <p:nvPr/>
          </p:nvSpPr>
          <p:spPr>
            <a:xfrm>
              <a:off x="4568273" y="3074324"/>
              <a:ext cx="4808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2" name="Line"/>
            <p:cNvSpPr/>
            <p:nvPr/>
          </p:nvSpPr>
          <p:spPr>
            <a:xfrm>
              <a:off x="5622181" y="2604754"/>
              <a:ext cx="412749" cy="264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9" fill="norm" stroke="1" extrusionOk="0">
                  <a:moveTo>
                    <a:pt x="3355" y="4609"/>
                  </a:moveTo>
                  <a:cubicBezTo>
                    <a:pt x="2936" y="3518"/>
                    <a:pt x="2517" y="2427"/>
                    <a:pt x="2307" y="2427"/>
                  </a:cubicBezTo>
                  <a:cubicBezTo>
                    <a:pt x="2097" y="2427"/>
                    <a:pt x="2097" y="3518"/>
                    <a:pt x="1887" y="5264"/>
                  </a:cubicBezTo>
                  <a:cubicBezTo>
                    <a:pt x="1678" y="7009"/>
                    <a:pt x="1258" y="9409"/>
                    <a:pt x="839" y="12027"/>
                  </a:cubicBezTo>
                  <a:cubicBezTo>
                    <a:pt x="419" y="14645"/>
                    <a:pt x="0" y="17482"/>
                    <a:pt x="0" y="18354"/>
                  </a:cubicBezTo>
                  <a:cubicBezTo>
                    <a:pt x="0" y="19227"/>
                    <a:pt x="419" y="18136"/>
                    <a:pt x="1049" y="15191"/>
                  </a:cubicBezTo>
                  <a:cubicBezTo>
                    <a:pt x="1678" y="12245"/>
                    <a:pt x="2517" y="7445"/>
                    <a:pt x="3041" y="4500"/>
                  </a:cubicBezTo>
                  <a:cubicBezTo>
                    <a:pt x="3565" y="1554"/>
                    <a:pt x="3775" y="464"/>
                    <a:pt x="4194" y="464"/>
                  </a:cubicBezTo>
                  <a:cubicBezTo>
                    <a:pt x="4614" y="464"/>
                    <a:pt x="5243" y="1554"/>
                    <a:pt x="5872" y="4718"/>
                  </a:cubicBezTo>
                  <a:cubicBezTo>
                    <a:pt x="6501" y="7882"/>
                    <a:pt x="7130" y="13118"/>
                    <a:pt x="7654" y="16500"/>
                  </a:cubicBezTo>
                  <a:cubicBezTo>
                    <a:pt x="8179" y="19882"/>
                    <a:pt x="8598" y="21409"/>
                    <a:pt x="9122" y="21409"/>
                  </a:cubicBezTo>
                  <a:cubicBezTo>
                    <a:pt x="9647" y="21409"/>
                    <a:pt x="10276" y="19882"/>
                    <a:pt x="11115" y="16391"/>
                  </a:cubicBezTo>
                  <a:cubicBezTo>
                    <a:pt x="11953" y="12900"/>
                    <a:pt x="13002" y="7445"/>
                    <a:pt x="13841" y="4173"/>
                  </a:cubicBezTo>
                  <a:cubicBezTo>
                    <a:pt x="14680" y="900"/>
                    <a:pt x="15309" y="-191"/>
                    <a:pt x="15938" y="27"/>
                  </a:cubicBezTo>
                  <a:cubicBezTo>
                    <a:pt x="16567" y="245"/>
                    <a:pt x="17196" y="1773"/>
                    <a:pt x="18140" y="4391"/>
                  </a:cubicBezTo>
                  <a:cubicBezTo>
                    <a:pt x="19083" y="7009"/>
                    <a:pt x="20342" y="10718"/>
                    <a:pt x="21600" y="1442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3" name="Line"/>
            <p:cNvSpPr/>
            <p:nvPr/>
          </p:nvSpPr>
          <p:spPr>
            <a:xfrm>
              <a:off x="6058972" y="2702169"/>
              <a:ext cx="264480" cy="15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2" fill="norm" stroke="1" extrusionOk="0">
                  <a:moveTo>
                    <a:pt x="11782" y="7821"/>
                  </a:moveTo>
                  <a:cubicBezTo>
                    <a:pt x="11127" y="5959"/>
                    <a:pt x="10473" y="4097"/>
                    <a:pt x="9491" y="2607"/>
                  </a:cubicBezTo>
                  <a:cubicBezTo>
                    <a:pt x="8509" y="1117"/>
                    <a:pt x="7200" y="0"/>
                    <a:pt x="5891" y="0"/>
                  </a:cubicBezTo>
                  <a:cubicBezTo>
                    <a:pt x="4582" y="0"/>
                    <a:pt x="3273" y="1117"/>
                    <a:pt x="2127" y="4283"/>
                  </a:cubicBezTo>
                  <a:cubicBezTo>
                    <a:pt x="982" y="7448"/>
                    <a:pt x="0" y="12662"/>
                    <a:pt x="0" y="16014"/>
                  </a:cubicBezTo>
                  <a:cubicBezTo>
                    <a:pt x="0" y="19365"/>
                    <a:pt x="982" y="20855"/>
                    <a:pt x="2291" y="21228"/>
                  </a:cubicBezTo>
                  <a:cubicBezTo>
                    <a:pt x="3600" y="21600"/>
                    <a:pt x="5236" y="20855"/>
                    <a:pt x="7364" y="19179"/>
                  </a:cubicBezTo>
                  <a:cubicBezTo>
                    <a:pt x="9491" y="17503"/>
                    <a:pt x="12109" y="14897"/>
                    <a:pt x="13745" y="12662"/>
                  </a:cubicBezTo>
                  <a:cubicBezTo>
                    <a:pt x="15382" y="10428"/>
                    <a:pt x="16036" y="8566"/>
                    <a:pt x="16036" y="6703"/>
                  </a:cubicBezTo>
                  <a:cubicBezTo>
                    <a:pt x="16036" y="4841"/>
                    <a:pt x="15382" y="2979"/>
                    <a:pt x="15382" y="2979"/>
                  </a:cubicBezTo>
                  <a:cubicBezTo>
                    <a:pt x="15382" y="2979"/>
                    <a:pt x="16036" y="4841"/>
                    <a:pt x="17182" y="6517"/>
                  </a:cubicBezTo>
                  <a:cubicBezTo>
                    <a:pt x="18327" y="8193"/>
                    <a:pt x="19964" y="9683"/>
                    <a:pt x="21600" y="1117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4" name="Line"/>
            <p:cNvSpPr/>
            <p:nvPr/>
          </p:nvSpPr>
          <p:spPr>
            <a:xfrm>
              <a:off x="6323451" y="2662687"/>
              <a:ext cx="148201" cy="23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745" y="14233"/>
                    <a:pt x="15490" y="686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5" name="Line"/>
            <p:cNvSpPr/>
            <p:nvPr/>
          </p:nvSpPr>
          <p:spPr>
            <a:xfrm>
              <a:off x="6432861" y="2613175"/>
              <a:ext cx="38629" cy="263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2" h="21585" fill="norm" stroke="1" extrusionOk="0">
                  <a:moveTo>
                    <a:pt x="18895" y="0"/>
                  </a:moveTo>
                  <a:cubicBezTo>
                    <a:pt x="12377" y="3762"/>
                    <a:pt x="5860" y="7524"/>
                    <a:pt x="2601" y="10733"/>
                  </a:cubicBezTo>
                  <a:cubicBezTo>
                    <a:pt x="-658" y="13942"/>
                    <a:pt x="-658" y="16597"/>
                    <a:pt x="1515" y="18478"/>
                  </a:cubicBezTo>
                  <a:cubicBezTo>
                    <a:pt x="3687" y="20359"/>
                    <a:pt x="8032" y="21466"/>
                    <a:pt x="15636" y="21576"/>
                  </a:cubicBezTo>
                  <a:cubicBezTo>
                    <a:pt x="17269" y="21600"/>
                    <a:pt x="19052" y="21578"/>
                    <a:pt x="20942" y="2150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6" name="Line"/>
            <p:cNvSpPr/>
            <p:nvPr/>
          </p:nvSpPr>
          <p:spPr>
            <a:xfrm>
              <a:off x="6642529" y="2718350"/>
              <a:ext cx="185837" cy="183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0944" fill="norm" stroke="1" extrusionOk="0">
                  <a:moveTo>
                    <a:pt x="17177" y="0"/>
                  </a:moveTo>
                  <a:cubicBezTo>
                    <a:pt x="12581" y="926"/>
                    <a:pt x="7985" y="1851"/>
                    <a:pt x="4998" y="4320"/>
                  </a:cubicBezTo>
                  <a:cubicBezTo>
                    <a:pt x="2011" y="6789"/>
                    <a:pt x="632" y="10800"/>
                    <a:pt x="173" y="13731"/>
                  </a:cubicBezTo>
                  <a:cubicBezTo>
                    <a:pt x="-287" y="16663"/>
                    <a:pt x="173" y="18514"/>
                    <a:pt x="1551" y="19749"/>
                  </a:cubicBezTo>
                  <a:cubicBezTo>
                    <a:pt x="2930" y="20983"/>
                    <a:pt x="5228" y="21600"/>
                    <a:pt x="8675" y="19903"/>
                  </a:cubicBezTo>
                  <a:cubicBezTo>
                    <a:pt x="12122" y="18206"/>
                    <a:pt x="16717" y="14194"/>
                    <a:pt x="21313" y="1018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7" name="Line"/>
            <p:cNvSpPr/>
            <p:nvPr/>
          </p:nvSpPr>
          <p:spPr>
            <a:xfrm>
              <a:off x="6864430" y="2564633"/>
              <a:ext cx="288524" cy="29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4476"/>
                    <a:pt x="3600" y="8951"/>
                    <a:pt x="4650" y="12162"/>
                  </a:cubicBezTo>
                  <a:cubicBezTo>
                    <a:pt x="5700" y="15373"/>
                    <a:pt x="6000" y="17319"/>
                    <a:pt x="6300" y="18778"/>
                  </a:cubicBezTo>
                  <a:cubicBezTo>
                    <a:pt x="6600" y="20238"/>
                    <a:pt x="6900" y="21211"/>
                    <a:pt x="7500" y="21211"/>
                  </a:cubicBezTo>
                  <a:cubicBezTo>
                    <a:pt x="8100" y="21211"/>
                    <a:pt x="9000" y="20238"/>
                    <a:pt x="10050" y="18778"/>
                  </a:cubicBezTo>
                  <a:cubicBezTo>
                    <a:pt x="11100" y="17319"/>
                    <a:pt x="12300" y="15373"/>
                    <a:pt x="13350" y="14011"/>
                  </a:cubicBezTo>
                  <a:cubicBezTo>
                    <a:pt x="14400" y="12649"/>
                    <a:pt x="15300" y="11870"/>
                    <a:pt x="16350" y="11773"/>
                  </a:cubicBezTo>
                  <a:cubicBezTo>
                    <a:pt x="17400" y="11676"/>
                    <a:pt x="18600" y="12259"/>
                    <a:pt x="19500" y="14011"/>
                  </a:cubicBezTo>
                  <a:cubicBezTo>
                    <a:pt x="20400" y="15762"/>
                    <a:pt x="21000" y="1868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8" name="Line"/>
            <p:cNvSpPr/>
            <p:nvPr/>
          </p:nvSpPr>
          <p:spPr>
            <a:xfrm>
              <a:off x="7826173" y="2880156"/>
              <a:ext cx="24044" cy="16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9" name="Line"/>
            <p:cNvSpPr/>
            <p:nvPr/>
          </p:nvSpPr>
          <p:spPr>
            <a:xfrm>
              <a:off x="7705955" y="2944879"/>
              <a:ext cx="108197" cy="8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0" name="Line"/>
            <p:cNvSpPr/>
            <p:nvPr/>
          </p:nvSpPr>
          <p:spPr>
            <a:xfrm>
              <a:off x="8988533" y="2635228"/>
              <a:ext cx="306854" cy="414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7" h="21436" fill="norm" stroke="1" extrusionOk="0">
                  <a:moveTo>
                    <a:pt x="16661" y="951"/>
                  </a:moveTo>
                  <a:cubicBezTo>
                    <a:pt x="15841" y="393"/>
                    <a:pt x="15020" y="-164"/>
                    <a:pt x="13790" y="45"/>
                  </a:cubicBezTo>
                  <a:cubicBezTo>
                    <a:pt x="12560" y="254"/>
                    <a:pt x="10919" y="1230"/>
                    <a:pt x="8595" y="3111"/>
                  </a:cubicBezTo>
                  <a:cubicBezTo>
                    <a:pt x="6271" y="4992"/>
                    <a:pt x="3263" y="7779"/>
                    <a:pt x="1623" y="9521"/>
                  </a:cubicBezTo>
                  <a:cubicBezTo>
                    <a:pt x="-18" y="11263"/>
                    <a:pt x="-291" y="11960"/>
                    <a:pt x="256" y="12448"/>
                  </a:cubicBezTo>
                  <a:cubicBezTo>
                    <a:pt x="803" y="12935"/>
                    <a:pt x="2170" y="13214"/>
                    <a:pt x="4904" y="13144"/>
                  </a:cubicBezTo>
                  <a:cubicBezTo>
                    <a:pt x="7638" y="13075"/>
                    <a:pt x="11739" y="12657"/>
                    <a:pt x="14747" y="12378"/>
                  </a:cubicBezTo>
                  <a:cubicBezTo>
                    <a:pt x="17755" y="12099"/>
                    <a:pt x="19668" y="11960"/>
                    <a:pt x="20489" y="12239"/>
                  </a:cubicBezTo>
                  <a:cubicBezTo>
                    <a:pt x="21309" y="12517"/>
                    <a:pt x="21036" y="13214"/>
                    <a:pt x="19395" y="14817"/>
                  </a:cubicBezTo>
                  <a:cubicBezTo>
                    <a:pt x="17755" y="16419"/>
                    <a:pt x="14747" y="18928"/>
                    <a:pt x="11739" y="2143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1" name="Line"/>
            <p:cNvSpPr/>
            <p:nvPr/>
          </p:nvSpPr>
          <p:spPr>
            <a:xfrm>
              <a:off x="9521242" y="2799253"/>
              <a:ext cx="192350" cy="24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2" name="Line"/>
            <p:cNvSpPr/>
            <p:nvPr/>
          </p:nvSpPr>
          <p:spPr>
            <a:xfrm>
              <a:off x="9581351" y="2936788"/>
              <a:ext cx="168306" cy="16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3" name="Line"/>
            <p:cNvSpPr/>
            <p:nvPr/>
          </p:nvSpPr>
          <p:spPr>
            <a:xfrm>
              <a:off x="10009872" y="2702169"/>
              <a:ext cx="314093" cy="347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3" h="21405" fill="norm" stroke="1" extrusionOk="0">
                  <a:moveTo>
                    <a:pt x="13247" y="0"/>
                  </a:moveTo>
                  <a:cubicBezTo>
                    <a:pt x="10007" y="2991"/>
                    <a:pt x="6767" y="5982"/>
                    <a:pt x="4607" y="7892"/>
                  </a:cubicBezTo>
                  <a:cubicBezTo>
                    <a:pt x="2447" y="9803"/>
                    <a:pt x="1367" y="10634"/>
                    <a:pt x="692" y="11465"/>
                  </a:cubicBezTo>
                  <a:cubicBezTo>
                    <a:pt x="17" y="12295"/>
                    <a:pt x="-253" y="13126"/>
                    <a:pt x="287" y="13542"/>
                  </a:cubicBezTo>
                  <a:cubicBezTo>
                    <a:pt x="827" y="13957"/>
                    <a:pt x="2177" y="13957"/>
                    <a:pt x="4472" y="13458"/>
                  </a:cubicBezTo>
                  <a:cubicBezTo>
                    <a:pt x="6767" y="12960"/>
                    <a:pt x="10007" y="11963"/>
                    <a:pt x="12302" y="11298"/>
                  </a:cubicBezTo>
                  <a:cubicBezTo>
                    <a:pt x="14597" y="10634"/>
                    <a:pt x="15947" y="10302"/>
                    <a:pt x="17297" y="10218"/>
                  </a:cubicBezTo>
                  <a:cubicBezTo>
                    <a:pt x="18647" y="10135"/>
                    <a:pt x="19997" y="10302"/>
                    <a:pt x="20672" y="10800"/>
                  </a:cubicBezTo>
                  <a:cubicBezTo>
                    <a:pt x="21347" y="11298"/>
                    <a:pt x="21347" y="12129"/>
                    <a:pt x="20537" y="13542"/>
                  </a:cubicBezTo>
                  <a:cubicBezTo>
                    <a:pt x="19727" y="14954"/>
                    <a:pt x="18107" y="16948"/>
                    <a:pt x="16622" y="18443"/>
                  </a:cubicBezTo>
                  <a:cubicBezTo>
                    <a:pt x="15137" y="19938"/>
                    <a:pt x="13787" y="20935"/>
                    <a:pt x="13112" y="21268"/>
                  </a:cubicBezTo>
                  <a:cubicBezTo>
                    <a:pt x="12437" y="21600"/>
                    <a:pt x="12437" y="21268"/>
                    <a:pt x="12437" y="2093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4" name="Line"/>
            <p:cNvSpPr/>
            <p:nvPr/>
          </p:nvSpPr>
          <p:spPr>
            <a:xfrm>
              <a:off x="10302657" y="2742621"/>
              <a:ext cx="480872" cy="145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40" y="15200"/>
                    <a:pt x="10080" y="8800"/>
                    <a:pt x="13680" y="5200"/>
                  </a:cubicBezTo>
                  <a:cubicBezTo>
                    <a:pt x="17280" y="1600"/>
                    <a:pt x="19440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5" name="Line"/>
            <p:cNvSpPr/>
            <p:nvPr/>
          </p:nvSpPr>
          <p:spPr>
            <a:xfrm>
              <a:off x="10519049" y="2677898"/>
              <a:ext cx="36067" cy="339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5657"/>
                    <a:pt x="4800" y="11314"/>
                    <a:pt x="8400" y="14914"/>
                  </a:cubicBezTo>
                  <a:cubicBezTo>
                    <a:pt x="12000" y="18514"/>
                    <a:pt x="16800" y="2005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6" name="Line"/>
            <p:cNvSpPr/>
            <p:nvPr/>
          </p:nvSpPr>
          <p:spPr>
            <a:xfrm>
              <a:off x="3149704" y="3777465"/>
              <a:ext cx="108196" cy="24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5"/>
                  </a:moveTo>
                  <a:cubicBezTo>
                    <a:pt x="4000" y="2735"/>
                    <a:pt x="8000" y="-1585"/>
                    <a:pt x="11600" y="575"/>
                  </a:cubicBezTo>
                  <a:cubicBezTo>
                    <a:pt x="15200" y="2735"/>
                    <a:pt x="18400" y="11375"/>
                    <a:pt x="21600" y="2001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7" name="Line"/>
            <p:cNvSpPr/>
            <p:nvPr/>
          </p:nvSpPr>
          <p:spPr>
            <a:xfrm>
              <a:off x="3931119" y="3422208"/>
              <a:ext cx="96175" cy="299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2" fill="norm" stroke="1" extrusionOk="0">
                  <a:moveTo>
                    <a:pt x="21600" y="0"/>
                  </a:moveTo>
                  <a:cubicBezTo>
                    <a:pt x="18900" y="5400"/>
                    <a:pt x="16200" y="10800"/>
                    <a:pt x="13950" y="13982"/>
                  </a:cubicBezTo>
                  <a:cubicBezTo>
                    <a:pt x="11700" y="17164"/>
                    <a:pt x="9900" y="18129"/>
                    <a:pt x="8100" y="19093"/>
                  </a:cubicBezTo>
                  <a:cubicBezTo>
                    <a:pt x="6300" y="20057"/>
                    <a:pt x="4500" y="21021"/>
                    <a:pt x="3150" y="21311"/>
                  </a:cubicBezTo>
                  <a:cubicBezTo>
                    <a:pt x="1800" y="21600"/>
                    <a:pt x="900" y="21214"/>
                    <a:pt x="0" y="2082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8" name="Line"/>
            <p:cNvSpPr/>
            <p:nvPr/>
          </p:nvSpPr>
          <p:spPr>
            <a:xfrm>
              <a:off x="4027293" y="3373666"/>
              <a:ext cx="336610" cy="386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2" fill="norm" stroke="1" extrusionOk="0">
                  <a:moveTo>
                    <a:pt x="0" y="0"/>
                  </a:moveTo>
                  <a:cubicBezTo>
                    <a:pt x="2571" y="5065"/>
                    <a:pt x="5143" y="10130"/>
                    <a:pt x="7071" y="13630"/>
                  </a:cubicBezTo>
                  <a:cubicBezTo>
                    <a:pt x="9000" y="17131"/>
                    <a:pt x="10286" y="19068"/>
                    <a:pt x="11700" y="20185"/>
                  </a:cubicBezTo>
                  <a:cubicBezTo>
                    <a:pt x="13114" y="21302"/>
                    <a:pt x="14657" y="21600"/>
                    <a:pt x="15814" y="21153"/>
                  </a:cubicBezTo>
                  <a:cubicBezTo>
                    <a:pt x="16971" y="20706"/>
                    <a:pt x="17743" y="19514"/>
                    <a:pt x="18386" y="17206"/>
                  </a:cubicBezTo>
                  <a:cubicBezTo>
                    <a:pt x="19029" y="14897"/>
                    <a:pt x="19543" y="11470"/>
                    <a:pt x="20057" y="9236"/>
                  </a:cubicBezTo>
                  <a:cubicBezTo>
                    <a:pt x="20571" y="7001"/>
                    <a:pt x="21086" y="5959"/>
                    <a:pt x="21600" y="491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9" name="Line"/>
            <p:cNvSpPr/>
            <p:nvPr/>
          </p:nvSpPr>
          <p:spPr>
            <a:xfrm>
              <a:off x="4544229" y="3729640"/>
              <a:ext cx="48258" cy="2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0" name="Line"/>
            <p:cNvSpPr/>
            <p:nvPr/>
          </p:nvSpPr>
          <p:spPr>
            <a:xfrm>
              <a:off x="3474291" y="3446479"/>
              <a:ext cx="36067" cy="342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5783"/>
                    <a:pt x="9600" y="11565"/>
                    <a:pt x="12000" y="14882"/>
                  </a:cubicBezTo>
                  <a:cubicBezTo>
                    <a:pt x="14400" y="18198"/>
                    <a:pt x="14400" y="19049"/>
                    <a:pt x="14400" y="19899"/>
                  </a:cubicBezTo>
                  <a:cubicBezTo>
                    <a:pt x="14400" y="20750"/>
                    <a:pt x="14400" y="21600"/>
                    <a:pt x="15600" y="21600"/>
                  </a:cubicBezTo>
                  <a:cubicBezTo>
                    <a:pt x="16800" y="21600"/>
                    <a:pt x="19200" y="20750"/>
                    <a:pt x="21600" y="1989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1" name="Line"/>
            <p:cNvSpPr/>
            <p:nvPr/>
          </p:nvSpPr>
          <p:spPr>
            <a:xfrm>
              <a:off x="3450248" y="3415620"/>
              <a:ext cx="204371" cy="3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8" fill="norm" stroke="1" extrusionOk="0">
                  <a:moveTo>
                    <a:pt x="0" y="16478"/>
                  </a:moveTo>
                  <a:cubicBezTo>
                    <a:pt x="1271" y="10718"/>
                    <a:pt x="2541" y="4958"/>
                    <a:pt x="4447" y="2078"/>
                  </a:cubicBezTo>
                  <a:cubicBezTo>
                    <a:pt x="6353" y="-802"/>
                    <a:pt x="8894" y="-802"/>
                    <a:pt x="11859" y="2798"/>
                  </a:cubicBezTo>
                  <a:cubicBezTo>
                    <a:pt x="14824" y="6398"/>
                    <a:pt x="18212" y="13598"/>
                    <a:pt x="21600" y="2079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2" name="Line"/>
            <p:cNvSpPr/>
            <p:nvPr/>
          </p:nvSpPr>
          <p:spPr>
            <a:xfrm>
              <a:off x="3498335" y="3632557"/>
              <a:ext cx="120219" cy="1"/>
            </a:xfrm>
            <a:prstGeom prst="ellipse">
              <a:avLst/>
            </a:pr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3" name="Line"/>
            <p:cNvSpPr/>
            <p:nvPr/>
          </p:nvSpPr>
          <p:spPr>
            <a:xfrm>
              <a:off x="3738770" y="3648737"/>
              <a:ext cx="48088" cy="16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4" name="Line"/>
            <p:cNvSpPr/>
            <p:nvPr/>
          </p:nvSpPr>
          <p:spPr>
            <a:xfrm>
              <a:off x="5181383" y="3422208"/>
              <a:ext cx="48088" cy="226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5" name="Line"/>
            <p:cNvSpPr/>
            <p:nvPr/>
          </p:nvSpPr>
          <p:spPr>
            <a:xfrm>
              <a:off x="5241492" y="3373666"/>
              <a:ext cx="300545" cy="290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4" fill="norm" stroke="1" extrusionOk="0">
                  <a:moveTo>
                    <a:pt x="0" y="594"/>
                  </a:moveTo>
                  <a:cubicBezTo>
                    <a:pt x="1440" y="396"/>
                    <a:pt x="2880" y="198"/>
                    <a:pt x="4176" y="1189"/>
                  </a:cubicBezTo>
                  <a:cubicBezTo>
                    <a:pt x="5472" y="2180"/>
                    <a:pt x="6624" y="4360"/>
                    <a:pt x="7920" y="7629"/>
                  </a:cubicBezTo>
                  <a:cubicBezTo>
                    <a:pt x="9216" y="10899"/>
                    <a:pt x="10656" y="15259"/>
                    <a:pt x="11952" y="17934"/>
                  </a:cubicBezTo>
                  <a:cubicBezTo>
                    <a:pt x="13248" y="20609"/>
                    <a:pt x="14400" y="21600"/>
                    <a:pt x="15408" y="21303"/>
                  </a:cubicBezTo>
                  <a:cubicBezTo>
                    <a:pt x="16416" y="21006"/>
                    <a:pt x="17280" y="19420"/>
                    <a:pt x="18000" y="16448"/>
                  </a:cubicBezTo>
                  <a:cubicBezTo>
                    <a:pt x="18720" y="13475"/>
                    <a:pt x="19296" y="9116"/>
                    <a:pt x="19728" y="6143"/>
                  </a:cubicBezTo>
                  <a:cubicBezTo>
                    <a:pt x="20160" y="3171"/>
                    <a:pt x="20448" y="1585"/>
                    <a:pt x="20736" y="793"/>
                  </a:cubicBezTo>
                  <a:cubicBezTo>
                    <a:pt x="21024" y="0"/>
                    <a:pt x="2131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6" name="Line"/>
            <p:cNvSpPr/>
            <p:nvPr/>
          </p:nvSpPr>
          <p:spPr>
            <a:xfrm>
              <a:off x="5683982" y="3470750"/>
              <a:ext cx="143453" cy="171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102" fill="norm" stroke="1" extrusionOk="0">
                  <a:moveTo>
                    <a:pt x="2088" y="0"/>
                  </a:moveTo>
                  <a:cubicBezTo>
                    <a:pt x="921" y="5317"/>
                    <a:pt x="-247" y="10634"/>
                    <a:pt x="45" y="14123"/>
                  </a:cubicBezTo>
                  <a:cubicBezTo>
                    <a:pt x="337" y="17612"/>
                    <a:pt x="2088" y="19274"/>
                    <a:pt x="4423" y="20271"/>
                  </a:cubicBezTo>
                  <a:cubicBezTo>
                    <a:pt x="6758" y="21268"/>
                    <a:pt x="9677" y="21600"/>
                    <a:pt x="12596" y="19938"/>
                  </a:cubicBezTo>
                  <a:cubicBezTo>
                    <a:pt x="15515" y="18277"/>
                    <a:pt x="18434" y="14622"/>
                    <a:pt x="19894" y="11298"/>
                  </a:cubicBezTo>
                  <a:cubicBezTo>
                    <a:pt x="21353" y="7975"/>
                    <a:pt x="21353" y="4985"/>
                    <a:pt x="19018" y="3157"/>
                  </a:cubicBezTo>
                  <a:cubicBezTo>
                    <a:pt x="16683" y="1329"/>
                    <a:pt x="12012" y="665"/>
                    <a:pt x="7342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7" name="Line"/>
            <p:cNvSpPr/>
            <p:nvPr/>
          </p:nvSpPr>
          <p:spPr>
            <a:xfrm>
              <a:off x="5842581" y="3349395"/>
              <a:ext cx="384698" cy="56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50" y="15429"/>
                    <a:pt x="8100" y="9257"/>
                    <a:pt x="11700" y="5657"/>
                  </a:cubicBezTo>
                  <a:cubicBezTo>
                    <a:pt x="15300" y="2057"/>
                    <a:pt x="18450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8" name="Line"/>
            <p:cNvSpPr/>
            <p:nvPr/>
          </p:nvSpPr>
          <p:spPr>
            <a:xfrm>
              <a:off x="6028407" y="3333215"/>
              <a:ext cx="162805" cy="391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600" fill="norm" stroke="1" extrusionOk="0">
                  <a:moveTo>
                    <a:pt x="2438" y="0"/>
                  </a:moveTo>
                  <a:cubicBezTo>
                    <a:pt x="1384" y="3724"/>
                    <a:pt x="331" y="7448"/>
                    <a:pt x="67" y="10800"/>
                  </a:cubicBezTo>
                  <a:cubicBezTo>
                    <a:pt x="-196" y="14152"/>
                    <a:pt x="331" y="17131"/>
                    <a:pt x="1384" y="18993"/>
                  </a:cubicBezTo>
                  <a:cubicBezTo>
                    <a:pt x="2438" y="20855"/>
                    <a:pt x="4019" y="21600"/>
                    <a:pt x="6916" y="21600"/>
                  </a:cubicBezTo>
                  <a:cubicBezTo>
                    <a:pt x="9814" y="21600"/>
                    <a:pt x="14028" y="20855"/>
                    <a:pt x="16663" y="20036"/>
                  </a:cubicBezTo>
                  <a:cubicBezTo>
                    <a:pt x="19297" y="19217"/>
                    <a:pt x="20350" y="18323"/>
                    <a:pt x="21404" y="1742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9" name="Line"/>
            <p:cNvSpPr/>
            <p:nvPr/>
          </p:nvSpPr>
          <p:spPr>
            <a:xfrm>
              <a:off x="6714549" y="3365576"/>
              <a:ext cx="77752" cy="285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5" h="21600" fill="norm" stroke="1" extrusionOk="0">
                  <a:moveTo>
                    <a:pt x="20955" y="0"/>
                  </a:moveTo>
                  <a:cubicBezTo>
                    <a:pt x="16635" y="3668"/>
                    <a:pt x="12315" y="7336"/>
                    <a:pt x="9075" y="10596"/>
                  </a:cubicBezTo>
                  <a:cubicBezTo>
                    <a:pt x="5835" y="13857"/>
                    <a:pt x="3675" y="16709"/>
                    <a:pt x="2055" y="18645"/>
                  </a:cubicBezTo>
                  <a:cubicBezTo>
                    <a:pt x="435" y="20581"/>
                    <a:pt x="-645" y="21600"/>
                    <a:pt x="435" y="21600"/>
                  </a:cubicBezTo>
                  <a:cubicBezTo>
                    <a:pt x="1515" y="21600"/>
                    <a:pt x="4755" y="20581"/>
                    <a:pt x="7995" y="19155"/>
                  </a:cubicBezTo>
                  <a:cubicBezTo>
                    <a:pt x="11235" y="17728"/>
                    <a:pt x="14475" y="15894"/>
                    <a:pt x="17715" y="1406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0" name="Line"/>
            <p:cNvSpPr/>
            <p:nvPr/>
          </p:nvSpPr>
          <p:spPr>
            <a:xfrm>
              <a:off x="6816344" y="3365576"/>
              <a:ext cx="324589" cy="249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7" fill="norm" stroke="1" extrusionOk="0">
                  <a:moveTo>
                    <a:pt x="0" y="0"/>
                  </a:moveTo>
                  <a:cubicBezTo>
                    <a:pt x="1600" y="5515"/>
                    <a:pt x="3200" y="11030"/>
                    <a:pt x="4267" y="14821"/>
                  </a:cubicBezTo>
                  <a:cubicBezTo>
                    <a:pt x="5333" y="18613"/>
                    <a:pt x="5867" y="20681"/>
                    <a:pt x="6400" y="21140"/>
                  </a:cubicBezTo>
                  <a:cubicBezTo>
                    <a:pt x="6933" y="21600"/>
                    <a:pt x="7467" y="20451"/>
                    <a:pt x="8400" y="17004"/>
                  </a:cubicBezTo>
                  <a:cubicBezTo>
                    <a:pt x="9333" y="13557"/>
                    <a:pt x="10667" y="7813"/>
                    <a:pt x="11733" y="4481"/>
                  </a:cubicBezTo>
                  <a:cubicBezTo>
                    <a:pt x="12800" y="1149"/>
                    <a:pt x="13600" y="230"/>
                    <a:pt x="14400" y="345"/>
                  </a:cubicBezTo>
                  <a:cubicBezTo>
                    <a:pt x="15200" y="460"/>
                    <a:pt x="16000" y="1609"/>
                    <a:pt x="16667" y="4366"/>
                  </a:cubicBezTo>
                  <a:cubicBezTo>
                    <a:pt x="17333" y="7123"/>
                    <a:pt x="17867" y="11489"/>
                    <a:pt x="18667" y="14362"/>
                  </a:cubicBezTo>
                  <a:cubicBezTo>
                    <a:pt x="19467" y="17234"/>
                    <a:pt x="20533" y="18613"/>
                    <a:pt x="21600" y="1999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1" name="Line"/>
            <p:cNvSpPr/>
            <p:nvPr/>
          </p:nvSpPr>
          <p:spPr>
            <a:xfrm>
              <a:off x="7189018" y="3476143"/>
              <a:ext cx="240437" cy="121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880" y="9120"/>
                  </a:moveTo>
                  <a:cubicBezTo>
                    <a:pt x="12240" y="6720"/>
                    <a:pt x="12600" y="4320"/>
                    <a:pt x="11880" y="2640"/>
                  </a:cubicBezTo>
                  <a:cubicBezTo>
                    <a:pt x="11160" y="960"/>
                    <a:pt x="9360" y="0"/>
                    <a:pt x="7560" y="0"/>
                  </a:cubicBezTo>
                  <a:cubicBezTo>
                    <a:pt x="5760" y="0"/>
                    <a:pt x="3960" y="960"/>
                    <a:pt x="2520" y="4080"/>
                  </a:cubicBezTo>
                  <a:cubicBezTo>
                    <a:pt x="1080" y="7200"/>
                    <a:pt x="0" y="12480"/>
                    <a:pt x="0" y="16080"/>
                  </a:cubicBezTo>
                  <a:cubicBezTo>
                    <a:pt x="0" y="19680"/>
                    <a:pt x="1080" y="21600"/>
                    <a:pt x="3240" y="21600"/>
                  </a:cubicBezTo>
                  <a:cubicBezTo>
                    <a:pt x="5400" y="21600"/>
                    <a:pt x="8640" y="19680"/>
                    <a:pt x="10800" y="17280"/>
                  </a:cubicBezTo>
                  <a:cubicBezTo>
                    <a:pt x="12960" y="14880"/>
                    <a:pt x="14040" y="12000"/>
                    <a:pt x="14940" y="12480"/>
                  </a:cubicBezTo>
                  <a:cubicBezTo>
                    <a:pt x="15840" y="12960"/>
                    <a:pt x="16560" y="16800"/>
                    <a:pt x="17640" y="18000"/>
                  </a:cubicBezTo>
                  <a:cubicBezTo>
                    <a:pt x="18720" y="19200"/>
                    <a:pt x="20160" y="17760"/>
                    <a:pt x="21600" y="1632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2" name="Line"/>
            <p:cNvSpPr/>
            <p:nvPr/>
          </p:nvSpPr>
          <p:spPr>
            <a:xfrm>
              <a:off x="7429454" y="3373666"/>
              <a:ext cx="324589" cy="105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3" name="Line"/>
            <p:cNvSpPr/>
            <p:nvPr/>
          </p:nvSpPr>
          <p:spPr>
            <a:xfrm>
              <a:off x="7561693" y="3349395"/>
              <a:ext cx="132241" cy="249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7" fill="norm" stroke="1" extrusionOk="0">
                  <a:moveTo>
                    <a:pt x="0" y="0"/>
                  </a:moveTo>
                  <a:cubicBezTo>
                    <a:pt x="0" y="5745"/>
                    <a:pt x="0" y="11489"/>
                    <a:pt x="327" y="14936"/>
                  </a:cubicBezTo>
                  <a:cubicBezTo>
                    <a:pt x="655" y="18383"/>
                    <a:pt x="1309" y="19532"/>
                    <a:pt x="3273" y="20336"/>
                  </a:cubicBezTo>
                  <a:cubicBezTo>
                    <a:pt x="5236" y="21140"/>
                    <a:pt x="8509" y="21600"/>
                    <a:pt x="11782" y="20911"/>
                  </a:cubicBezTo>
                  <a:cubicBezTo>
                    <a:pt x="15055" y="20221"/>
                    <a:pt x="18327" y="18383"/>
                    <a:pt x="21600" y="1654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4" name="Line"/>
            <p:cNvSpPr/>
            <p:nvPr/>
          </p:nvSpPr>
          <p:spPr>
            <a:xfrm>
              <a:off x="7746028" y="3422208"/>
              <a:ext cx="152276" cy="189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1" fill="norm" stroke="1" extrusionOk="0">
                  <a:moveTo>
                    <a:pt x="9663" y="0"/>
                  </a:moveTo>
                  <a:cubicBezTo>
                    <a:pt x="6821" y="3042"/>
                    <a:pt x="3979" y="6084"/>
                    <a:pt x="2274" y="8975"/>
                  </a:cubicBezTo>
                  <a:cubicBezTo>
                    <a:pt x="568" y="11865"/>
                    <a:pt x="0" y="14603"/>
                    <a:pt x="0" y="16885"/>
                  </a:cubicBezTo>
                  <a:cubicBezTo>
                    <a:pt x="0" y="19166"/>
                    <a:pt x="568" y="20992"/>
                    <a:pt x="2274" y="21296"/>
                  </a:cubicBezTo>
                  <a:cubicBezTo>
                    <a:pt x="3979" y="21600"/>
                    <a:pt x="6821" y="20383"/>
                    <a:pt x="10232" y="17493"/>
                  </a:cubicBezTo>
                  <a:cubicBezTo>
                    <a:pt x="13642" y="14603"/>
                    <a:pt x="17621" y="10039"/>
                    <a:pt x="21600" y="547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5" name="Line"/>
            <p:cNvSpPr/>
            <p:nvPr/>
          </p:nvSpPr>
          <p:spPr>
            <a:xfrm>
              <a:off x="7934368" y="3276582"/>
              <a:ext cx="216393" cy="307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7" fill="norm" stroke="1" extrusionOk="0">
                  <a:moveTo>
                    <a:pt x="0" y="0"/>
                  </a:moveTo>
                  <a:cubicBezTo>
                    <a:pt x="1200" y="4696"/>
                    <a:pt x="2400" y="9391"/>
                    <a:pt x="3000" y="12209"/>
                  </a:cubicBezTo>
                  <a:cubicBezTo>
                    <a:pt x="3600" y="15026"/>
                    <a:pt x="3600" y="15965"/>
                    <a:pt x="4200" y="16998"/>
                  </a:cubicBezTo>
                  <a:cubicBezTo>
                    <a:pt x="4800" y="18031"/>
                    <a:pt x="6000" y="19158"/>
                    <a:pt x="6800" y="19252"/>
                  </a:cubicBezTo>
                  <a:cubicBezTo>
                    <a:pt x="7600" y="19346"/>
                    <a:pt x="8000" y="18407"/>
                    <a:pt x="8600" y="17468"/>
                  </a:cubicBezTo>
                  <a:cubicBezTo>
                    <a:pt x="9200" y="16529"/>
                    <a:pt x="10000" y="15590"/>
                    <a:pt x="11000" y="14650"/>
                  </a:cubicBezTo>
                  <a:cubicBezTo>
                    <a:pt x="12000" y="13711"/>
                    <a:pt x="13200" y="12772"/>
                    <a:pt x="14800" y="12303"/>
                  </a:cubicBezTo>
                  <a:cubicBezTo>
                    <a:pt x="16400" y="11833"/>
                    <a:pt x="18400" y="11833"/>
                    <a:pt x="19600" y="12490"/>
                  </a:cubicBezTo>
                  <a:cubicBezTo>
                    <a:pt x="20800" y="13148"/>
                    <a:pt x="21200" y="14463"/>
                    <a:pt x="21400" y="15683"/>
                  </a:cubicBezTo>
                  <a:cubicBezTo>
                    <a:pt x="21600" y="16904"/>
                    <a:pt x="21600" y="18031"/>
                    <a:pt x="21600" y="19064"/>
                  </a:cubicBezTo>
                  <a:cubicBezTo>
                    <a:pt x="21600" y="20097"/>
                    <a:pt x="21600" y="21037"/>
                    <a:pt x="21600" y="21318"/>
                  </a:cubicBezTo>
                  <a:cubicBezTo>
                    <a:pt x="21600" y="21600"/>
                    <a:pt x="21600" y="21224"/>
                    <a:pt x="21600" y="2084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6" name="Line"/>
            <p:cNvSpPr/>
            <p:nvPr/>
          </p:nvSpPr>
          <p:spPr>
            <a:xfrm>
              <a:off x="8956219" y="3462660"/>
              <a:ext cx="84153" cy="1"/>
            </a:xfrm>
            <a:prstGeom prst="ellipse">
              <a:avLst/>
            </a:pr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7" name="Line"/>
            <p:cNvSpPr/>
            <p:nvPr/>
          </p:nvSpPr>
          <p:spPr>
            <a:xfrm>
              <a:off x="8908132" y="3551653"/>
              <a:ext cx="132240" cy="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8" name="Line"/>
            <p:cNvSpPr/>
            <p:nvPr/>
          </p:nvSpPr>
          <p:spPr>
            <a:xfrm>
              <a:off x="9627118" y="3276582"/>
              <a:ext cx="26365" cy="427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1" h="21536" fill="norm" stroke="1" extrusionOk="0">
                  <a:moveTo>
                    <a:pt x="20301" y="0"/>
                  </a:moveTo>
                  <a:cubicBezTo>
                    <a:pt x="11044" y="1358"/>
                    <a:pt x="1787" y="2717"/>
                    <a:pt x="244" y="5094"/>
                  </a:cubicBezTo>
                  <a:cubicBezTo>
                    <a:pt x="-1299" y="7472"/>
                    <a:pt x="4872" y="10868"/>
                    <a:pt x="7958" y="13517"/>
                  </a:cubicBezTo>
                  <a:cubicBezTo>
                    <a:pt x="11044" y="16166"/>
                    <a:pt x="11044" y="18068"/>
                    <a:pt x="9501" y="19426"/>
                  </a:cubicBezTo>
                  <a:cubicBezTo>
                    <a:pt x="7958" y="20785"/>
                    <a:pt x="4872" y="21600"/>
                    <a:pt x="4872" y="21532"/>
                  </a:cubicBezTo>
                  <a:cubicBezTo>
                    <a:pt x="4872" y="21464"/>
                    <a:pt x="7958" y="20513"/>
                    <a:pt x="11044" y="1956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9" name="Line"/>
            <p:cNvSpPr/>
            <p:nvPr/>
          </p:nvSpPr>
          <p:spPr>
            <a:xfrm>
              <a:off x="9617417" y="3300808"/>
              <a:ext cx="300544" cy="34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7" fill="norm" stroke="1" extrusionOk="0">
                  <a:moveTo>
                    <a:pt x="0" y="1997"/>
                  </a:moveTo>
                  <a:cubicBezTo>
                    <a:pt x="576" y="1166"/>
                    <a:pt x="1152" y="335"/>
                    <a:pt x="3888" y="86"/>
                  </a:cubicBezTo>
                  <a:cubicBezTo>
                    <a:pt x="6624" y="-163"/>
                    <a:pt x="11520" y="169"/>
                    <a:pt x="14544" y="585"/>
                  </a:cubicBezTo>
                  <a:cubicBezTo>
                    <a:pt x="17568" y="1000"/>
                    <a:pt x="18720" y="1499"/>
                    <a:pt x="19440" y="2246"/>
                  </a:cubicBezTo>
                  <a:cubicBezTo>
                    <a:pt x="20160" y="2994"/>
                    <a:pt x="20448" y="3991"/>
                    <a:pt x="18576" y="5819"/>
                  </a:cubicBezTo>
                  <a:cubicBezTo>
                    <a:pt x="16704" y="7646"/>
                    <a:pt x="12672" y="10305"/>
                    <a:pt x="9648" y="11883"/>
                  </a:cubicBezTo>
                  <a:cubicBezTo>
                    <a:pt x="6624" y="13462"/>
                    <a:pt x="4608" y="13960"/>
                    <a:pt x="4608" y="14542"/>
                  </a:cubicBezTo>
                  <a:cubicBezTo>
                    <a:pt x="4608" y="15123"/>
                    <a:pt x="6624" y="15788"/>
                    <a:pt x="9792" y="16951"/>
                  </a:cubicBezTo>
                  <a:cubicBezTo>
                    <a:pt x="12960" y="18114"/>
                    <a:pt x="17280" y="19775"/>
                    <a:pt x="21600" y="2143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0" name="Line"/>
            <p:cNvSpPr/>
            <p:nvPr/>
          </p:nvSpPr>
          <p:spPr>
            <a:xfrm>
              <a:off x="10014135" y="3484172"/>
              <a:ext cx="246612" cy="221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346" fill="norm" stroke="1" extrusionOk="0">
                  <a:moveTo>
                    <a:pt x="0" y="11977"/>
                  </a:moveTo>
                  <a:cubicBezTo>
                    <a:pt x="6271" y="9895"/>
                    <a:pt x="12542" y="7814"/>
                    <a:pt x="16374" y="6122"/>
                  </a:cubicBezTo>
                  <a:cubicBezTo>
                    <a:pt x="20206" y="4430"/>
                    <a:pt x="21600" y="3129"/>
                    <a:pt x="21426" y="2218"/>
                  </a:cubicBezTo>
                  <a:cubicBezTo>
                    <a:pt x="21252" y="1307"/>
                    <a:pt x="19510" y="787"/>
                    <a:pt x="17768" y="397"/>
                  </a:cubicBezTo>
                  <a:cubicBezTo>
                    <a:pt x="16026" y="6"/>
                    <a:pt x="14284" y="-254"/>
                    <a:pt x="11845" y="397"/>
                  </a:cubicBezTo>
                  <a:cubicBezTo>
                    <a:pt x="9406" y="1047"/>
                    <a:pt x="6271" y="2609"/>
                    <a:pt x="4703" y="5732"/>
                  </a:cubicBezTo>
                  <a:cubicBezTo>
                    <a:pt x="3135" y="8854"/>
                    <a:pt x="3135" y="13539"/>
                    <a:pt x="4529" y="16662"/>
                  </a:cubicBezTo>
                  <a:cubicBezTo>
                    <a:pt x="5923" y="19785"/>
                    <a:pt x="8710" y="21346"/>
                    <a:pt x="11671" y="21346"/>
                  </a:cubicBezTo>
                  <a:cubicBezTo>
                    <a:pt x="14632" y="21346"/>
                    <a:pt x="17768" y="19785"/>
                    <a:pt x="20903" y="1822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1" name="Line"/>
            <p:cNvSpPr/>
            <p:nvPr/>
          </p:nvSpPr>
          <p:spPr>
            <a:xfrm>
              <a:off x="10398832" y="3446479"/>
              <a:ext cx="324589" cy="16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2" name="Line"/>
            <p:cNvSpPr/>
            <p:nvPr/>
          </p:nvSpPr>
          <p:spPr>
            <a:xfrm>
              <a:off x="10525529" y="3430298"/>
              <a:ext cx="197892" cy="280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4" h="21432" fill="norm" stroke="1" extrusionOk="0">
                  <a:moveTo>
                    <a:pt x="3190" y="0"/>
                  </a:moveTo>
                  <a:cubicBezTo>
                    <a:pt x="1894" y="3291"/>
                    <a:pt x="598" y="6583"/>
                    <a:pt x="166" y="9977"/>
                  </a:cubicBezTo>
                  <a:cubicBezTo>
                    <a:pt x="-266" y="13371"/>
                    <a:pt x="166" y="16869"/>
                    <a:pt x="1246" y="18926"/>
                  </a:cubicBezTo>
                  <a:cubicBezTo>
                    <a:pt x="2326" y="20983"/>
                    <a:pt x="4054" y="21600"/>
                    <a:pt x="5998" y="21394"/>
                  </a:cubicBezTo>
                  <a:cubicBezTo>
                    <a:pt x="7942" y="21189"/>
                    <a:pt x="10102" y="20160"/>
                    <a:pt x="12694" y="18309"/>
                  </a:cubicBezTo>
                  <a:cubicBezTo>
                    <a:pt x="15286" y="16457"/>
                    <a:pt x="18310" y="13783"/>
                    <a:pt x="21334" y="1110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3" name="Line"/>
            <p:cNvSpPr/>
            <p:nvPr/>
          </p:nvSpPr>
          <p:spPr>
            <a:xfrm>
              <a:off x="10747463" y="3527382"/>
              <a:ext cx="276501" cy="143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3" fill="norm" stroke="1" extrusionOk="0">
                  <a:moveTo>
                    <a:pt x="0" y="0"/>
                  </a:moveTo>
                  <a:cubicBezTo>
                    <a:pt x="1252" y="6400"/>
                    <a:pt x="2504" y="12800"/>
                    <a:pt x="3757" y="16600"/>
                  </a:cubicBezTo>
                  <a:cubicBezTo>
                    <a:pt x="5009" y="20400"/>
                    <a:pt x="6261" y="21600"/>
                    <a:pt x="7513" y="21200"/>
                  </a:cubicBezTo>
                  <a:cubicBezTo>
                    <a:pt x="8765" y="20800"/>
                    <a:pt x="10017" y="18800"/>
                    <a:pt x="10800" y="16600"/>
                  </a:cubicBezTo>
                  <a:cubicBezTo>
                    <a:pt x="11583" y="14400"/>
                    <a:pt x="11896" y="12000"/>
                    <a:pt x="12209" y="9400"/>
                  </a:cubicBezTo>
                  <a:cubicBezTo>
                    <a:pt x="12522" y="6800"/>
                    <a:pt x="12835" y="4000"/>
                    <a:pt x="13461" y="3600"/>
                  </a:cubicBezTo>
                  <a:cubicBezTo>
                    <a:pt x="14087" y="3200"/>
                    <a:pt x="15026" y="5200"/>
                    <a:pt x="16435" y="8000"/>
                  </a:cubicBezTo>
                  <a:cubicBezTo>
                    <a:pt x="17843" y="10800"/>
                    <a:pt x="19722" y="14400"/>
                    <a:pt x="21600" y="180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4" name="Line"/>
            <p:cNvSpPr/>
            <p:nvPr/>
          </p:nvSpPr>
          <p:spPr>
            <a:xfrm>
              <a:off x="11096095" y="3446479"/>
              <a:ext cx="156283" cy="217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4" fill="norm" stroke="1" extrusionOk="0">
                  <a:moveTo>
                    <a:pt x="0" y="4000"/>
                  </a:moveTo>
                  <a:cubicBezTo>
                    <a:pt x="2215" y="8533"/>
                    <a:pt x="4431" y="13067"/>
                    <a:pt x="5538" y="16267"/>
                  </a:cubicBezTo>
                  <a:cubicBezTo>
                    <a:pt x="6646" y="19467"/>
                    <a:pt x="6646" y="21333"/>
                    <a:pt x="6369" y="21467"/>
                  </a:cubicBezTo>
                  <a:cubicBezTo>
                    <a:pt x="6092" y="21600"/>
                    <a:pt x="5538" y="20000"/>
                    <a:pt x="5815" y="16933"/>
                  </a:cubicBezTo>
                  <a:cubicBezTo>
                    <a:pt x="6092" y="13867"/>
                    <a:pt x="7200" y="9333"/>
                    <a:pt x="9969" y="6267"/>
                  </a:cubicBezTo>
                  <a:cubicBezTo>
                    <a:pt x="12738" y="3200"/>
                    <a:pt x="17169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5" name="Line"/>
            <p:cNvSpPr/>
            <p:nvPr/>
          </p:nvSpPr>
          <p:spPr>
            <a:xfrm>
              <a:off x="11264399" y="3446479"/>
              <a:ext cx="84153" cy="218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6" name="Line"/>
            <p:cNvSpPr/>
            <p:nvPr/>
          </p:nvSpPr>
          <p:spPr>
            <a:xfrm>
              <a:off x="11841445" y="3292763"/>
              <a:ext cx="290550" cy="404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1600" fill="norm" stroke="1" extrusionOk="0">
                  <a:moveTo>
                    <a:pt x="11384" y="0"/>
                  </a:moveTo>
                  <a:cubicBezTo>
                    <a:pt x="9924" y="0"/>
                    <a:pt x="8465" y="0"/>
                    <a:pt x="6568" y="1008"/>
                  </a:cubicBezTo>
                  <a:cubicBezTo>
                    <a:pt x="4670" y="2016"/>
                    <a:pt x="2335" y="4032"/>
                    <a:pt x="1168" y="5400"/>
                  </a:cubicBezTo>
                  <a:cubicBezTo>
                    <a:pt x="0" y="6768"/>
                    <a:pt x="0" y="7488"/>
                    <a:pt x="0" y="8208"/>
                  </a:cubicBezTo>
                  <a:cubicBezTo>
                    <a:pt x="0" y="8928"/>
                    <a:pt x="0" y="9648"/>
                    <a:pt x="730" y="10080"/>
                  </a:cubicBezTo>
                  <a:cubicBezTo>
                    <a:pt x="1459" y="10512"/>
                    <a:pt x="2919" y="10656"/>
                    <a:pt x="5254" y="10800"/>
                  </a:cubicBezTo>
                  <a:cubicBezTo>
                    <a:pt x="7589" y="10944"/>
                    <a:pt x="10800" y="11088"/>
                    <a:pt x="13573" y="11160"/>
                  </a:cubicBezTo>
                  <a:cubicBezTo>
                    <a:pt x="16346" y="11232"/>
                    <a:pt x="18681" y="11232"/>
                    <a:pt x="19995" y="11592"/>
                  </a:cubicBezTo>
                  <a:cubicBezTo>
                    <a:pt x="21308" y="11952"/>
                    <a:pt x="21600" y="12672"/>
                    <a:pt x="20432" y="14112"/>
                  </a:cubicBezTo>
                  <a:cubicBezTo>
                    <a:pt x="19265" y="15552"/>
                    <a:pt x="16638" y="17712"/>
                    <a:pt x="13719" y="19080"/>
                  </a:cubicBezTo>
                  <a:cubicBezTo>
                    <a:pt x="10800" y="20448"/>
                    <a:pt x="7589" y="21024"/>
                    <a:pt x="4378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7" name="Line"/>
            <p:cNvSpPr/>
            <p:nvPr/>
          </p:nvSpPr>
          <p:spPr>
            <a:xfrm>
              <a:off x="0" y="4215060"/>
              <a:ext cx="356187" cy="355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1600" fill="norm" stroke="1" extrusionOk="0">
                  <a:moveTo>
                    <a:pt x="0" y="0"/>
                  </a:moveTo>
                  <a:cubicBezTo>
                    <a:pt x="4080" y="0"/>
                    <a:pt x="8160" y="0"/>
                    <a:pt x="10800" y="82"/>
                  </a:cubicBezTo>
                  <a:cubicBezTo>
                    <a:pt x="13440" y="164"/>
                    <a:pt x="14640" y="327"/>
                    <a:pt x="14880" y="982"/>
                  </a:cubicBezTo>
                  <a:cubicBezTo>
                    <a:pt x="15120" y="1636"/>
                    <a:pt x="14400" y="2782"/>
                    <a:pt x="13200" y="4173"/>
                  </a:cubicBezTo>
                  <a:cubicBezTo>
                    <a:pt x="12000" y="5564"/>
                    <a:pt x="10320" y="7200"/>
                    <a:pt x="9120" y="8427"/>
                  </a:cubicBezTo>
                  <a:cubicBezTo>
                    <a:pt x="7920" y="9655"/>
                    <a:pt x="7200" y="10473"/>
                    <a:pt x="6360" y="11209"/>
                  </a:cubicBezTo>
                  <a:cubicBezTo>
                    <a:pt x="5520" y="11945"/>
                    <a:pt x="4560" y="12600"/>
                    <a:pt x="4800" y="13009"/>
                  </a:cubicBezTo>
                  <a:cubicBezTo>
                    <a:pt x="5040" y="13418"/>
                    <a:pt x="6480" y="13582"/>
                    <a:pt x="8520" y="13255"/>
                  </a:cubicBezTo>
                  <a:cubicBezTo>
                    <a:pt x="10560" y="12927"/>
                    <a:pt x="13200" y="12109"/>
                    <a:pt x="15480" y="11618"/>
                  </a:cubicBezTo>
                  <a:cubicBezTo>
                    <a:pt x="17760" y="11127"/>
                    <a:pt x="19680" y="10964"/>
                    <a:pt x="20640" y="11700"/>
                  </a:cubicBezTo>
                  <a:cubicBezTo>
                    <a:pt x="21600" y="12436"/>
                    <a:pt x="21600" y="14073"/>
                    <a:pt x="20400" y="15873"/>
                  </a:cubicBezTo>
                  <a:cubicBezTo>
                    <a:pt x="19200" y="17673"/>
                    <a:pt x="16800" y="19636"/>
                    <a:pt x="144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8" name="Line"/>
            <p:cNvSpPr/>
            <p:nvPr/>
          </p:nvSpPr>
          <p:spPr>
            <a:xfrm>
              <a:off x="456827" y="4433499"/>
              <a:ext cx="132240" cy="48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9" name="Line"/>
            <p:cNvSpPr/>
            <p:nvPr/>
          </p:nvSpPr>
          <p:spPr>
            <a:xfrm>
              <a:off x="1719113" y="4239331"/>
              <a:ext cx="24044" cy="434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1" fill="norm" stroke="1" extrusionOk="0">
                  <a:moveTo>
                    <a:pt x="0" y="0"/>
                  </a:moveTo>
                  <a:cubicBezTo>
                    <a:pt x="0" y="5600"/>
                    <a:pt x="0" y="11200"/>
                    <a:pt x="0" y="14400"/>
                  </a:cubicBezTo>
                  <a:cubicBezTo>
                    <a:pt x="0" y="17600"/>
                    <a:pt x="0" y="18400"/>
                    <a:pt x="0" y="19333"/>
                  </a:cubicBezTo>
                  <a:cubicBezTo>
                    <a:pt x="0" y="20267"/>
                    <a:pt x="0" y="21333"/>
                    <a:pt x="1800" y="21467"/>
                  </a:cubicBezTo>
                  <a:cubicBezTo>
                    <a:pt x="3600" y="21600"/>
                    <a:pt x="7200" y="20800"/>
                    <a:pt x="10800" y="19933"/>
                  </a:cubicBezTo>
                  <a:cubicBezTo>
                    <a:pt x="14400" y="19067"/>
                    <a:pt x="18000" y="18133"/>
                    <a:pt x="21600" y="172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0" name="Line"/>
            <p:cNvSpPr/>
            <p:nvPr/>
          </p:nvSpPr>
          <p:spPr>
            <a:xfrm>
              <a:off x="1767200" y="4270406"/>
              <a:ext cx="444807" cy="329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2" fill="norm" stroke="1" extrusionOk="0">
                  <a:moveTo>
                    <a:pt x="0" y="2174"/>
                  </a:moveTo>
                  <a:cubicBezTo>
                    <a:pt x="2141" y="6180"/>
                    <a:pt x="4281" y="10187"/>
                    <a:pt x="5449" y="12887"/>
                  </a:cubicBezTo>
                  <a:cubicBezTo>
                    <a:pt x="6616" y="15587"/>
                    <a:pt x="6811" y="16980"/>
                    <a:pt x="7200" y="18374"/>
                  </a:cubicBezTo>
                  <a:cubicBezTo>
                    <a:pt x="7589" y="19767"/>
                    <a:pt x="8173" y="21161"/>
                    <a:pt x="8562" y="21248"/>
                  </a:cubicBezTo>
                  <a:cubicBezTo>
                    <a:pt x="8951" y="21335"/>
                    <a:pt x="9146" y="20116"/>
                    <a:pt x="9341" y="16893"/>
                  </a:cubicBezTo>
                  <a:cubicBezTo>
                    <a:pt x="9535" y="13670"/>
                    <a:pt x="9730" y="8445"/>
                    <a:pt x="10022" y="5135"/>
                  </a:cubicBezTo>
                  <a:cubicBezTo>
                    <a:pt x="10314" y="1825"/>
                    <a:pt x="10703" y="432"/>
                    <a:pt x="11189" y="83"/>
                  </a:cubicBezTo>
                  <a:cubicBezTo>
                    <a:pt x="11676" y="-265"/>
                    <a:pt x="12259" y="432"/>
                    <a:pt x="13524" y="3132"/>
                  </a:cubicBezTo>
                  <a:cubicBezTo>
                    <a:pt x="14789" y="5832"/>
                    <a:pt x="16735" y="10535"/>
                    <a:pt x="18000" y="13496"/>
                  </a:cubicBezTo>
                  <a:cubicBezTo>
                    <a:pt x="19265" y="16458"/>
                    <a:pt x="19849" y="17677"/>
                    <a:pt x="20141" y="17764"/>
                  </a:cubicBezTo>
                  <a:cubicBezTo>
                    <a:pt x="20432" y="17851"/>
                    <a:pt x="20432" y="16806"/>
                    <a:pt x="20627" y="15761"/>
                  </a:cubicBezTo>
                  <a:cubicBezTo>
                    <a:pt x="20822" y="14716"/>
                    <a:pt x="21211" y="13670"/>
                    <a:pt x="21600" y="1262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1" name="Line"/>
            <p:cNvSpPr/>
            <p:nvPr/>
          </p:nvSpPr>
          <p:spPr>
            <a:xfrm>
              <a:off x="2272114" y="4449680"/>
              <a:ext cx="48088" cy="48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2" name="Line"/>
            <p:cNvSpPr/>
            <p:nvPr/>
          </p:nvSpPr>
          <p:spPr>
            <a:xfrm>
              <a:off x="2260093" y="4255512"/>
              <a:ext cx="108197" cy="113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3" name="Line"/>
            <p:cNvSpPr/>
            <p:nvPr/>
          </p:nvSpPr>
          <p:spPr>
            <a:xfrm>
              <a:off x="2429772" y="4268737"/>
              <a:ext cx="263105" cy="292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334" fill="norm" stroke="1" extrusionOk="0">
                  <a:moveTo>
                    <a:pt x="7743" y="11997"/>
                  </a:moveTo>
                  <a:cubicBezTo>
                    <a:pt x="5779" y="11407"/>
                    <a:pt x="3815" y="10818"/>
                    <a:pt x="2506" y="11015"/>
                  </a:cubicBezTo>
                  <a:cubicBezTo>
                    <a:pt x="1197" y="11211"/>
                    <a:pt x="543" y="12193"/>
                    <a:pt x="215" y="13764"/>
                  </a:cubicBezTo>
                  <a:cubicBezTo>
                    <a:pt x="-112" y="15335"/>
                    <a:pt x="-112" y="17495"/>
                    <a:pt x="543" y="18967"/>
                  </a:cubicBezTo>
                  <a:cubicBezTo>
                    <a:pt x="1197" y="20440"/>
                    <a:pt x="2506" y="21226"/>
                    <a:pt x="3815" y="21324"/>
                  </a:cubicBezTo>
                  <a:cubicBezTo>
                    <a:pt x="5124" y="21422"/>
                    <a:pt x="6433" y="20833"/>
                    <a:pt x="8561" y="18182"/>
                  </a:cubicBezTo>
                  <a:cubicBezTo>
                    <a:pt x="10688" y="15531"/>
                    <a:pt x="13633" y="10818"/>
                    <a:pt x="15106" y="7873"/>
                  </a:cubicBezTo>
                  <a:cubicBezTo>
                    <a:pt x="16579" y="4927"/>
                    <a:pt x="16579" y="3749"/>
                    <a:pt x="16579" y="2473"/>
                  </a:cubicBezTo>
                  <a:cubicBezTo>
                    <a:pt x="16579" y="1197"/>
                    <a:pt x="16579" y="-178"/>
                    <a:pt x="16415" y="18"/>
                  </a:cubicBezTo>
                  <a:cubicBezTo>
                    <a:pt x="16252" y="215"/>
                    <a:pt x="15924" y="1982"/>
                    <a:pt x="15761" y="4633"/>
                  </a:cubicBezTo>
                  <a:cubicBezTo>
                    <a:pt x="15597" y="7284"/>
                    <a:pt x="15597" y="10818"/>
                    <a:pt x="16579" y="13469"/>
                  </a:cubicBezTo>
                  <a:cubicBezTo>
                    <a:pt x="17561" y="16120"/>
                    <a:pt x="19524" y="17887"/>
                    <a:pt x="21488" y="1965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4" name="Line"/>
            <p:cNvSpPr/>
            <p:nvPr/>
          </p:nvSpPr>
          <p:spPr>
            <a:xfrm>
              <a:off x="2744971" y="4229802"/>
              <a:ext cx="236429" cy="316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fill="norm" stroke="1" extrusionOk="0">
                  <a:moveTo>
                    <a:pt x="8420" y="11081"/>
                  </a:moveTo>
                  <a:cubicBezTo>
                    <a:pt x="5858" y="9983"/>
                    <a:pt x="3295" y="8884"/>
                    <a:pt x="1831" y="8884"/>
                  </a:cubicBezTo>
                  <a:cubicBezTo>
                    <a:pt x="366" y="8884"/>
                    <a:pt x="0" y="9983"/>
                    <a:pt x="0" y="11813"/>
                  </a:cubicBezTo>
                  <a:cubicBezTo>
                    <a:pt x="0" y="13644"/>
                    <a:pt x="366" y="16207"/>
                    <a:pt x="1098" y="17945"/>
                  </a:cubicBezTo>
                  <a:cubicBezTo>
                    <a:pt x="1831" y="19684"/>
                    <a:pt x="2929" y="20600"/>
                    <a:pt x="4393" y="20874"/>
                  </a:cubicBezTo>
                  <a:cubicBezTo>
                    <a:pt x="5858" y="21149"/>
                    <a:pt x="7688" y="20783"/>
                    <a:pt x="9702" y="18952"/>
                  </a:cubicBezTo>
                  <a:cubicBezTo>
                    <a:pt x="11715" y="17122"/>
                    <a:pt x="13912" y="13827"/>
                    <a:pt x="15376" y="10807"/>
                  </a:cubicBezTo>
                  <a:cubicBezTo>
                    <a:pt x="16841" y="7786"/>
                    <a:pt x="17573" y="5040"/>
                    <a:pt x="17756" y="3118"/>
                  </a:cubicBezTo>
                  <a:cubicBezTo>
                    <a:pt x="17939" y="1196"/>
                    <a:pt x="17573" y="98"/>
                    <a:pt x="17207" y="7"/>
                  </a:cubicBezTo>
                  <a:cubicBezTo>
                    <a:pt x="16841" y="-85"/>
                    <a:pt x="16475" y="830"/>
                    <a:pt x="16658" y="4034"/>
                  </a:cubicBezTo>
                  <a:cubicBezTo>
                    <a:pt x="16841" y="7237"/>
                    <a:pt x="17573" y="12729"/>
                    <a:pt x="18488" y="16023"/>
                  </a:cubicBezTo>
                  <a:cubicBezTo>
                    <a:pt x="19403" y="19318"/>
                    <a:pt x="20502" y="20417"/>
                    <a:pt x="21600" y="2151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5" name="Line"/>
            <p:cNvSpPr/>
            <p:nvPr/>
          </p:nvSpPr>
          <p:spPr>
            <a:xfrm>
              <a:off x="3053529" y="4322932"/>
              <a:ext cx="192350" cy="223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231"/>
                  </a:moveTo>
                  <a:cubicBezTo>
                    <a:pt x="2250" y="12231"/>
                    <a:pt x="4500" y="12231"/>
                    <a:pt x="7875" y="10930"/>
                  </a:cubicBezTo>
                  <a:cubicBezTo>
                    <a:pt x="11250" y="9629"/>
                    <a:pt x="15750" y="7026"/>
                    <a:pt x="18225" y="5075"/>
                  </a:cubicBezTo>
                  <a:cubicBezTo>
                    <a:pt x="20700" y="3123"/>
                    <a:pt x="21150" y="1822"/>
                    <a:pt x="19800" y="1041"/>
                  </a:cubicBezTo>
                  <a:cubicBezTo>
                    <a:pt x="18450" y="260"/>
                    <a:pt x="15300" y="0"/>
                    <a:pt x="12600" y="0"/>
                  </a:cubicBezTo>
                  <a:cubicBezTo>
                    <a:pt x="9900" y="0"/>
                    <a:pt x="7650" y="260"/>
                    <a:pt x="6300" y="2863"/>
                  </a:cubicBezTo>
                  <a:cubicBezTo>
                    <a:pt x="4950" y="5465"/>
                    <a:pt x="4500" y="10410"/>
                    <a:pt x="7200" y="13923"/>
                  </a:cubicBezTo>
                  <a:cubicBezTo>
                    <a:pt x="9900" y="17436"/>
                    <a:pt x="15750" y="1951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6" name="Line"/>
            <p:cNvSpPr/>
            <p:nvPr/>
          </p:nvSpPr>
          <p:spPr>
            <a:xfrm>
              <a:off x="3788072" y="4295964"/>
              <a:ext cx="58895" cy="263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1144" fill="norm" stroke="1" extrusionOk="0">
                  <a:moveTo>
                    <a:pt x="21164" y="0"/>
                  </a:moveTo>
                  <a:cubicBezTo>
                    <a:pt x="16844" y="4536"/>
                    <a:pt x="12524" y="9072"/>
                    <a:pt x="8924" y="12312"/>
                  </a:cubicBezTo>
                  <a:cubicBezTo>
                    <a:pt x="5324" y="15552"/>
                    <a:pt x="2444" y="17496"/>
                    <a:pt x="1004" y="19008"/>
                  </a:cubicBezTo>
                  <a:cubicBezTo>
                    <a:pt x="-436" y="20520"/>
                    <a:pt x="-436" y="21600"/>
                    <a:pt x="1724" y="20952"/>
                  </a:cubicBezTo>
                  <a:cubicBezTo>
                    <a:pt x="3884" y="20304"/>
                    <a:pt x="8204" y="17928"/>
                    <a:pt x="12524" y="1555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7" name="Line"/>
            <p:cNvSpPr/>
            <p:nvPr/>
          </p:nvSpPr>
          <p:spPr>
            <a:xfrm>
              <a:off x="3834944" y="4221711"/>
              <a:ext cx="384698" cy="264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7" fill="norm" stroke="1" extrusionOk="0">
                  <a:moveTo>
                    <a:pt x="0" y="2707"/>
                  </a:moveTo>
                  <a:cubicBezTo>
                    <a:pt x="0" y="1411"/>
                    <a:pt x="0" y="115"/>
                    <a:pt x="338" y="7"/>
                  </a:cubicBezTo>
                  <a:cubicBezTo>
                    <a:pt x="675" y="-101"/>
                    <a:pt x="1350" y="979"/>
                    <a:pt x="2588" y="4111"/>
                  </a:cubicBezTo>
                  <a:cubicBezTo>
                    <a:pt x="3825" y="7243"/>
                    <a:pt x="5625" y="12427"/>
                    <a:pt x="6863" y="15775"/>
                  </a:cubicBezTo>
                  <a:cubicBezTo>
                    <a:pt x="8100" y="19123"/>
                    <a:pt x="8775" y="20635"/>
                    <a:pt x="9563" y="21067"/>
                  </a:cubicBezTo>
                  <a:cubicBezTo>
                    <a:pt x="10350" y="21499"/>
                    <a:pt x="11250" y="20851"/>
                    <a:pt x="12488" y="17719"/>
                  </a:cubicBezTo>
                  <a:cubicBezTo>
                    <a:pt x="13725" y="14587"/>
                    <a:pt x="15300" y="8971"/>
                    <a:pt x="16313" y="5623"/>
                  </a:cubicBezTo>
                  <a:cubicBezTo>
                    <a:pt x="17325" y="2275"/>
                    <a:pt x="17775" y="1195"/>
                    <a:pt x="18563" y="763"/>
                  </a:cubicBezTo>
                  <a:cubicBezTo>
                    <a:pt x="19350" y="331"/>
                    <a:pt x="20475" y="547"/>
                    <a:pt x="21600" y="76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8" name="Line"/>
            <p:cNvSpPr/>
            <p:nvPr/>
          </p:nvSpPr>
          <p:spPr>
            <a:xfrm>
              <a:off x="4203450" y="4328325"/>
              <a:ext cx="533129" cy="232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363" fill="norm" stroke="1" extrusionOk="0">
                  <a:moveTo>
                    <a:pt x="6454" y="5959"/>
                  </a:moveTo>
                  <a:cubicBezTo>
                    <a:pt x="5809" y="5214"/>
                    <a:pt x="5164" y="4469"/>
                    <a:pt x="4439" y="4345"/>
                  </a:cubicBezTo>
                  <a:cubicBezTo>
                    <a:pt x="3714" y="4221"/>
                    <a:pt x="2908" y="4717"/>
                    <a:pt x="2102" y="6952"/>
                  </a:cubicBezTo>
                  <a:cubicBezTo>
                    <a:pt x="1296" y="9186"/>
                    <a:pt x="490" y="13159"/>
                    <a:pt x="167" y="15890"/>
                  </a:cubicBezTo>
                  <a:cubicBezTo>
                    <a:pt x="-155" y="18621"/>
                    <a:pt x="6" y="20110"/>
                    <a:pt x="490" y="20855"/>
                  </a:cubicBezTo>
                  <a:cubicBezTo>
                    <a:pt x="973" y="21600"/>
                    <a:pt x="1779" y="21600"/>
                    <a:pt x="2746" y="20359"/>
                  </a:cubicBezTo>
                  <a:cubicBezTo>
                    <a:pt x="3714" y="19117"/>
                    <a:pt x="4842" y="16634"/>
                    <a:pt x="5487" y="13531"/>
                  </a:cubicBezTo>
                  <a:cubicBezTo>
                    <a:pt x="6132" y="10428"/>
                    <a:pt x="6293" y="6703"/>
                    <a:pt x="6535" y="4097"/>
                  </a:cubicBezTo>
                  <a:cubicBezTo>
                    <a:pt x="6776" y="1490"/>
                    <a:pt x="7099" y="0"/>
                    <a:pt x="7421" y="0"/>
                  </a:cubicBezTo>
                  <a:cubicBezTo>
                    <a:pt x="7744" y="0"/>
                    <a:pt x="8066" y="1490"/>
                    <a:pt x="8308" y="2979"/>
                  </a:cubicBezTo>
                  <a:cubicBezTo>
                    <a:pt x="8549" y="4469"/>
                    <a:pt x="8711" y="5959"/>
                    <a:pt x="8872" y="7324"/>
                  </a:cubicBezTo>
                  <a:cubicBezTo>
                    <a:pt x="9033" y="8690"/>
                    <a:pt x="9194" y="9931"/>
                    <a:pt x="9678" y="10303"/>
                  </a:cubicBezTo>
                  <a:cubicBezTo>
                    <a:pt x="10161" y="10676"/>
                    <a:pt x="10967" y="10179"/>
                    <a:pt x="11854" y="10800"/>
                  </a:cubicBezTo>
                  <a:cubicBezTo>
                    <a:pt x="12741" y="11421"/>
                    <a:pt x="13708" y="13159"/>
                    <a:pt x="14272" y="13283"/>
                  </a:cubicBezTo>
                  <a:cubicBezTo>
                    <a:pt x="14836" y="13407"/>
                    <a:pt x="14997" y="11917"/>
                    <a:pt x="15239" y="10428"/>
                  </a:cubicBezTo>
                  <a:cubicBezTo>
                    <a:pt x="15481" y="8938"/>
                    <a:pt x="15803" y="7448"/>
                    <a:pt x="16206" y="6207"/>
                  </a:cubicBezTo>
                  <a:cubicBezTo>
                    <a:pt x="16609" y="4966"/>
                    <a:pt x="17093" y="3972"/>
                    <a:pt x="17496" y="4097"/>
                  </a:cubicBezTo>
                  <a:cubicBezTo>
                    <a:pt x="17899" y="4221"/>
                    <a:pt x="18221" y="5462"/>
                    <a:pt x="18866" y="7200"/>
                  </a:cubicBezTo>
                  <a:cubicBezTo>
                    <a:pt x="19511" y="8938"/>
                    <a:pt x="20478" y="11172"/>
                    <a:pt x="21445" y="1340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9" name="Line"/>
            <p:cNvSpPr/>
            <p:nvPr/>
          </p:nvSpPr>
          <p:spPr>
            <a:xfrm>
              <a:off x="4827319" y="4293775"/>
              <a:ext cx="226194" cy="252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1" h="21330" fill="norm" stroke="1" extrusionOk="0">
                  <a:moveTo>
                    <a:pt x="488" y="11098"/>
                  </a:moveTo>
                  <a:cubicBezTo>
                    <a:pt x="2288" y="11553"/>
                    <a:pt x="4088" y="12008"/>
                    <a:pt x="6788" y="11326"/>
                  </a:cubicBezTo>
                  <a:cubicBezTo>
                    <a:pt x="9488" y="10644"/>
                    <a:pt x="13088" y="8825"/>
                    <a:pt x="15428" y="7347"/>
                  </a:cubicBezTo>
                  <a:cubicBezTo>
                    <a:pt x="17768" y="5869"/>
                    <a:pt x="18848" y="4732"/>
                    <a:pt x="19568" y="3595"/>
                  </a:cubicBezTo>
                  <a:cubicBezTo>
                    <a:pt x="20288" y="2458"/>
                    <a:pt x="20648" y="1322"/>
                    <a:pt x="19928" y="639"/>
                  </a:cubicBezTo>
                  <a:cubicBezTo>
                    <a:pt x="19208" y="-43"/>
                    <a:pt x="17408" y="-270"/>
                    <a:pt x="13628" y="412"/>
                  </a:cubicBezTo>
                  <a:cubicBezTo>
                    <a:pt x="9848" y="1094"/>
                    <a:pt x="4088" y="2686"/>
                    <a:pt x="1568" y="5301"/>
                  </a:cubicBezTo>
                  <a:cubicBezTo>
                    <a:pt x="-952" y="7915"/>
                    <a:pt x="-232" y="11553"/>
                    <a:pt x="2288" y="14395"/>
                  </a:cubicBezTo>
                  <a:cubicBezTo>
                    <a:pt x="4808" y="17237"/>
                    <a:pt x="9128" y="19284"/>
                    <a:pt x="13448" y="2133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0" name="Line"/>
            <p:cNvSpPr/>
            <p:nvPr/>
          </p:nvSpPr>
          <p:spPr>
            <a:xfrm>
              <a:off x="5866624" y="4185274"/>
              <a:ext cx="408741" cy="306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30" fill="norm" stroke="1" extrusionOk="0">
                  <a:moveTo>
                    <a:pt x="0" y="8611"/>
                  </a:moveTo>
                  <a:cubicBezTo>
                    <a:pt x="3812" y="8245"/>
                    <a:pt x="7624" y="7879"/>
                    <a:pt x="10165" y="7147"/>
                  </a:cubicBezTo>
                  <a:cubicBezTo>
                    <a:pt x="12706" y="6415"/>
                    <a:pt x="13976" y="5317"/>
                    <a:pt x="14929" y="4401"/>
                  </a:cubicBezTo>
                  <a:cubicBezTo>
                    <a:pt x="15882" y="3486"/>
                    <a:pt x="16518" y="2754"/>
                    <a:pt x="16518" y="2022"/>
                  </a:cubicBezTo>
                  <a:cubicBezTo>
                    <a:pt x="16518" y="1289"/>
                    <a:pt x="15882" y="557"/>
                    <a:pt x="14506" y="191"/>
                  </a:cubicBezTo>
                  <a:cubicBezTo>
                    <a:pt x="13129" y="-175"/>
                    <a:pt x="11012" y="-175"/>
                    <a:pt x="9000" y="1656"/>
                  </a:cubicBezTo>
                  <a:cubicBezTo>
                    <a:pt x="6988" y="3486"/>
                    <a:pt x="5082" y="7147"/>
                    <a:pt x="4871" y="10808"/>
                  </a:cubicBezTo>
                  <a:cubicBezTo>
                    <a:pt x="4659" y="14469"/>
                    <a:pt x="6141" y="18130"/>
                    <a:pt x="8047" y="19778"/>
                  </a:cubicBezTo>
                  <a:cubicBezTo>
                    <a:pt x="9953" y="21425"/>
                    <a:pt x="12282" y="21059"/>
                    <a:pt x="14612" y="19228"/>
                  </a:cubicBezTo>
                  <a:cubicBezTo>
                    <a:pt x="16941" y="17398"/>
                    <a:pt x="19271" y="14103"/>
                    <a:pt x="21600" y="1080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1" name="Line"/>
            <p:cNvSpPr/>
            <p:nvPr/>
          </p:nvSpPr>
          <p:spPr>
            <a:xfrm>
              <a:off x="6287386" y="4247421"/>
              <a:ext cx="288524" cy="193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3" fill="norm" stroke="1" extrusionOk="0">
                  <a:moveTo>
                    <a:pt x="0" y="0"/>
                  </a:moveTo>
                  <a:cubicBezTo>
                    <a:pt x="3000" y="1184"/>
                    <a:pt x="6000" y="2367"/>
                    <a:pt x="9150" y="5178"/>
                  </a:cubicBezTo>
                  <a:cubicBezTo>
                    <a:pt x="12300" y="7989"/>
                    <a:pt x="15600" y="12427"/>
                    <a:pt x="17700" y="15534"/>
                  </a:cubicBezTo>
                  <a:cubicBezTo>
                    <a:pt x="19800" y="18641"/>
                    <a:pt x="20700" y="20416"/>
                    <a:pt x="21150" y="21008"/>
                  </a:cubicBezTo>
                  <a:cubicBezTo>
                    <a:pt x="21600" y="21600"/>
                    <a:pt x="21600" y="21008"/>
                    <a:pt x="21600" y="2041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2" name="Line"/>
            <p:cNvSpPr/>
            <p:nvPr/>
          </p:nvSpPr>
          <p:spPr>
            <a:xfrm>
              <a:off x="6386298" y="4255448"/>
              <a:ext cx="165568" cy="203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196" fill="norm" stroke="1" extrusionOk="0">
                  <a:moveTo>
                    <a:pt x="21249" y="848"/>
                  </a:moveTo>
                  <a:cubicBezTo>
                    <a:pt x="18678" y="287"/>
                    <a:pt x="16106" y="-274"/>
                    <a:pt x="13792" y="147"/>
                  </a:cubicBezTo>
                  <a:cubicBezTo>
                    <a:pt x="11478" y="568"/>
                    <a:pt x="9420" y="1970"/>
                    <a:pt x="7106" y="5056"/>
                  </a:cubicBezTo>
                  <a:cubicBezTo>
                    <a:pt x="4792" y="8142"/>
                    <a:pt x="2220" y="12910"/>
                    <a:pt x="935" y="16136"/>
                  </a:cubicBezTo>
                  <a:cubicBezTo>
                    <a:pt x="-351" y="19362"/>
                    <a:pt x="-351" y="21045"/>
                    <a:pt x="1192" y="21186"/>
                  </a:cubicBezTo>
                  <a:cubicBezTo>
                    <a:pt x="2735" y="21326"/>
                    <a:pt x="5820" y="19923"/>
                    <a:pt x="8906" y="1852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3" name="Line"/>
            <p:cNvSpPr/>
            <p:nvPr/>
          </p:nvSpPr>
          <p:spPr>
            <a:xfrm>
              <a:off x="6611974" y="4271692"/>
              <a:ext cx="59422" cy="145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0" y="0"/>
                  </a:moveTo>
                  <a:cubicBezTo>
                    <a:pt x="8100" y="5200"/>
                    <a:pt x="16200" y="10400"/>
                    <a:pt x="18900" y="14000"/>
                  </a:cubicBezTo>
                  <a:cubicBezTo>
                    <a:pt x="21600" y="17600"/>
                    <a:pt x="18900" y="19600"/>
                    <a:pt x="162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4" name="Line"/>
            <p:cNvSpPr/>
            <p:nvPr/>
          </p:nvSpPr>
          <p:spPr>
            <a:xfrm>
              <a:off x="6587931" y="4126066"/>
              <a:ext cx="180327" cy="72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5" name="Line"/>
            <p:cNvSpPr/>
            <p:nvPr/>
          </p:nvSpPr>
          <p:spPr>
            <a:xfrm>
              <a:off x="6813367" y="4206970"/>
              <a:ext cx="189749" cy="2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6" h="21600" fill="norm" stroke="1" extrusionOk="0">
                  <a:moveTo>
                    <a:pt x="17169" y="0"/>
                  </a:moveTo>
                  <a:cubicBezTo>
                    <a:pt x="11553" y="3716"/>
                    <a:pt x="5937" y="7432"/>
                    <a:pt x="2913" y="9871"/>
                  </a:cubicBezTo>
                  <a:cubicBezTo>
                    <a:pt x="-111" y="12310"/>
                    <a:pt x="-543" y="13471"/>
                    <a:pt x="537" y="14052"/>
                  </a:cubicBezTo>
                  <a:cubicBezTo>
                    <a:pt x="1617" y="14632"/>
                    <a:pt x="4209" y="14632"/>
                    <a:pt x="6585" y="14400"/>
                  </a:cubicBezTo>
                  <a:cubicBezTo>
                    <a:pt x="8961" y="14168"/>
                    <a:pt x="11121" y="13703"/>
                    <a:pt x="13713" y="13239"/>
                  </a:cubicBezTo>
                  <a:cubicBezTo>
                    <a:pt x="16305" y="12774"/>
                    <a:pt x="19329" y="12310"/>
                    <a:pt x="20193" y="12658"/>
                  </a:cubicBezTo>
                  <a:cubicBezTo>
                    <a:pt x="21057" y="13006"/>
                    <a:pt x="19761" y="14168"/>
                    <a:pt x="16737" y="15794"/>
                  </a:cubicBezTo>
                  <a:cubicBezTo>
                    <a:pt x="13713" y="17419"/>
                    <a:pt x="8961" y="19510"/>
                    <a:pt x="4209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6" name="Line"/>
            <p:cNvSpPr/>
            <p:nvPr/>
          </p:nvSpPr>
          <p:spPr>
            <a:xfrm>
              <a:off x="7141755" y="4220454"/>
              <a:ext cx="119395" cy="151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0" h="21296" fill="norm" stroke="1" extrusionOk="0">
                  <a:moveTo>
                    <a:pt x="8218" y="3789"/>
                  </a:moveTo>
                  <a:cubicBezTo>
                    <a:pt x="10308" y="1895"/>
                    <a:pt x="12399" y="0"/>
                    <a:pt x="13095" y="0"/>
                  </a:cubicBezTo>
                  <a:cubicBezTo>
                    <a:pt x="13792" y="0"/>
                    <a:pt x="13095" y="1895"/>
                    <a:pt x="11005" y="4547"/>
                  </a:cubicBezTo>
                  <a:cubicBezTo>
                    <a:pt x="8915" y="7200"/>
                    <a:pt x="5431" y="10611"/>
                    <a:pt x="2992" y="13453"/>
                  </a:cubicBezTo>
                  <a:cubicBezTo>
                    <a:pt x="554" y="16295"/>
                    <a:pt x="-840" y="18568"/>
                    <a:pt x="554" y="19705"/>
                  </a:cubicBezTo>
                  <a:cubicBezTo>
                    <a:pt x="1947" y="20842"/>
                    <a:pt x="6128" y="20842"/>
                    <a:pt x="9960" y="21032"/>
                  </a:cubicBezTo>
                  <a:cubicBezTo>
                    <a:pt x="13792" y="21221"/>
                    <a:pt x="17276" y="21600"/>
                    <a:pt x="19018" y="20842"/>
                  </a:cubicBezTo>
                  <a:cubicBezTo>
                    <a:pt x="20760" y="20084"/>
                    <a:pt x="20760" y="18189"/>
                    <a:pt x="20760" y="1629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7" name="Line"/>
            <p:cNvSpPr/>
            <p:nvPr/>
          </p:nvSpPr>
          <p:spPr>
            <a:xfrm>
              <a:off x="7068801" y="4093705"/>
              <a:ext cx="348632" cy="56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8" name="Line"/>
            <p:cNvSpPr/>
            <p:nvPr/>
          </p:nvSpPr>
          <p:spPr>
            <a:xfrm>
              <a:off x="7190745" y="4085615"/>
              <a:ext cx="238710" cy="320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375" fill="norm" stroke="1" extrusionOk="0">
                  <a:moveTo>
                    <a:pt x="4165" y="0"/>
                  </a:moveTo>
                  <a:cubicBezTo>
                    <a:pt x="2725" y="2160"/>
                    <a:pt x="1285" y="4320"/>
                    <a:pt x="565" y="7380"/>
                  </a:cubicBezTo>
                  <a:cubicBezTo>
                    <a:pt x="-155" y="10440"/>
                    <a:pt x="-155" y="14400"/>
                    <a:pt x="385" y="16920"/>
                  </a:cubicBezTo>
                  <a:cubicBezTo>
                    <a:pt x="925" y="19440"/>
                    <a:pt x="2005" y="20520"/>
                    <a:pt x="3805" y="21060"/>
                  </a:cubicBezTo>
                  <a:cubicBezTo>
                    <a:pt x="5605" y="21600"/>
                    <a:pt x="8125" y="21600"/>
                    <a:pt x="11185" y="19800"/>
                  </a:cubicBezTo>
                  <a:cubicBezTo>
                    <a:pt x="14245" y="18000"/>
                    <a:pt x="17845" y="14400"/>
                    <a:pt x="21445" y="108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9" name="Line"/>
            <p:cNvSpPr/>
            <p:nvPr/>
          </p:nvSpPr>
          <p:spPr>
            <a:xfrm>
              <a:off x="7586518" y="4150337"/>
              <a:ext cx="199251" cy="266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4" h="21600" fill="norm" stroke="1" extrusionOk="0">
                  <a:moveTo>
                    <a:pt x="6150" y="0"/>
                  </a:moveTo>
                  <a:cubicBezTo>
                    <a:pt x="4489" y="2618"/>
                    <a:pt x="2827" y="5236"/>
                    <a:pt x="1581" y="7418"/>
                  </a:cubicBezTo>
                  <a:cubicBezTo>
                    <a:pt x="335" y="9600"/>
                    <a:pt x="-496" y="11345"/>
                    <a:pt x="335" y="12218"/>
                  </a:cubicBezTo>
                  <a:cubicBezTo>
                    <a:pt x="1166" y="13091"/>
                    <a:pt x="3658" y="13091"/>
                    <a:pt x="5942" y="12982"/>
                  </a:cubicBezTo>
                  <a:cubicBezTo>
                    <a:pt x="8227" y="12873"/>
                    <a:pt x="10304" y="12655"/>
                    <a:pt x="12796" y="12436"/>
                  </a:cubicBezTo>
                  <a:cubicBezTo>
                    <a:pt x="15289" y="12218"/>
                    <a:pt x="18196" y="12000"/>
                    <a:pt x="19650" y="12655"/>
                  </a:cubicBezTo>
                  <a:cubicBezTo>
                    <a:pt x="21104" y="13309"/>
                    <a:pt x="21104" y="14836"/>
                    <a:pt x="18819" y="16473"/>
                  </a:cubicBezTo>
                  <a:cubicBezTo>
                    <a:pt x="16535" y="18109"/>
                    <a:pt x="11966" y="19855"/>
                    <a:pt x="7396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0" name="Line"/>
            <p:cNvSpPr/>
            <p:nvPr/>
          </p:nvSpPr>
          <p:spPr>
            <a:xfrm>
              <a:off x="8066607" y="4263602"/>
              <a:ext cx="48089" cy="48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1" name="Line"/>
            <p:cNvSpPr/>
            <p:nvPr/>
          </p:nvSpPr>
          <p:spPr>
            <a:xfrm>
              <a:off x="7982455" y="4360686"/>
              <a:ext cx="84153" cy="16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2" name="Line"/>
            <p:cNvSpPr/>
            <p:nvPr/>
          </p:nvSpPr>
          <p:spPr>
            <a:xfrm>
              <a:off x="9324955" y="3917933"/>
              <a:ext cx="329549" cy="515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7" h="21508" fill="norm" stroke="1" extrusionOk="0">
                  <a:moveTo>
                    <a:pt x="17995" y="1258"/>
                  </a:moveTo>
                  <a:cubicBezTo>
                    <a:pt x="17995" y="695"/>
                    <a:pt x="17995" y="133"/>
                    <a:pt x="17481" y="21"/>
                  </a:cubicBezTo>
                  <a:cubicBezTo>
                    <a:pt x="16967" y="-92"/>
                    <a:pt x="15938" y="245"/>
                    <a:pt x="13367" y="1596"/>
                  </a:cubicBezTo>
                  <a:cubicBezTo>
                    <a:pt x="10795" y="2946"/>
                    <a:pt x="6681" y="5308"/>
                    <a:pt x="4238" y="6827"/>
                  </a:cubicBezTo>
                  <a:cubicBezTo>
                    <a:pt x="1795" y="8346"/>
                    <a:pt x="1024" y="9021"/>
                    <a:pt x="509" y="9696"/>
                  </a:cubicBezTo>
                  <a:cubicBezTo>
                    <a:pt x="-5" y="10371"/>
                    <a:pt x="-262" y="11045"/>
                    <a:pt x="381" y="11439"/>
                  </a:cubicBezTo>
                  <a:cubicBezTo>
                    <a:pt x="1024" y="11833"/>
                    <a:pt x="2567" y="11945"/>
                    <a:pt x="5781" y="12002"/>
                  </a:cubicBezTo>
                  <a:cubicBezTo>
                    <a:pt x="8995" y="12058"/>
                    <a:pt x="13881" y="12058"/>
                    <a:pt x="16838" y="12227"/>
                  </a:cubicBezTo>
                  <a:cubicBezTo>
                    <a:pt x="19795" y="12395"/>
                    <a:pt x="20824" y="12733"/>
                    <a:pt x="21081" y="13577"/>
                  </a:cubicBezTo>
                  <a:cubicBezTo>
                    <a:pt x="21338" y="14420"/>
                    <a:pt x="20824" y="15771"/>
                    <a:pt x="19795" y="17177"/>
                  </a:cubicBezTo>
                  <a:cubicBezTo>
                    <a:pt x="18767" y="18583"/>
                    <a:pt x="17224" y="20046"/>
                    <a:pt x="15809" y="20777"/>
                  </a:cubicBezTo>
                  <a:cubicBezTo>
                    <a:pt x="14395" y="21508"/>
                    <a:pt x="13109" y="21508"/>
                    <a:pt x="11824" y="2150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3" name="Line"/>
            <p:cNvSpPr/>
            <p:nvPr/>
          </p:nvSpPr>
          <p:spPr>
            <a:xfrm>
              <a:off x="9725612" y="4085615"/>
              <a:ext cx="384698" cy="105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75" y="16615"/>
                    <a:pt x="6750" y="11631"/>
                    <a:pt x="10350" y="8031"/>
                  </a:cubicBezTo>
                  <a:cubicBezTo>
                    <a:pt x="13950" y="4431"/>
                    <a:pt x="17775" y="221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4" name="Line"/>
            <p:cNvSpPr/>
            <p:nvPr/>
          </p:nvSpPr>
          <p:spPr>
            <a:xfrm>
              <a:off x="9848028" y="4255512"/>
              <a:ext cx="310370" cy="39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7" h="20914" fill="norm" stroke="1" extrusionOk="0">
                  <a:moveTo>
                    <a:pt x="2311" y="8640"/>
                  </a:moveTo>
                  <a:cubicBezTo>
                    <a:pt x="944" y="12960"/>
                    <a:pt x="-423" y="17280"/>
                    <a:pt x="124" y="19440"/>
                  </a:cubicBezTo>
                  <a:cubicBezTo>
                    <a:pt x="671" y="21600"/>
                    <a:pt x="3131" y="21600"/>
                    <a:pt x="6959" y="18000"/>
                  </a:cubicBezTo>
                  <a:cubicBezTo>
                    <a:pt x="10787" y="14400"/>
                    <a:pt x="15982" y="7200"/>
                    <a:pt x="21177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5" name="Line"/>
            <p:cNvSpPr/>
            <p:nvPr/>
          </p:nvSpPr>
          <p:spPr>
            <a:xfrm>
              <a:off x="10806555" y="4174608"/>
              <a:ext cx="373693" cy="95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37" y="20711"/>
                    <a:pt x="1491" y="19826"/>
                    <a:pt x="2259" y="18952"/>
                  </a:cubicBezTo>
                  <a:cubicBezTo>
                    <a:pt x="8166" y="12227"/>
                    <a:pt x="14883" y="611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6" name="Line"/>
            <p:cNvSpPr/>
            <p:nvPr/>
          </p:nvSpPr>
          <p:spPr>
            <a:xfrm>
              <a:off x="10891724" y="4095957"/>
              <a:ext cx="60110" cy="256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1" fill="norm" stroke="1" extrusionOk="0">
                  <a:moveTo>
                    <a:pt x="21600" y="1818"/>
                  </a:moveTo>
                  <a:cubicBezTo>
                    <a:pt x="15840" y="704"/>
                    <a:pt x="10080" y="-409"/>
                    <a:pt x="6480" y="148"/>
                  </a:cubicBezTo>
                  <a:cubicBezTo>
                    <a:pt x="2880" y="704"/>
                    <a:pt x="1440" y="2931"/>
                    <a:pt x="720" y="6717"/>
                  </a:cubicBezTo>
                  <a:cubicBezTo>
                    <a:pt x="0" y="10502"/>
                    <a:pt x="0" y="15847"/>
                    <a:pt x="0" y="2119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7" name="Line"/>
            <p:cNvSpPr/>
            <p:nvPr/>
          </p:nvSpPr>
          <p:spPr>
            <a:xfrm>
              <a:off x="11353111" y="4077525"/>
              <a:ext cx="320030" cy="363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564" fill="norm" stroke="1" extrusionOk="0">
                  <a:moveTo>
                    <a:pt x="5297" y="0"/>
                  </a:moveTo>
                  <a:cubicBezTo>
                    <a:pt x="8764" y="1120"/>
                    <a:pt x="12230" y="2240"/>
                    <a:pt x="14364" y="3120"/>
                  </a:cubicBezTo>
                  <a:cubicBezTo>
                    <a:pt x="16497" y="4000"/>
                    <a:pt x="17297" y="4640"/>
                    <a:pt x="17297" y="6000"/>
                  </a:cubicBezTo>
                  <a:cubicBezTo>
                    <a:pt x="17297" y="7360"/>
                    <a:pt x="16497" y="9440"/>
                    <a:pt x="13697" y="11840"/>
                  </a:cubicBezTo>
                  <a:cubicBezTo>
                    <a:pt x="10897" y="14240"/>
                    <a:pt x="6097" y="16960"/>
                    <a:pt x="3297" y="18640"/>
                  </a:cubicBezTo>
                  <a:cubicBezTo>
                    <a:pt x="497" y="20320"/>
                    <a:pt x="-303" y="20960"/>
                    <a:pt x="97" y="21280"/>
                  </a:cubicBezTo>
                  <a:cubicBezTo>
                    <a:pt x="497" y="21600"/>
                    <a:pt x="2097" y="21600"/>
                    <a:pt x="5030" y="21520"/>
                  </a:cubicBezTo>
                  <a:cubicBezTo>
                    <a:pt x="7964" y="21440"/>
                    <a:pt x="12230" y="21280"/>
                    <a:pt x="15164" y="20960"/>
                  </a:cubicBezTo>
                  <a:cubicBezTo>
                    <a:pt x="18097" y="20640"/>
                    <a:pt x="19697" y="20160"/>
                    <a:pt x="21297" y="1968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8" name="Line"/>
            <p:cNvSpPr/>
            <p:nvPr/>
          </p:nvSpPr>
          <p:spPr>
            <a:xfrm>
              <a:off x="1610917" y="4863972"/>
              <a:ext cx="327012" cy="362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7" h="21500" fill="norm" stroke="1" extrusionOk="0">
                  <a:moveTo>
                    <a:pt x="0" y="4700"/>
                  </a:moveTo>
                  <a:cubicBezTo>
                    <a:pt x="260" y="3900"/>
                    <a:pt x="520" y="3100"/>
                    <a:pt x="2733" y="2300"/>
                  </a:cubicBezTo>
                  <a:cubicBezTo>
                    <a:pt x="4945" y="1500"/>
                    <a:pt x="9108" y="700"/>
                    <a:pt x="11841" y="300"/>
                  </a:cubicBezTo>
                  <a:cubicBezTo>
                    <a:pt x="14574" y="-100"/>
                    <a:pt x="15875" y="-100"/>
                    <a:pt x="16786" y="300"/>
                  </a:cubicBezTo>
                  <a:cubicBezTo>
                    <a:pt x="17696" y="700"/>
                    <a:pt x="18217" y="1500"/>
                    <a:pt x="17176" y="2940"/>
                  </a:cubicBezTo>
                  <a:cubicBezTo>
                    <a:pt x="16135" y="4380"/>
                    <a:pt x="13533" y="6460"/>
                    <a:pt x="11711" y="7900"/>
                  </a:cubicBezTo>
                  <a:cubicBezTo>
                    <a:pt x="9889" y="9340"/>
                    <a:pt x="8848" y="10140"/>
                    <a:pt x="8198" y="10940"/>
                  </a:cubicBezTo>
                  <a:cubicBezTo>
                    <a:pt x="7547" y="11740"/>
                    <a:pt x="7287" y="12540"/>
                    <a:pt x="7807" y="12940"/>
                  </a:cubicBezTo>
                  <a:cubicBezTo>
                    <a:pt x="8328" y="13340"/>
                    <a:pt x="9629" y="13340"/>
                    <a:pt x="11060" y="13100"/>
                  </a:cubicBezTo>
                  <a:cubicBezTo>
                    <a:pt x="12492" y="12860"/>
                    <a:pt x="14053" y="12380"/>
                    <a:pt x="15875" y="11740"/>
                  </a:cubicBezTo>
                  <a:cubicBezTo>
                    <a:pt x="17696" y="11100"/>
                    <a:pt x="19778" y="10300"/>
                    <a:pt x="20689" y="10380"/>
                  </a:cubicBezTo>
                  <a:cubicBezTo>
                    <a:pt x="21600" y="10460"/>
                    <a:pt x="21340" y="11420"/>
                    <a:pt x="20169" y="13420"/>
                  </a:cubicBezTo>
                  <a:cubicBezTo>
                    <a:pt x="18998" y="15420"/>
                    <a:pt x="16916" y="18460"/>
                    <a:pt x="14834" y="215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9" name="Line"/>
            <p:cNvSpPr/>
            <p:nvPr/>
          </p:nvSpPr>
          <p:spPr>
            <a:xfrm>
              <a:off x="2091788" y="5104996"/>
              <a:ext cx="144262" cy="72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00" y="6400"/>
                    <a:pt x="8400" y="12800"/>
                    <a:pt x="12000" y="16400"/>
                  </a:cubicBezTo>
                  <a:cubicBezTo>
                    <a:pt x="15600" y="20000"/>
                    <a:pt x="18600" y="2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0" name="Line"/>
            <p:cNvSpPr/>
            <p:nvPr/>
          </p:nvSpPr>
          <p:spPr>
            <a:xfrm>
              <a:off x="2356267" y="4927009"/>
              <a:ext cx="84153" cy="258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143" y="4500"/>
                    <a:pt x="10286" y="9000"/>
                    <a:pt x="13886" y="12600"/>
                  </a:cubicBezTo>
                  <a:cubicBezTo>
                    <a:pt x="17486" y="16200"/>
                    <a:pt x="19543" y="189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1" name="Line"/>
            <p:cNvSpPr/>
            <p:nvPr/>
          </p:nvSpPr>
          <p:spPr>
            <a:xfrm>
              <a:off x="3462270" y="4757112"/>
              <a:ext cx="132240" cy="251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1" fill="norm" stroke="1" extrusionOk="0">
                  <a:moveTo>
                    <a:pt x="21600" y="0"/>
                  </a:moveTo>
                  <a:cubicBezTo>
                    <a:pt x="18327" y="2925"/>
                    <a:pt x="15055" y="5850"/>
                    <a:pt x="12109" y="9000"/>
                  </a:cubicBezTo>
                  <a:cubicBezTo>
                    <a:pt x="9164" y="12150"/>
                    <a:pt x="6545" y="15525"/>
                    <a:pt x="4255" y="17888"/>
                  </a:cubicBezTo>
                  <a:cubicBezTo>
                    <a:pt x="1964" y="20250"/>
                    <a:pt x="0" y="21600"/>
                    <a:pt x="0" y="20700"/>
                  </a:cubicBezTo>
                  <a:cubicBezTo>
                    <a:pt x="0" y="19800"/>
                    <a:pt x="1964" y="16650"/>
                    <a:pt x="3927" y="135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2" name="Line"/>
            <p:cNvSpPr/>
            <p:nvPr/>
          </p:nvSpPr>
          <p:spPr>
            <a:xfrm>
              <a:off x="3522379" y="4773292"/>
              <a:ext cx="372676" cy="299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1" fill="norm" stroke="1" extrusionOk="0">
                  <a:moveTo>
                    <a:pt x="0" y="0"/>
                  </a:moveTo>
                  <a:cubicBezTo>
                    <a:pt x="1394" y="6171"/>
                    <a:pt x="2787" y="12343"/>
                    <a:pt x="3832" y="16104"/>
                  </a:cubicBezTo>
                  <a:cubicBezTo>
                    <a:pt x="4877" y="19864"/>
                    <a:pt x="5574" y="21214"/>
                    <a:pt x="6155" y="21407"/>
                  </a:cubicBezTo>
                  <a:cubicBezTo>
                    <a:pt x="6735" y="21600"/>
                    <a:pt x="7200" y="20636"/>
                    <a:pt x="8013" y="18032"/>
                  </a:cubicBezTo>
                  <a:cubicBezTo>
                    <a:pt x="8826" y="15429"/>
                    <a:pt x="9987" y="11186"/>
                    <a:pt x="10916" y="8679"/>
                  </a:cubicBezTo>
                  <a:cubicBezTo>
                    <a:pt x="11845" y="6171"/>
                    <a:pt x="12542" y="5400"/>
                    <a:pt x="13355" y="4725"/>
                  </a:cubicBezTo>
                  <a:cubicBezTo>
                    <a:pt x="14168" y="4050"/>
                    <a:pt x="15097" y="3471"/>
                    <a:pt x="16026" y="3761"/>
                  </a:cubicBezTo>
                  <a:cubicBezTo>
                    <a:pt x="16955" y="4050"/>
                    <a:pt x="17884" y="5207"/>
                    <a:pt x="18813" y="8293"/>
                  </a:cubicBezTo>
                  <a:cubicBezTo>
                    <a:pt x="19742" y="11379"/>
                    <a:pt x="20671" y="16393"/>
                    <a:pt x="21600" y="2140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3" name="Line"/>
            <p:cNvSpPr/>
            <p:nvPr/>
          </p:nvSpPr>
          <p:spPr>
            <a:xfrm>
              <a:off x="4267729" y="5032183"/>
              <a:ext cx="72131" cy="40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4" name="Line"/>
            <p:cNvSpPr/>
            <p:nvPr/>
          </p:nvSpPr>
          <p:spPr>
            <a:xfrm>
              <a:off x="4508164" y="4757112"/>
              <a:ext cx="72131" cy="258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5" name="Line"/>
            <p:cNvSpPr/>
            <p:nvPr/>
          </p:nvSpPr>
          <p:spPr>
            <a:xfrm>
              <a:off x="4556251" y="4765138"/>
              <a:ext cx="336611" cy="241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2" fill="norm" stroke="1" extrusionOk="0">
                  <a:moveTo>
                    <a:pt x="0" y="6414"/>
                  </a:moveTo>
                  <a:cubicBezTo>
                    <a:pt x="2314" y="10924"/>
                    <a:pt x="4629" y="15434"/>
                    <a:pt x="6300" y="18045"/>
                  </a:cubicBezTo>
                  <a:cubicBezTo>
                    <a:pt x="7971" y="20656"/>
                    <a:pt x="9000" y="21368"/>
                    <a:pt x="9900" y="21249"/>
                  </a:cubicBezTo>
                  <a:cubicBezTo>
                    <a:pt x="10800" y="21131"/>
                    <a:pt x="11571" y="20181"/>
                    <a:pt x="12471" y="16977"/>
                  </a:cubicBezTo>
                  <a:cubicBezTo>
                    <a:pt x="13371" y="13772"/>
                    <a:pt x="14400" y="8313"/>
                    <a:pt x="15300" y="4990"/>
                  </a:cubicBezTo>
                  <a:cubicBezTo>
                    <a:pt x="16200" y="1667"/>
                    <a:pt x="16971" y="480"/>
                    <a:pt x="18000" y="124"/>
                  </a:cubicBezTo>
                  <a:cubicBezTo>
                    <a:pt x="19029" y="-232"/>
                    <a:pt x="20314" y="243"/>
                    <a:pt x="21600" y="71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6" name="Line"/>
            <p:cNvSpPr/>
            <p:nvPr/>
          </p:nvSpPr>
          <p:spPr>
            <a:xfrm>
              <a:off x="5037121" y="4967460"/>
              <a:ext cx="48089" cy="64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7" name="Line"/>
            <p:cNvSpPr/>
            <p:nvPr/>
          </p:nvSpPr>
          <p:spPr>
            <a:xfrm>
              <a:off x="5856329" y="4764855"/>
              <a:ext cx="419036" cy="236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275" fill="norm" stroke="1" extrusionOk="0">
                  <a:moveTo>
                    <a:pt x="3614" y="2216"/>
                  </a:moveTo>
                  <a:cubicBezTo>
                    <a:pt x="3408" y="1002"/>
                    <a:pt x="3202" y="-211"/>
                    <a:pt x="2997" y="32"/>
                  </a:cubicBezTo>
                  <a:cubicBezTo>
                    <a:pt x="2791" y="274"/>
                    <a:pt x="2585" y="1973"/>
                    <a:pt x="2071" y="5250"/>
                  </a:cubicBezTo>
                  <a:cubicBezTo>
                    <a:pt x="1557" y="8526"/>
                    <a:pt x="734" y="13380"/>
                    <a:pt x="322" y="16535"/>
                  </a:cubicBezTo>
                  <a:cubicBezTo>
                    <a:pt x="-89" y="19690"/>
                    <a:pt x="-89" y="21146"/>
                    <a:pt x="220" y="21268"/>
                  </a:cubicBezTo>
                  <a:cubicBezTo>
                    <a:pt x="528" y="21389"/>
                    <a:pt x="1145" y="20176"/>
                    <a:pt x="1865" y="17506"/>
                  </a:cubicBezTo>
                  <a:cubicBezTo>
                    <a:pt x="2585" y="14836"/>
                    <a:pt x="3408" y="10710"/>
                    <a:pt x="4128" y="7313"/>
                  </a:cubicBezTo>
                  <a:cubicBezTo>
                    <a:pt x="4848" y="3915"/>
                    <a:pt x="5465" y="1245"/>
                    <a:pt x="6082" y="638"/>
                  </a:cubicBezTo>
                  <a:cubicBezTo>
                    <a:pt x="6700" y="32"/>
                    <a:pt x="7317" y="1488"/>
                    <a:pt x="7831" y="4522"/>
                  </a:cubicBezTo>
                  <a:cubicBezTo>
                    <a:pt x="8345" y="7555"/>
                    <a:pt x="8757" y="12167"/>
                    <a:pt x="9065" y="15079"/>
                  </a:cubicBezTo>
                  <a:cubicBezTo>
                    <a:pt x="9374" y="17991"/>
                    <a:pt x="9580" y="19205"/>
                    <a:pt x="9991" y="19326"/>
                  </a:cubicBezTo>
                  <a:cubicBezTo>
                    <a:pt x="10402" y="19447"/>
                    <a:pt x="11020" y="18477"/>
                    <a:pt x="11637" y="15686"/>
                  </a:cubicBezTo>
                  <a:cubicBezTo>
                    <a:pt x="12254" y="12895"/>
                    <a:pt x="12871" y="8283"/>
                    <a:pt x="13591" y="5371"/>
                  </a:cubicBezTo>
                  <a:cubicBezTo>
                    <a:pt x="14311" y="2459"/>
                    <a:pt x="15134" y="1245"/>
                    <a:pt x="15854" y="1124"/>
                  </a:cubicBezTo>
                  <a:cubicBezTo>
                    <a:pt x="16574" y="1002"/>
                    <a:pt x="17191" y="1973"/>
                    <a:pt x="17808" y="4279"/>
                  </a:cubicBezTo>
                  <a:cubicBezTo>
                    <a:pt x="18425" y="6585"/>
                    <a:pt x="19042" y="10225"/>
                    <a:pt x="19660" y="12531"/>
                  </a:cubicBezTo>
                  <a:cubicBezTo>
                    <a:pt x="20277" y="14836"/>
                    <a:pt x="20894" y="15807"/>
                    <a:pt x="21511" y="1677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8" name="Line"/>
            <p:cNvSpPr/>
            <p:nvPr/>
          </p:nvSpPr>
          <p:spPr>
            <a:xfrm>
              <a:off x="6366058" y="4856596"/>
              <a:ext cx="281982" cy="135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0917" fill="norm" stroke="1" extrusionOk="0">
                  <a:moveTo>
                    <a:pt x="13194" y="4615"/>
                  </a:moveTo>
                  <a:cubicBezTo>
                    <a:pt x="10760" y="3368"/>
                    <a:pt x="8326" y="2122"/>
                    <a:pt x="6197" y="3161"/>
                  </a:cubicBezTo>
                  <a:cubicBezTo>
                    <a:pt x="4067" y="4199"/>
                    <a:pt x="2242" y="7522"/>
                    <a:pt x="1177" y="10222"/>
                  </a:cubicBezTo>
                  <a:cubicBezTo>
                    <a:pt x="112" y="12922"/>
                    <a:pt x="-192" y="14999"/>
                    <a:pt x="112" y="16868"/>
                  </a:cubicBezTo>
                  <a:cubicBezTo>
                    <a:pt x="416" y="18738"/>
                    <a:pt x="1329" y="20399"/>
                    <a:pt x="3459" y="20815"/>
                  </a:cubicBezTo>
                  <a:cubicBezTo>
                    <a:pt x="5588" y="21230"/>
                    <a:pt x="8935" y="20399"/>
                    <a:pt x="11064" y="17907"/>
                  </a:cubicBezTo>
                  <a:cubicBezTo>
                    <a:pt x="13194" y="15415"/>
                    <a:pt x="14107" y="11261"/>
                    <a:pt x="14411" y="7522"/>
                  </a:cubicBezTo>
                  <a:cubicBezTo>
                    <a:pt x="14715" y="3784"/>
                    <a:pt x="14411" y="461"/>
                    <a:pt x="14411" y="45"/>
                  </a:cubicBezTo>
                  <a:cubicBezTo>
                    <a:pt x="14411" y="-370"/>
                    <a:pt x="14715" y="2122"/>
                    <a:pt x="15019" y="4407"/>
                  </a:cubicBezTo>
                  <a:cubicBezTo>
                    <a:pt x="15323" y="6692"/>
                    <a:pt x="15628" y="8768"/>
                    <a:pt x="16388" y="10845"/>
                  </a:cubicBezTo>
                  <a:cubicBezTo>
                    <a:pt x="17149" y="12922"/>
                    <a:pt x="18366" y="14999"/>
                    <a:pt x="19278" y="16038"/>
                  </a:cubicBezTo>
                  <a:cubicBezTo>
                    <a:pt x="20191" y="17076"/>
                    <a:pt x="20800" y="17076"/>
                    <a:pt x="21408" y="1707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9" name="Line"/>
            <p:cNvSpPr/>
            <p:nvPr/>
          </p:nvSpPr>
          <p:spPr>
            <a:xfrm>
              <a:off x="6648039" y="4829925"/>
              <a:ext cx="372676" cy="56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42" y="15429"/>
                    <a:pt x="10684" y="9257"/>
                    <a:pt x="14284" y="5657"/>
                  </a:cubicBezTo>
                  <a:cubicBezTo>
                    <a:pt x="17884" y="2057"/>
                    <a:pt x="19742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0" name="Line"/>
            <p:cNvSpPr/>
            <p:nvPr/>
          </p:nvSpPr>
          <p:spPr>
            <a:xfrm>
              <a:off x="6844394" y="4789473"/>
              <a:ext cx="116212" cy="209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2" fill="norm" stroke="1" extrusionOk="0">
                  <a:moveTo>
                    <a:pt x="1490" y="0"/>
                  </a:moveTo>
                  <a:cubicBezTo>
                    <a:pt x="745" y="5468"/>
                    <a:pt x="0" y="10937"/>
                    <a:pt x="0" y="14354"/>
                  </a:cubicBezTo>
                  <a:cubicBezTo>
                    <a:pt x="0" y="17772"/>
                    <a:pt x="745" y="19139"/>
                    <a:pt x="2979" y="20096"/>
                  </a:cubicBezTo>
                  <a:cubicBezTo>
                    <a:pt x="5214" y="21053"/>
                    <a:pt x="8938" y="21600"/>
                    <a:pt x="12290" y="20916"/>
                  </a:cubicBezTo>
                  <a:cubicBezTo>
                    <a:pt x="15641" y="20233"/>
                    <a:pt x="18621" y="18319"/>
                    <a:pt x="21600" y="1640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1" name="Line"/>
            <p:cNvSpPr/>
            <p:nvPr/>
          </p:nvSpPr>
          <p:spPr>
            <a:xfrm>
              <a:off x="7056779" y="4676209"/>
              <a:ext cx="238124" cy="299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600" fill="norm" stroke="1" extrusionOk="0">
                  <a:moveTo>
                    <a:pt x="0" y="0"/>
                  </a:moveTo>
                  <a:cubicBezTo>
                    <a:pt x="720" y="5449"/>
                    <a:pt x="1440" y="10897"/>
                    <a:pt x="1800" y="14108"/>
                  </a:cubicBezTo>
                  <a:cubicBezTo>
                    <a:pt x="2160" y="17319"/>
                    <a:pt x="2160" y="18292"/>
                    <a:pt x="2520" y="19265"/>
                  </a:cubicBezTo>
                  <a:cubicBezTo>
                    <a:pt x="2880" y="20238"/>
                    <a:pt x="3600" y="21211"/>
                    <a:pt x="4140" y="21211"/>
                  </a:cubicBezTo>
                  <a:cubicBezTo>
                    <a:pt x="4680" y="21211"/>
                    <a:pt x="5040" y="20238"/>
                    <a:pt x="6480" y="18778"/>
                  </a:cubicBezTo>
                  <a:cubicBezTo>
                    <a:pt x="7920" y="17319"/>
                    <a:pt x="10440" y="15373"/>
                    <a:pt x="13140" y="14303"/>
                  </a:cubicBezTo>
                  <a:cubicBezTo>
                    <a:pt x="15840" y="13232"/>
                    <a:pt x="18720" y="13038"/>
                    <a:pt x="20160" y="13524"/>
                  </a:cubicBezTo>
                  <a:cubicBezTo>
                    <a:pt x="21600" y="14011"/>
                    <a:pt x="21600" y="15178"/>
                    <a:pt x="21060" y="16638"/>
                  </a:cubicBezTo>
                  <a:cubicBezTo>
                    <a:pt x="20520" y="18097"/>
                    <a:pt x="19440" y="19849"/>
                    <a:pt x="1836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2" name="Line"/>
            <p:cNvSpPr/>
            <p:nvPr/>
          </p:nvSpPr>
          <p:spPr>
            <a:xfrm>
              <a:off x="7729999" y="4870377"/>
              <a:ext cx="132240" cy="16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3" name="Line"/>
            <p:cNvSpPr/>
            <p:nvPr/>
          </p:nvSpPr>
          <p:spPr>
            <a:xfrm>
              <a:off x="7669889" y="4967460"/>
              <a:ext cx="132241" cy="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4" name="Line"/>
            <p:cNvSpPr/>
            <p:nvPr/>
          </p:nvSpPr>
          <p:spPr>
            <a:xfrm>
              <a:off x="8736076" y="4724751"/>
              <a:ext cx="271276" cy="380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9" h="21600" fill="norm" stroke="1" extrusionOk="0">
                  <a:moveTo>
                    <a:pt x="18803" y="919"/>
                  </a:moveTo>
                  <a:cubicBezTo>
                    <a:pt x="17569" y="460"/>
                    <a:pt x="16335" y="0"/>
                    <a:pt x="14946" y="0"/>
                  </a:cubicBezTo>
                  <a:cubicBezTo>
                    <a:pt x="13558" y="0"/>
                    <a:pt x="12015" y="460"/>
                    <a:pt x="9546" y="1915"/>
                  </a:cubicBezTo>
                  <a:cubicBezTo>
                    <a:pt x="7078" y="3370"/>
                    <a:pt x="3683" y="5821"/>
                    <a:pt x="1832" y="7430"/>
                  </a:cubicBezTo>
                  <a:cubicBezTo>
                    <a:pt x="-19" y="9038"/>
                    <a:pt x="-328" y="9804"/>
                    <a:pt x="289" y="10340"/>
                  </a:cubicBezTo>
                  <a:cubicBezTo>
                    <a:pt x="906" y="10877"/>
                    <a:pt x="2449" y="11183"/>
                    <a:pt x="5226" y="11183"/>
                  </a:cubicBezTo>
                  <a:cubicBezTo>
                    <a:pt x="8003" y="11183"/>
                    <a:pt x="12015" y="10877"/>
                    <a:pt x="14946" y="10723"/>
                  </a:cubicBezTo>
                  <a:cubicBezTo>
                    <a:pt x="17878" y="10570"/>
                    <a:pt x="19729" y="10570"/>
                    <a:pt x="20501" y="10953"/>
                  </a:cubicBezTo>
                  <a:cubicBezTo>
                    <a:pt x="21272" y="11336"/>
                    <a:pt x="20963" y="12102"/>
                    <a:pt x="18958" y="13864"/>
                  </a:cubicBezTo>
                  <a:cubicBezTo>
                    <a:pt x="16952" y="15626"/>
                    <a:pt x="13249" y="18383"/>
                    <a:pt x="10472" y="19838"/>
                  </a:cubicBezTo>
                  <a:cubicBezTo>
                    <a:pt x="7695" y="21294"/>
                    <a:pt x="5843" y="21447"/>
                    <a:pt x="3992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5" name="Line"/>
            <p:cNvSpPr/>
            <p:nvPr/>
          </p:nvSpPr>
          <p:spPr>
            <a:xfrm>
              <a:off x="9220698" y="4918919"/>
              <a:ext cx="216393" cy="16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6" name="Line"/>
            <p:cNvSpPr/>
            <p:nvPr/>
          </p:nvSpPr>
          <p:spPr>
            <a:xfrm>
              <a:off x="9136545" y="5024093"/>
              <a:ext cx="312567" cy="40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7" name="Line"/>
            <p:cNvSpPr/>
            <p:nvPr/>
          </p:nvSpPr>
          <p:spPr>
            <a:xfrm>
              <a:off x="9838352" y="4738743"/>
              <a:ext cx="292761" cy="358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1" h="21408" fill="norm" stroke="1" extrusionOk="0">
                  <a:moveTo>
                    <a:pt x="15225" y="2548"/>
                  </a:moveTo>
                  <a:cubicBezTo>
                    <a:pt x="15513" y="1742"/>
                    <a:pt x="15801" y="936"/>
                    <a:pt x="15225" y="453"/>
                  </a:cubicBezTo>
                  <a:cubicBezTo>
                    <a:pt x="14649" y="-31"/>
                    <a:pt x="13209" y="-192"/>
                    <a:pt x="11193" y="292"/>
                  </a:cubicBezTo>
                  <a:cubicBezTo>
                    <a:pt x="9177" y="775"/>
                    <a:pt x="6585" y="1904"/>
                    <a:pt x="4425" y="3515"/>
                  </a:cubicBezTo>
                  <a:cubicBezTo>
                    <a:pt x="2265" y="5127"/>
                    <a:pt x="537" y="7223"/>
                    <a:pt x="105" y="8593"/>
                  </a:cubicBezTo>
                  <a:cubicBezTo>
                    <a:pt x="-327" y="9963"/>
                    <a:pt x="537" y="10608"/>
                    <a:pt x="3273" y="10850"/>
                  </a:cubicBezTo>
                  <a:cubicBezTo>
                    <a:pt x="6009" y="11092"/>
                    <a:pt x="10617" y="10930"/>
                    <a:pt x="13929" y="10769"/>
                  </a:cubicBezTo>
                  <a:cubicBezTo>
                    <a:pt x="17241" y="10608"/>
                    <a:pt x="19257" y="10447"/>
                    <a:pt x="20265" y="10769"/>
                  </a:cubicBezTo>
                  <a:cubicBezTo>
                    <a:pt x="21273" y="11092"/>
                    <a:pt x="21273" y="11898"/>
                    <a:pt x="20409" y="13107"/>
                  </a:cubicBezTo>
                  <a:cubicBezTo>
                    <a:pt x="19545" y="14315"/>
                    <a:pt x="17817" y="15927"/>
                    <a:pt x="15081" y="17378"/>
                  </a:cubicBezTo>
                  <a:cubicBezTo>
                    <a:pt x="12345" y="18829"/>
                    <a:pt x="8601" y="20118"/>
                    <a:pt x="4857" y="2140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8" name="Line"/>
            <p:cNvSpPr/>
            <p:nvPr/>
          </p:nvSpPr>
          <p:spPr>
            <a:xfrm>
              <a:off x="10362767" y="4838016"/>
              <a:ext cx="348632" cy="72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59" y="17600"/>
                    <a:pt x="11917" y="13600"/>
                    <a:pt x="15517" y="10000"/>
                  </a:cubicBezTo>
                  <a:cubicBezTo>
                    <a:pt x="19117" y="6400"/>
                    <a:pt x="20359" y="3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9" name="Line"/>
            <p:cNvSpPr/>
            <p:nvPr/>
          </p:nvSpPr>
          <p:spPr>
            <a:xfrm>
              <a:off x="10572637" y="4781154"/>
              <a:ext cx="42587" cy="210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8" h="21350" fill="norm" stroke="1" extrusionOk="0">
                  <a:moveTo>
                    <a:pt x="9086" y="4125"/>
                  </a:moveTo>
                  <a:cubicBezTo>
                    <a:pt x="5159" y="1937"/>
                    <a:pt x="1232" y="-250"/>
                    <a:pt x="250" y="23"/>
                  </a:cubicBezTo>
                  <a:cubicBezTo>
                    <a:pt x="-732" y="297"/>
                    <a:pt x="1232" y="3031"/>
                    <a:pt x="5159" y="6996"/>
                  </a:cubicBezTo>
                  <a:cubicBezTo>
                    <a:pt x="9086" y="10960"/>
                    <a:pt x="14977" y="16155"/>
                    <a:pt x="20868" y="2135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0" name="Line"/>
            <p:cNvSpPr/>
            <p:nvPr/>
          </p:nvSpPr>
          <p:spPr>
            <a:xfrm>
              <a:off x="10935207" y="4740931"/>
              <a:ext cx="293128" cy="31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452" fill="norm" stroke="1" extrusionOk="0">
                  <a:moveTo>
                    <a:pt x="2087" y="0"/>
                  </a:moveTo>
                  <a:cubicBezTo>
                    <a:pt x="5882" y="185"/>
                    <a:pt x="9676" y="369"/>
                    <a:pt x="12449" y="554"/>
                  </a:cubicBezTo>
                  <a:cubicBezTo>
                    <a:pt x="15222" y="738"/>
                    <a:pt x="16974" y="923"/>
                    <a:pt x="17411" y="2492"/>
                  </a:cubicBezTo>
                  <a:cubicBezTo>
                    <a:pt x="17849" y="4062"/>
                    <a:pt x="16974" y="7015"/>
                    <a:pt x="14201" y="10062"/>
                  </a:cubicBezTo>
                  <a:cubicBezTo>
                    <a:pt x="11428" y="13108"/>
                    <a:pt x="6757" y="16246"/>
                    <a:pt x="3838" y="18185"/>
                  </a:cubicBezTo>
                  <a:cubicBezTo>
                    <a:pt x="920" y="20123"/>
                    <a:pt x="-248" y="20862"/>
                    <a:pt x="44" y="21231"/>
                  </a:cubicBezTo>
                  <a:cubicBezTo>
                    <a:pt x="336" y="21600"/>
                    <a:pt x="2087" y="21600"/>
                    <a:pt x="5882" y="20492"/>
                  </a:cubicBezTo>
                  <a:cubicBezTo>
                    <a:pt x="9676" y="19385"/>
                    <a:pt x="15514" y="17169"/>
                    <a:pt x="21352" y="1495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1" name="Line"/>
            <p:cNvSpPr/>
            <p:nvPr/>
          </p:nvSpPr>
          <p:spPr>
            <a:xfrm>
              <a:off x="1803265" y="5608069"/>
              <a:ext cx="260837" cy="378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516" fill="norm" stroke="1" extrusionOk="0">
                  <a:moveTo>
                    <a:pt x="0" y="835"/>
                  </a:moveTo>
                  <a:cubicBezTo>
                    <a:pt x="1636" y="529"/>
                    <a:pt x="3273" y="222"/>
                    <a:pt x="4909" y="69"/>
                  </a:cubicBezTo>
                  <a:cubicBezTo>
                    <a:pt x="6545" y="-84"/>
                    <a:pt x="8182" y="-84"/>
                    <a:pt x="8509" y="1142"/>
                  </a:cubicBezTo>
                  <a:cubicBezTo>
                    <a:pt x="8836" y="2367"/>
                    <a:pt x="7855" y="4818"/>
                    <a:pt x="7036" y="6427"/>
                  </a:cubicBezTo>
                  <a:cubicBezTo>
                    <a:pt x="6218" y="8035"/>
                    <a:pt x="5564" y="8801"/>
                    <a:pt x="6055" y="9031"/>
                  </a:cubicBezTo>
                  <a:cubicBezTo>
                    <a:pt x="6545" y="9261"/>
                    <a:pt x="8182" y="8954"/>
                    <a:pt x="9982" y="8571"/>
                  </a:cubicBezTo>
                  <a:cubicBezTo>
                    <a:pt x="11782" y="8188"/>
                    <a:pt x="13745" y="7729"/>
                    <a:pt x="15709" y="7422"/>
                  </a:cubicBezTo>
                  <a:cubicBezTo>
                    <a:pt x="17673" y="7116"/>
                    <a:pt x="19636" y="6963"/>
                    <a:pt x="20618" y="7269"/>
                  </a:cubicBezTo>
                  <a:cubicBezTo>
                    <a:pt x="21600" y="7576"/>
                    <a:pt x="21600" y="8342"/>
                    <a:pt x="20127" y="10410"/>
                  </a:cubicBezTo>
                  <a:cubicBezTo>
                    <a:pt x="18655" y="12478"/>
                    <a:pt x="15709" y="15848"/>
                    <a:pt x="14236" y="17916"/>
                  </a:cubicBezTo>
                  <a:cubicBezTo>
                    <a:pt x="12764" y="19984"/>
                    <a:pt x="12764" y="20750"/>
                    <a:pt x="12764" y="2151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2" name="Line"/>
            <p:cNvSpPr/>
            <p:nvPr/>
          </p:nvSpPr>
          <p:spPr>
            <a:xfrm>
              <a:off x="2248071" y="5784583"/>
              <a:ext cx="168306" cy="88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629" y="7200"/>
                    <a:pt x="9257" y="14400"/>
                    <a:pt x="12857" y="18000"/>
                  </a:cubicBezTo>
                  <a:cubicBezTo>
                    <a:pt x="16457" y="21600"/>
                    <a:pt x="19029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3" name="Line"/>
            <p:cNvSpPr/>
            <p:nvPr/>
          </p:nvSpPr>
          <p:spPr>
            <a:xfrm>
              <a:off x="2524571" y="5632068"/>
              <a:ext cx="276502" cy="337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2" fill="norm" stroke="1" extrusionOk="0">
                  <a:moveTo>
                    <a:pt x="0" y="953"/>
                  </a:moveTo>
                  <a:cubicBezTo>
                    <a:pt x="4383" y="438"/>
                    <a:pt x="8765" y="-76"/>
                    <a:pt x="12365" y="10"/>
                  </a:cubicBezTo>
                  <a:cubicBezTo>
                    <a:pt x="15965" y="95"/>
                    <a:pt x="18783" y="781"/>
                    <a:pt x="19409" y="2581"/>
                  </a:cubicBezTo>
                  <a:cubicBezTo>
                    <a:pt x="20035" y="4381"/>
                    <a:pt x="18470" y="7295"/>
                    <a:pt x="15183" y="10210"/>
                  </a:cubicBezTo>
                  <a:cubicBezTo>
                    <a:pt x="11896" y="13124"/>
                    <a:pt x="6887" y="16038"/>
                    <a:pt x="4070" y="17924"/>
                  </a:cubicBezTo>
                  <a:cubicBezTo>
                    <a:pt x="1252" y="19810"/>
                    <a:pt x="626" y="20667"/>
                    <a:pt x="1252" y="21095"/>
                  </a:cubicBezTo>
                  <a:cubicBezTo>
                    <a:pt x="1878" y="21524"/>
                    <a:pt x="3757" y="21524"/>
                    <a:pt x="7357" y="21267"/>
                  </a:cubicBezTo>
                  <a:cubicBezTo>
                    <a:pt x="10957" y="21010"/>
                    <a:pt x="16278" y="20495"/>
                    <a:pt x="21600" y="1998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4" name="Line"/>
            <p:cNvSpPr/>
            <p:nvPr/>
          </p:nvSpPr>
          <p:spPr>
            <a:xfrm>
              <a:off x="3931119" y="5558055"/>
              <a:ext cx="204371" cy="266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635" y="1745"/>
                    <a:pt x="15671" y="3491"/>
                    <a:pt x="12071" y="7091"/>
                  </a:cubicBezTo>
                  <a:cubicBezTo>
                    <a:pt x="8471" y="10691"/>
                    <a:pt x="4235" y="1614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5" name="Line"/>
            <p:cNvSpPr/>
            <p:nvPr/>
          </p:nvSpPr>
          <p:spPr>
            <a:xfrm>
              <a:off x="4063358" y="5541874"/>
              <a:ext cx="372676" cy="296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89"/>
                  </a:moveTo>
                  <a:cubicBezTo>
                    <a:pt x="1626" y="2160"/>
                    <a:pt x="3252" y="3731"/>
                    <a:pt x="4877" y="6971"/>
                  </a:cubicBezTo>
                  <a:cubicBezTo>
                    <a:pt x="6503" y="10211"/>
                    <a:pt x="8129" y="15120"/>
                    <a:pt x="9406" y="17967"/>
                  </a:cubicBezTo>
                  <a:cubicBezTo>
                    <a:pt x="10684" y="20815"/>
                    <a:pt x="11613" y="21600"/>
                    <a:pt x="12426" y="21600"/>
                  </a:cubicBezTo>
                  <a:cubicBezTo>
                    <a:pt x="13239" y="21600"/>
                    <a:pt x="13935" y="20815"/>
                    <a:pt x="14981" y="17575"/>
                  </a:cubicBezTo>
                  <a:cubicBezTo>
                    <a:pt x="16026" y="14335"/>
                    <a:pt x="17419" y="8640"/>
                    <a:pt x="18581" y="5302"/>
                  </a:cubicBezTo>
                  <a:cubicBezTo>
                    <a:pt x="19742" y="1964"/>
                    <a:pt x="20671" y="98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6" name="Line"/>
            <p:cNvSpPr/>
            <p:nvPr/>
          </p:nvSpPr>
          <p:spPr>
            <a:xfrm>
              <a:off x="4577988" y="5638958"/>
              <a:ext cx="196706" cy="210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0" h="21069" fill="norm" stroke="1" extrusionOk="0">
                  <a:moveTo>
                    <a:pt x="9138" y="0"/>
                  </a:moveTo>
                  <a:cubicBezTo>
                    <a:pt x="7020" y="540"/>
                    <a:pt x="4902" y="1080"/>
                    <a:pt x="3208" y="3780"/>
                  </a:cubicBezTo>
                  <a:cubicBezTo>
                    <a:pt x="1514" y="6480"/>
                    <a:pt x="244" y="11340"/>
                    <a:pt x="32" y="14580"/>
                  </a:cubicBezTo>
                  <a:cubicBezTo>
                    <a:pt x="-180" y="17820"/>
                    <a:pt x="667" y="19440"/>
                    <a:pt x="2361" y="20385"/>
                  </a:cubicBezTo>
                  <a:cubicBezTo>
                    <a:pt x="4055" y="21330"/>
                    <a:pt x="6596" y="21600"/>
                    <a:pt x="9985" y="19170"/>
                  </a:cubicBezTo>
                  <a:cubicBezTo>
                    <a:pt x="13373" y="16740"/>
                    <a:pt x="17608" y="11610"/>
                    <a:pt x="19514" y="8370"/>
                  </a:cubicBezTo>
                  <a:cubicBezTo>
                    <a:pt x="21420" y="5130"/>
                    <a:pt x="20996" y="3780"/>
                    <a:pt x="19514" y="2970"/>
                  </a:cubicBezTo>
                  <a:cubicBezTo>
                    <a:pt x="18032" y="2160"/>
                    <a:pt x="15491" y="1890"/>
                    <a:pt x="13161" y="2025"/>
                  </a:cubicBezTo>
                  <a:cubicBezTo>
                    <a:pt x="10832" y="2160"/>
                    <a:pt x="8714" y="2700"/>
                    <a:pt x="7867" y="3240"/>
                  </a:cubicBezTo>
                  <a:cubicBezTo>
                    <a:pt x="7020" y="3780"/>
                    <a:pt x="7444" y="4320"/>
                    <a:pt x="7867" y="486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7" name="Line"/>
            <p:cNvSpPr/>
            <p:nvPr/>
          </p:nvSpPr>
          <p:spPr>
            <a:xfrm>
              <a:off x="4868817" y="5574235"/>
              <a:ext cx="372676" cy="40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23" y="14400"/>
                    <a:pt x="4645" y="7200"/>
                    <a:pt x="8245" y="3600"/>
                  </a:cubicBezTo>
                  <a:cubicBezTo>
                    <a:pt x="11845" y="0"/>
                    <a:pt x="16723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8" name="Line"/>
            <p:cNvSpPr/>
            <p:nvPr/>
          </p:nvSpPr>
          <p:spPr>
            <a:xfrm>
              <a:off x="5012983" y="5558055"/>
              <a:ext cx="144358" cy="299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0" h="21600" fill="norm" stroke="1" extrusionOk="0">
                  <a:moveTo>
                    <a:pt x="1765" y="0"/>
                  </a:moveTo>
                  <a:cubicBezTo>
                    <a:pt x="598" y="5254"/>
                    <a:pt x="-570" y="10508"/>
                    <a:pt x="306" y="14108"/>
                  </a:cubicBezTo>
                  <a:cubicBezTo>
                    <a:pt x="1181" y="17708"/>
                    <a:pt x="4100" y="19654"/>
                    <a:pt x="7895" y="20627"/>
                  </a:cubicBezTo>
                  <a:cubicBezTo>
                    <a:pt x="11689" y="21600"/>
                    <a:pt x="16360" y="21600"/>
                    <a:pt x="2103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9" name="Line"/>
            <p:cNvSpPr/>
            <p:nvPr/>
          </p:nvSpPr>
          <p:spPr>
            <a:xfrm>
              <a:off x="5824938" y="5517603"/>
              <a:ext cx="113818" cy="27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5" h="21332" fill="norm" stroke="1" extrusionOk="0">
                  <a:moveTo>
                    <a:pt x="21155" y="0"/>
                  </a:moveTo>
                  <a:cubicBezTo>
                    <a:pt x="15941" y="4447"/>
                    <a:pt x="10727" y="8894"/>
                    <a:pt x="7376" y="11753"/>
                  </a:cubicBezTo>
                  <a:cubicBezTo>
                    <a:pt x="4024" y="14612"/>
                    <a:pt x="2534" y="15882"/>
                    <a:pt x="1417" y="17471"/>
                  </a:cubicBezTo>
                  <a:cubicBezTo>
                    <a:pt x="300" y="19059"/>
                    <a:pt x="-445" y="20965"/>
                    <a:pt x="300" y="21282"/>
                  </a:cubicBezTo>
                  <a:cubicBezTo>
                    <a:pt x="1045" y="21600"/>
                    <a:pt x="3279" y="20329"/>
                    <a:pt x="5514" y="18953"/>
                  </a:cubicBezTo>
                  <a:cubicBezTo>
                    <a:pt x="7748" y="17576"/>
                    <a:pt x="9983" y="16094"/>
                    <a:pt x="12217" y="1461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0" name="Line"/>
            <p:cNvSpPr/>
            <p:nvPr/>
          </p:nvSpPr>
          <p:spPr>
            <a:xfrm>
              <a:off x="5938755" y="5539717"/>
              <a:ext cx="372676" cy="269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3" fill="norm" stroke="1" extrusionOk="0">
                  <a:moveTo>
                    <a:pt x="0" y="812"/>
                  </a:moveTo>
                  <a:cubicBezTo>
                    <a:pt x="1626" y="4662"/>
                    <a:pt x="3252" y="8511"/>
                    <a:pt x="4297" y="11185"/>
                  </a:cubicBezTo>
                  <a:cubicBezTo>
                    <a:pt x="5342" y="13858"/>
                    <a:pt x="5806" y="15355"/>
                    <a:pt x="6387" y="16531"/>
                  </a:cubicBezTo>
                  <a:cubicBezTo>
                    <a:pt x="6968" y="17707"/>
                    <a:pt x="7665" y="18563"/>
                    <a:pt x="8245" y="18242"/>
                  </a:cubicBezTo>
                  <a:cubicBezTo>
                    <a:pt x="8826" y="17921"/>
                    <a:pt x="9290" y="16424"/>
                    <a:pt x="10103" y="13430"/>
                  </a:cubicBezTo>
                  <a:cubicBezTo>
                    <a:pt x="10916" y="10436"/>
                    <a:pt x="12077" y="5945"/>
                    <a:pt x="13239" y="3272"/>
                  </a:cubicBezTo>
                  <a:cubicBezTo>
                    <a:pt x="14400" y="598"/>
                    <a:pt x="15561" y="-257"/>
                    <a:pt x="16490" y="64"/>
                  </a:cubicBezTo>
                  <a:cubicBezTo>
                    <a:pt x="17419" y="385"/>
                    <a:pt x="18116" y="1882"/>
                    <a:pt x="18581" y="5090"/>
                  </a:cubicBezTo>
                  <a:cubicBezTo>
                    <a:pt x="19045" y="8297"/>
                    <a:pt x="19277" y="13216"/>
                    <a:pt x="19742" y="16210"/>
                  </a:cubicBezTo>
                  <a:cubicBezTo>
                    <a:pt x="20206" y="19204"/>
                    <a:pt x="20903" y="20274"/>
                    <a:pt x="21600" y="2134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1" name="Line"/>
            <p:cNvSpPr/>
            <p:nvPr/>
          </p:nvSpPr>
          <p:spPr>
            <a:xfrm>
              <a:off x="6516756" y="5661820"/>
              <a:ext cx="275545" cy="139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0759" fill="norm" stroke="1" extrusionOk="0">
                  <a:moveTo>
                    <a:pt x="8377" y="2609"/>
                  </a:moveTo>
                  <a:cubicBezTo>
                    <a:pt x="6812" y="1809"/>
                    <a:pt x="5247" y="1009"/>
                    <a:pt x="3995" y="1609"/>
                  </a:cubicBezTo>
                  <a:cubicBezTo>
                    <a:pt x="2742" y="2209"/>
                    <a:pt x="1803" y="4209"/>
                    <a:pt x="1177" y="6409"/>
                  </a:cubicBezTo>
                  <a:cubicBezTo>
                    <a:pt x="551" y="8609"/>
                    <a:pt x="238" y="11009"/>
                    <a:pt x="82" y="13409"/>
                  </a:cubicBezTo>
                  <a:cubicBezTo>
                    <a:pt x="-75" y="15809"/>
                    <a:pt x="-75" y="18209"/>
                    <a:pt x="708" y="19609"/>
                  </a:cubicBezTo>
                  <a:cubicBezTo>
                    <a:pt x="1490" y="21009"/>
                    <a:pt x="3055" y="21409"/>
                    <a:pt x="5090" y="19209"/>
                  </a:cubicBezTo>
                  <a:cubicBezTo>
                    <a:pt x="7125" y="17009"/>
                    <a:pt x="9629" y="12209"/>
                    <a:pt x="11351" y="8009"/>
                  </a:cubicBezTo>
                  <a:cubicBezTo>
                    <a:pt x="13073" y="3809"/>
                    <a:pt x="14012" y="209"/>
                    <a:pt x="14482" y="9"/>
                  </a:cubicBezTo>
                  <a:cubicBezTo>
                    <a:pt x="14951" y="-191"/>
                    <a:pt x="14951" y="3009"/>
                    <a:pt x="15264" y="5809"/>
                  </a:cubicBezTo>
                  <a:cubicBezTo>
                    <a:pt x="15577" y="8609"/>
                    <a:pt x="16203" y="11009"/>
                    <a:pt x="17299" y="12009"/>
                  </a:cubicBezTo>
                  <a:cubicBezTo>
                    <a:pt x="18395" y="13009"/>
                    <a:pt x="19960" y="12609"/>
                    <a:pt x="21525" y="1220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2" name="Line"/>
            <p:cNvSpPr/>
            <p:nvPr/>
          </p:nvSpPr>
          <p:spPr>
            <a:xfrm>
              <a:off x="6792300" y="5598506"/>
              <a:ext cx="276502" cy="40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3" name="Line"/>
            <p:cNvSpPr/>
            <p:nvPr/>
          </p:nvSpPr>
          <p:spPr>
            <a:xfrm>
              <a:off x="6976634" y="5493332"/>
              <a:ext cx="128233" cy="336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2" fill="norm" stroke="1" extrusionOk="0">
                  <a:moveTo>
                    <a:pt x="1350" y="0"/>
                  </a:moveTo>
                  <a:cubicBezTo>
                    <a:pt x="675" y="3943"/>
                    <a:pt x="0" y="7886"/>
                    <a:pt x="0" y="10886"/>
                  </a:cubicBezTo>
                  <a:cubicBezTo>
                    <a:pt x="0" y="13886"/>
                    <a:pt x="675" y="15943"/>
                    <a:pt x="1350" y="17571"/>
                  </a:cubicBezTo>
                  <a:cubicBezTo>
                    <a:pt x="2025" y="19200"/>
                    <a:pt x="2700" y="20400"/>
                    <a:pt x="4725" y="21000"/>
                  </a:cubicBezTo>
                  <a:cubicBezTo>
                    <a:pt x="6750" y="21600"/>
                    <a:pt x="10125" y="21600"/>
                    <a:pt x="13163" y="20743"/>
                  </a:cubicBezTo>
                  <a:cubicBezTo>
                    <a:pt x="16200" y="19886"/>
                    <a:pt x="18900" y="18171"/>
                    <a:pt x="21600" y="1645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4" name="Line"/>
            <p:cNvSpPr/>
            <p:nvPr/>
          </p:nvSpPr>
          <p:spPr>
            <a:xfrm>
              <a:off x="7197033" y="5604379"/>
              <a:ext cx="208379" cy="188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9" fill="norm" stroke="1" extrusionOk="0">
                  <a:moveTo>
                    <a:pt x="14123" y="2047"/>
                  </a:moveTo>
                  <a:cubicBezTo>
                    <a:pt x="11631" y="847"/>
                    <a:pt x="9138" y="-353"/>
                    <a:pt x="7062" y="97"/>
                  </a:cubicBezTo>
                  <a:cubicBezTo>
                    <a:pt x="4985" y="547"/>
                    <a:pt x="3323" y="2647"/>
                    <a:pt x="2077" y="5797"/>
                  </a:cubicBezTo>
                  <a:cubicBezTo>
                    <a:pt x="831" y="8947"/>
                    <a:pt x="0" y="13147"/>
                    <a:pt x="0" y="15997"/>
                  </a:cubicBezTo>
                  <a:cubicBezTo>
                    <a:pt x="0" y="18847"/>
                    <a:pt x="831" y="20347"/>
                    <a:pt x="3323" y="20797"/>
                  </a:cubicBezTo>
                  <a:cubicBezTo>
                    <a:pt x="5815" y="21247"/>
                    <a:pt x="9969" y="20647"/>
                    <a:pt x="13292" y="18697"/>
                  </a:cubicBezTo>
                  <a:cubicBezTo>
                    <a:pt x="16615" y="16747"/>
                    <a:pt x="19108" y="13447"/>
                    <a:pt x="21600" y="1014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5" name="Line"/>
            <p:cNvSpPr/>
            <p:nvPr/>
          </p:nvSpPr>
          <p:spPr>
            <a:xfrm>
              <a:off x="7477541" y="5477151"/>
              <a:ext cx="262572" cy="325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517" fill="norm" stroke="1" extrusionOk="0">
                  <a:moveTo>
                    <a:pt x="0" y="0"/>
                  </a:moveTo>
                  <a:cubicBezTo>
                    <a:pt x="982" y="5534"/>
                    <a:pt x="1964" y="11068"/>
                    <a:pt x="2455" y="14370"/>
                  </a:cubicBezTo>
                  <a:cubicBezTo>
                    <a:pt x="2945" y="17673"/>
                    <a:pt x="2945" y="18744"/>
                    <a:pt x="3109" y="19726"/>
                  </a:cubicBezTo>
                  <a:cubicBezTo>
                    <a:pt x="3273" y="20707"/>
                    <a:pt x="3600" y="21600"/>
                    <a:pt x="4091" y="21511"/>
                  </a:cubicBezTo>
                  <a:cubicBezTo>
                    <a:pt x="4582" y="21421"/>
                    <a:pt x="5236" y="20350"/>
                    <a:pt x="6709" y="18833"/>
                  </a:cubicBezTo>
                  <a:cubicBezTo>
                    <a:pt x="8182" y="17316"/>
                    <a:pt x="10473" y="15352"/>
                    <a:pt x="12273" y="14013"/>
                  </a:cubicBezTo>
                  <a:cubicBezTo>
                    <a:pt x="14073" y="12674"/>
                    <a:pt x="15382" y="11960"/>
                    <a:pt x="16855" y="11514"/>
                  </a:cubicBezTo>
                  <a:cubicBezTo>
                    <a:pt x="18327" y="11068"/>
                    <a:pt x="19964" y="10889"/>
                    <a:pt x="20782" y="11336"/>
                  </a:cubicBezTo>
                  <a:cubicBezTo>
                    <a:pt x="21600" y="11782"/>
                    <a:pt x="21600" y="12853"/>
                    <a:pt x="21109" y="14460"/>
                  </a:cubicBezTo>
                  <a:cubicBezTo>
                    <a:pt x="20618" y="16066"/>
                    <a:pt x="19636" y="18208"/>
                    <a:pt x="18655" y="2035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6" name="Line"/>
            <p:cNvSpPr/>
            <p:nvPr/>
          </p:nvSpPr>
          <p:spPr>
            <a:xfrm>
              <a:off x="7970434" y="5638958"/>
              <a:ext cx="60109" cy="40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7" name="Line"/>
            <p:cNvSpPr/>
            <p:nvPr/>
          </p:nvSpPr>
          <p:spPr>
            <a:xfrm>
              <a:off x="7934368" y="5719861"/>
              <a:ext cx="84153" cy="16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8" name="Line"/>
            <p:cNvSpPr/>
            <p:nvPr/>
          </p:nvSpPr>
          <p:spPr>
            <a:xfrm>
              <a:off x="8896110" y="5415380"/>
              <a:ext cx="36067" cy="377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1" fill="norm" stroke="1" extrusionOk="0">
                  <a:moveTo>
                    <a:pt x="14400" y="1194"/>
                  </a:moveTo>
                  <a:cubicBezTo>
                    <a:pt x="9600" y="439"/>
                    <a:pt x="4800" y="-316"/>
                    <a:pt x="2400" y="137"/>
                  </a:cubicBezTo>
                  <a:cubicBezTo>
                    <a:pt x="0" y="590"/>
                    <a:pt x="0" y="2252"/>
                    <a:pt x="0" y="5726"/>
                  </a:cubicBezTo>
                  <a:cubicBezTo>
                    <a:pt x="0" y="9200"/>
                    <a:pt x="0" y="14487"/>
                    <a:pt x="0" y="17508"/>
                  </a:cubicBezTo>
                  <a:cubicBezTo>
                    <a:pt x="0" y="20529"/>
                    <a:pt x="0" y="21284"/>
                    <a:pt x="2400" y="21133"/>
                  </a:cubicBezTo>
                  <a:cubicBezTo>
                    <a:pt x="4800" y="20982"/>
                    <a:pt x="9600" y="19925"/>
                    <a:pt x="13200" y="18943"/>
                  </a:cubicBezTo>
                  <a:cubicBezTo>
                    <a:pt x="16800" y="17961"/>
                    <a:pt x="19200" y="17055"/>
                    <a:pt x="21600" y="1614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9" name="Line"/>
            <p:cNvSpPr/>
            <p:nvPr/>
          </p:nvSpPr>
          <p:spPr>
            <a:xfrm>
              <a:off x="8896110" y="5390934"/>
              <a:ext cx="260217" cy="304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405" fill="norm" stroke="1" extrusionOk="0">
                  <a:moveTo>
                    <a:pt x="0" y="9468"/>
                  </a:moveTo>
                  <a:cubicBezTo>
                    <a:pt x="0" y="8521"/>
                    <a:pt x="0" y="7573"/>
                    <a:pt x="2618" y="5963"/>
                  </a:cubicBezTo>
                  <a:cubicBezTo>
                    <a:pt x="5236" y="4352"/>
                    <a:pt x="10473" y="2079"/>
                    <a:pt x="14073" y="942"/>
                  </a:cubicBezTo>
                  <a:cubicBezTo>
                    <a:pt x="17673" y="-195"/>
                    <a:pt x="19636" y="-195"/>
                    <a:pt x="20618" y="373"/>
                  </a:cubicBezTo>
                  <a:cubicBezTo>
                    <a:pt x="21600" y="942"/>
                    <a:pt x="21600" y="2079"/>
                    <a:pt x="19473" y="4731"/>
                  </a:cubicBezTo>
                  <a:cubicBezTo>
                    <a:pt x="17345" y="7384"/>
                    <a:pt x="13091" y="11552"/>
                    <a:pt x="10145" y="13921"/>
                  </a:cubicBezTo>
                  <a:cubicBezTo>
                    <a:pt x="7200" y="16289"/>
                    <a:pt x="5564" y="16858"/>
                    <a:pt x="4091" y="17521"/>
                  </a:cubicBezTo>
                  <a:cubicBezTo>
                    <a:pt x="2618" y="18184"/>
                    <a:pt x="1309" y="18942"/>
                    <a:pt x="1473" y="19510"/>
                  </a:cubicBezTo>
                  <a:cubicBezTo>
                    <a:pt x="1636" y="20079"/>
                    <a:pt x="3273" y="20458"/>
                    <a:pt x="6545" y="20742"/>
                  </a:cubicBezTo>
                  <a:cubicBezTo>
                    <a:pt x="9818" y="21026"/>
                    <a:pt x="14727" y="21216"/>
                    <a:pt x="19636" y="2140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0" name="Line"/>
            <p:cNvSpPr/>
            <p:nvPr/>
          </p:nvSpPr>
          <p:spPr>
            <a:xfrm>
              <a:off x="9244742" y="5572112"/>
              <a:ext cx="210929" cy="107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45" y="16714"/>
                    <a:pt x="11490" y="11828"/>
                    <a:pt x="15594" y="7485"/>
                  </a:cubicBezTo>
                  <a:cubicBezTo>
                    <a:pt x="18150" y="4779"/>
                    <a:pt x="20070" y="228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1" name="Line"/>
            <p:cNvSpPr/>
            <p:nvPr/>
          </p:nvSpPr>
          <p:spPr>
            <a:xfrm>
              <a:off x="9239368" y="5518127"/>
              <a:ext cx="210076" cy="198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7" h="21233" fill="norm" stroke="1" extrusionOk="0">
                  <a:moveTo>
                    <a:pt x="19829" y="0"/>
                  </a:moveTo>
                  <a:cubicBezTo>
                    <a:pt x="19532" y="72"/>
                    <a:pt x="19225" y="149"/>
                    <a:pt x="18907" y="233"/>
                  </a:cubicBezTo>
                  <a:cubicBezTo>
                    <a:pt x="14514" y="1388"/>
                    <a:pt x="8124" y="3698"/>
                    <a:pt x="4329" y="6874"/>
                  </a:cubicBezTo>
                  <a:cubicBezTo>
                    <a:pt x="535" y="10050"/>
                    <a:pt x="-663" y="14093"/>
                    <a:pt x="335" y="16980"/>
                  </a:cubicBezTo>
                  <a:cubicBezTo>
                    <a:pt x="1334" y="19868"/>
                    <a:pt x="4529" y="21600"/>
                    <a:pt x="9122" y="21167"/>
                  </a:cubicBezTo>
                  <a:cubicBezTo>
                    <a:pt x="12492" y="20849"/>
                    <a:pt x="16614" y="19366"/>
                    <a:pt x="20937" y="1757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2" name="Line"/>
            <p:cNvSpPr/>
            <p:nvPr/>
          </p:nvSpPr>
          <p:spPr>
            <a:xfrm>
              <a:off x="9629438" y="5428609"/>
              <a:ext cx="300545" cy="40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3" name="Line"/>
            <p:cNvSpPr/>
            <p:nvPr/>
          </p:nvSpPr>
          <p:spPr>
            <a:xfrm>
              <a:off x="9711278" y="5412429"/>
              <a:ext cx="302859" cy="302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095" fill="norm" stroke="1" extrusionOk="0">
                  <a:moveTo>
                    <a:pt x="1869" y="0"/>
                  </a:moveTo>
                  <a:cubicBezTo>
                    <a:pt x="1017" y="2254"/>
                    <a:pt x="164" y="4508"/>
                    <a:pt x="22" y="7513"/>
                  </a:cubicBezTo>
                  <a:cubicBezTo>
                    <a:pt x="-120" y="10518"/>
                    <a:pt x="448" y="14275"/>
                    <a:pt x="1159" y="16623"/>
                  </a:cubicBezTo>
                  <a:cubicBezTo>
                    <a:pt x="1869" y="18970"/>
                    <a:pt x="2722" y="19910"/>
                    <a:pt x="3859" y="20567"/>
                  </a:cubicBezTo>
                  <a:cubicBezTo>
                    <a:pt x="4996" y="21224"/>
                    <a:pt x="6417" y="21600"/>
                    <a:pt x="9401" y="19628"/>
                  </a:cubicBezTo>
                  <a:cubicBezTo>
                    <a:pt x="12385" y="17656"/>
                    <a:pt x="16933" y="13336"/>
                    <a:pt x="21480" y="901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4" name="Line"/>
            <p:cNvSpPr/>
            <p:nvPr/>
          </p:nvSpPr>
          <p:spPr>
            <a:xfrm>
              <a:off x="10014135" y="5460971"/>
              <a:ext cx="216393" cy="184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1" fill="norm" stroke="1" extrusionOk="0">
                  <a:moveTo>
                    <a:pt x="2400" y="0"/>
                  </a:moveTo>
                  <a:cubicBezTo>
                    <a:pt x="1200" y="1252"/>
                    <a:pt x="0" y="2504"/>
                    <a:pt x="0" y="5009"/>
                  </a:cubicBezTo>
                  <a:cubicBezTo>
                    <a:pt x="0" y="7513"/>
                    <a:pt x="1200" y="11270"/>
                    <a:pt x="2000" y="13930"/>
                  </a:cubicBezTo>
                  <a:cubicBezTo>
                    <a:pt x="2800" y="16591"/>
                    <a:pt x="3200" y="18157"/>
                    <a:pt x="4200" y="19409"/>
                  </a:cubicBezTo>
                  <a:cubicBezTo>
                    <a:pt x="5200" y="20661"/>
                    <a:pt x="6800" y="21600"/>
                    <a:pt x="8200" y="21443"/>
                  </a:cubicBezTo>
                  <a:cubicBezTo>
                    <a:pt x="9600" y="21287"/>
                    <a:pt x="10800" y="20035"/>
                    <a:pt x="11800" y="18626"/>
                  </a:cubicBezTo>
                  <a:cubicBezTo>
                    <a:pt x="12800" y="17217"/>
                    <a:pt x="13600" y="15652"/>
                    <a:pt x="14200" y="14087"/>
                  </a:cubicBezTo>
                  <a:cubicBezTo>
                    <a:pt x="14800" y="12522"/>
                    <a:pt x="15200" y="10957"/>
                    <a:pt x="16000" y="10800"/>
                  </a:cubicBezTo>
                  <a:cubicBezTo>
                    <a:pt x="16800" y="10643"/>
                    <a:pt x="18000" y="11896"/>
                    <a:pt x="18800" y="13304"/>
                  </a:cubicBezTo>
                  <a:cubicBezTo>
                    <a:pt x="19600" y="14713"/>
                    <a:pt x="20000" y="16278"/>
                    <a:pt x="20200" y="17843"/>
                  </a:cubicBezTo>
                  <a:cubicBezTo>
                    <a:pt x="20400" y="19409"/>
                    <a:pt x="20400" y="20974"/>
                    <a:pt x="20600" y="20191"/>
                  </a:cubicBezTo>
                  <a:cubicBezTo>
                    <a:pt x="20800" y="19409"/>
                    <a:pt x="21200" y="16278"/>
                    <a:pt x="21600" y="1314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5" name="Line"/>
            <p:cNvSpPr/>
            <p:nvPr/>
          </p:nvSpPr>
          <p:spPr>
            <a:xfrm>
              <a:off x="10314679" y="5496029"/>
              <a:ext cx="216393" cy="135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40" fill="norm" stroke="1" extrusionOk="0">
                  <a:moveTo>
                    <a:pt x="0" y="3323"/>
                  </a:moveTo>
                  <a:cubicBezTo>
                    <a:pt x="1200" y="1662"/>
                    <a:pt x="2400" y="0"/>
                    <a:pt x="3600" y="0"/>
                  </a:cubicBezTo>
                  <a:cubicBezTo>
                    <a:pt x="4800" y="0"/>
                    <a:pt x="6000" y="1662"/>
                    <a:pt x="7000" y="6646"/>
                  </a:cubicBezTo>
                  <a:cubicBezTo>
                    <a:pt x="8000" y="11631"/>
                    <a:pt x="8800" y="19938"/>
                    <a:pt x="9800" y="20769"/>
                  </a:cubicBezTo>
                  <a:cubicBezTo>
                    <a:pt x="10800" y="21600"/>
                    <a:pt x="12000" y="14954"/>
                    <a:pt x="13200" y="10800"/>
                  </a:cubicBezTo>
                  <a:cubicBezTo>
                    <a:pt x="14400" y="6646"/>
                    <a:pt x="15600" y="4985"/>
                    <a:pt x="17000" y="5400"/>
                  </a:cubicBezTo>
                  <a:cubicBezTo>
                    <a:pt x="18400" y="5815"/>
                    <a:pt x="20000" y="8308"/>
                    <a:pt x="21600" y="108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6" name="Line"/>
            <p:cNvSpPr/>
            <p:nvPr/>
          </p:nvSpPr>
          <p:spPr>
            <a:xfrm>
              <a:off x="10627245" y="5509512"/>
              <a:ext cx="168306" cy="137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543" y="4659"/>
                    <a:pt x="3086" y="9318"/>
                    <a:pt x="3857" y="12706"/>
                  </a:cubicBezTo>
                  <a:cubicBezTo>
                    <a:pt x="4629" y="16094"/>
                    <a:pt x="4629" y="18212"/>
                    <a:pt x="4886" y="18212"/>
                  </a:cubicBezTo>
                  <a:cubicBezTo>
                    <a:pt x="5143" y="18212"/>
                    <a:pt x="5657" y="16094"/>
                    <a:pt x="6429" y="13765"/>
                  </a:cubicBezTo>
                  <a:cubicBezTo>
                    <a:pt x="7200" y="11435"/>
                    <a:pt x="8229" y="8894"/>
                    <a:pt x="9257" y="6565"/>
                  </a:cubicBezTo>
                  <a:cubicBezTo>
                    <a:pt x="10286" y="4235"/>
                    <a:pt x="11314" y="2118"/>
                    <a:pt x="12600" y="2118"/>
                  </a:cubicBezTo>
                  <a:cubicBezTo>
                    <a:pt x="13886" y="2118"/>
                    <a:pt x="15429" y="4235"/>
                    <a:pt x="16971" y="7835"/>
                  </a:cubicBezTo>
                  <a:cubicBezTo>
                    <a:pt x="18514" y="11435"/>
                    <a:pt x="20057" y="1651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7" name="Line"/>
            <p:cNvSpPr/>
            <p:nvPr/>
          </p:nvSpPr>
          <p:spPr>
            <a:xfrm>
              <a:off x="11400456" y="5307255"/>
              <a:ext cx="329552" cy="372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7" h="21600" fill="norm" stroke="1" extrusionOk="0">
                  <a:moveTo>
                    <a:pt x="11326" y="0"/>
                  </a:moveTo>
                  <a:cubicBezTo>
                    <a:pt x="10041" y="157"/>
                    <a:pt x="8755" y="313"/>
                    <a:pt x="6826" y="1800"/>
                  </a:cubicBezTo>
                  <a:cubicBezTo>
                    <a:pt x="4898" y="3287"/>
                    <a:pt x="2326" y="6104"/>
                    <a:pt x="1041" y="7983"/>
                  </a:cubicBezTo>
                  <a:cubicBezTo>
                    <a:pt x="-245" y="9861"/>
                    <a:pt x="-245" y="10800"/>
                    <a:pt x="526" y="11348"/>
                  </a:cubicBezTo>
                  <a:cubicBezTo>
                    <a:pt x="1298" y="11896"/>
                    <a:pt x="2841" y="12052"/>
                    <a:pt x="5669" y="11817"/>
                  </a:cubicBezTo>
                  <a:cubicBezTo>
                    <a:pt x="8498" y="11583"/>
                    <a:pt x="12612" y="10957"/>
                    <a:pt x="15441" y="10722"/>
                  </a:cubicBezTo>
                  <a:cubicBezTo>
                    <a:pt x="18269" y="10487"/>
                    <a:pt x="19812" y="10643"/>
                    <a:pt x="20584" y="11348"/>
                  </a:cubicBezTo>
                  <a:cubicBezTo>
                    <a:pt x="21355" y="12052"/>
                    <a:pt x="21355" y="13304"/>
                    <a:pt x="20455" y="14870"/>
                  </a:cubicBezTo>
                  <a:cubicBezTo>
                    <a:pt x="19555" y="16435"/>
                    <a:pt x="17755" y="18313"/>
                    <a:pt x="15826" y="19487"/>
                  </a:cubicBezTo>
                  <a:cubicBezTo>
                    <a:pt x="13898" y="20661"/>
                    <a:pt x="11841" y="21130"/>
                    <a:pt x="9784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8" name="Line"/>
            <p:cNvSpPr/>
            <p:nvPr/>
          </p:nvSpPr>
          <p:spPr>
            <a:xfrm>
              <a:off x="247836" y="6227277"/>
              <a:ext cx="329209" cy="408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600" fill="norm" stroke="1" extrusionOk="0">
                  <a:moveTo>
                    <a:pt x="5766" y="0"/>
                  </a:moveTo>
                  <a:cubicBezTo>
                    <a:pt x="6546" y="1059"/>
                    <a:pt x="7327" y="2118"/>
                    <a:pt x="6676" y="4976"/>
                  </a:cubicBezTo>
                  <a:cubicBezTo>
                    <a:pt x="6026" y="7835"/>
                    <a:pt x="3944" y="12494"/>
                    <a:pt x="2382" y="15353"/>
                  </a:cubicBezTo>
                  <a:cubicBezTo>
                    <a:pt x="821" y="18212"/>
                    <a:pt x="-220" y="19271"/>
                    <a:pt x="40" y="19800"/>
                  </a:cubicBezTo>
                  <a:cubicBezTo>
                    <a:pt x="300" y="20329"/>
                    <a:pt x="1862" y="20329"/>
                    <a:pt x="4985" y="20224"/>
                  </a:cubicBezTo>
                  <a:cubicBezTo>
                    <a:pt x="8108" y="20118"/>
                    <a:pt x="12792" y="19906"/>
                    <a:pt x="15785" y="20118"/>
                  </a:cubicBezTo>
                  <a:cubicBezTo>
                    <a:pt x="18778" y="20329"/>
                    <a:pt x="20079" y="20965"/>
                    <a:pt x="2138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9" name="Line"/>
            <p:cNvSpPr/>
            <p:nvPr/>
          </p:nvSpPr>
          <p:spPr>
            <a:xfrm>
              <a:off x="456827" y="6431647"/>
              <a:ext cx="48088" cy="44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1946"/>
                    <a:pt x="7200" y="3892"/>
                    <a:pt x="3600" y="7492"/>
                  </a:cubicBezTo>
                  <a:cubicBezTo>
                    <a:pt x="0" y="11092"/>
                    <a:pt x="0" y="1634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0" name="Line"/>
            <p:cNvSpPr/>
            <p:nvPr/>
          </p:nvSpPr>
          <p:spPr>
            <a:xfrm>
              <a:off x="685240" y="6732191"/>
              <a:ext cx="120219" cy="108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1" name="Line"/>
            <p:cNvSpPr/>
            <p:nvPr/>
          </p:nvSpPr>
          <p:spPr>
            <a:xfrm>
              <a:off x="1528744" y="6503778"/>
              <a:ext cx="514958" cy="497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295" fill="norm" stroke="1" extrusionOk="0">
                  <a:moveTo>
                    <a:pt x="6897" y="0"/>
                  </a:moveTo>
                  <a:cubicBezTo>
                    <a:pt x="5734" y="3600"/>
                    <a:pt x="4570" y="7200"/>
                    <a:pt x="3740" y="9686"/>
                  </a:cubicBezTo>
                  <a:cubicBezTo>
                    <a:pt x="2909" y="12171"/>
                    <a:pt x="2410" y="13543"/>
                    <a:pt x="1912" y="14743"/>
                  </a:cubicBezTo>
                  <a:cubicBezTo>
                    <a:pt x="1414" y="15943"/>
                    <a:pt x="915" y="16971"/>
                    <a:pt x="500" y="16886"/>
                  </a:cubicBezTo>
                  <a:cubicBezTo>
                    <a:pt x="84" y="16800"/>
                    <a:pt x="-248" y="15600"/>
                    <a:pt x="250" y="13371"/>
                  </a:cubicBezTo>
                  <a:cubicBezTo>
                    <a:pt x="749" y="11143"/>
                    <a:pt x="2078" y="7886"/>
                    <a:pt x="3075" y="5829"/>
                  </a:cubicBezTo>
                  <a:cubicBezTo>
                    <a:pt x="4072" y="3771"/>
                    <a:pt x="4737" y="2914"/>
                    <a:pt x="5318" y="2829"/>
                  </a:cubicBezTo>
                  <a:cubicBezTo>
                    <a:pt x="5900" y="2743"/>
                    <a:pt x="6398" y="3429"/>
                    <a:pt x="7146" y="6086"/>
                  </a:cubicBezTo>
                  <a:cubicBezTo>
                    <a:pt x="7894" y="8743"/>
                    <a:pt x="8890" y="13371"/>
                    <a:pt x="9555" y="16114"/>
                  </a:cubicBezTo>
                  <a:cubicBezTo>
                    <a:pt x="10220" y="18857"/>
                    <a:pt x="10552" y="19714"/>
                    <a:pt x="11050" y="20400"/>
                  </a:cubicBezTo>
                  <a:cubicBezTo>
                    <a:pt x="11549" y="21086"/>
                    <a:pt x="12214" y="21600"/>
                    <a:pt x="12712" y="21086"/>
                  </a:cubicBezTo>
                  <a:cubicBezTo>
                    <a:pt x="13210" y="20571"/>
                    <a:pt x="13543" y="19029"/>
                    <a:pt x="13709" y="16800"/>
                  </a:cubicBezTo>
                  <a:cubicBezTo>
                    <a:pt x="13875" y="14571"/>
                    <a:pt x="13875" y="11657"/>
                    <a:pt x="14041" y="9686"/>
                  </a:cubicBezTo>
                  <a:cubicBezTo>
                    <a:pt x="14207" y="7714"/>
                    <a:pt x="14540" y="6686"/>
                    <a:pt x="15038" y="5914"/>
                  </a:cubicBezTo>
                  <a:cubicBezTo>
                    <a:pt x="15537" y="5143"/>
                    <a:pt x="16201" y="4629"/>
                    <a:pt x="16783" y="4800"/>
                  </a:cubicBezTo>
                  <a:cubicBezTo>
                    <a:pt x="17364" y="4971"/>
                    <a:pt x="17863" y="5829"/>
                    <a:pt x="18610" y="7800"/>
                  </a:cubicBezTo>
                  <a:cubicBezTo>
                    <a:pt x="19358" y="9771"/>
                    <a:pt x="20355" y="12857"/>
                    <a:pt x="21352" y="1594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2" name="Line"/>
            <p:cNvSpPr/>
            <p:nvPr/>
          </p:nvSpPr>
          <p:spPr>
            <a:xfrm>
              <a:off x="2224027" y="6756235"/>
              <a:ext cx="44867" cy="108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3" h="21600" fill="norm" stroke="1" extrusionOk="0">
                  <a:moveTo>
                    <a:pt x="0" y="0"/>
                  </a:moveTo>
                  <a:cubicBezTo>
                    <a:pt x="9000" y="4000"/>
                    <a:pt x="18000" y="8000"/>
                    <a:pt x="19800" y="11600"/>
                  </a:cubicBezTo>
                  <a:cubicBezTo>
                    <a:pt x="21600" y="15200"/>
                    <a:pt x="16200" y="18400"/>
                    <a:pt x="108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3" name="Line"/>
            <p:cNvSpPr/>
            <p:nvPr/>
          </p:nvSpPr>
          <p:spPr>
            <a:xfrm>
              <a:off x="2175940" y="6611974"/>
              <a:ext cx="180327" cy="180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4" name="Line"/>
            <p:cNvSpPr/>
            <p:nvPr/>
          </p:nvSpPr>
          <p:spPr>
            <a:xfrm>
              <a:off x="2467348" y="6489618"/>
              <a:ext cx="297660" cy="446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510" fill="norm" stroke="1" extrusionOk="0">
                  <a:moveTo>
                    <a:pt x="7569" y="13410"/>
                  </a:moveTo>
                  <a:cubicBezTo>
                    <a:pt x="6129" y="13217"/>
                    <a:pt x="4689" y="13024"/>
                    <a:pt x="3393" y="13217"/>
                  </a:cubicBezTo>
                  <a:cubicBezTo>
                    <a:pt x="2097" y="13410"/>
                    <a:pt x="945" y="13989"/>
                    <a:pt x="369" y="15049"/>
                  </a:cubicBezTo>
                  <a:cubicBezTo>
                    <a:pt x="-207" y="16110"/>
                    <a:pt x="-207" y="17653"/>
                    <a:pt x="1089" y="18906"/>
                  </a:cubicBezTo>
                  <a:cubicBezTo>
                    <a:pt x="2385" y="20160"/>
                    <a:pt x="4977" y="21124"/>
                    <a:pt x="7713" y="20160"/>
                  </a:cubicBezTo>
                  <a:cubicBezTo>
                    <a:pt x="10449" y="19196"/>
                    <a:pt x="13329" y="16303"/>
                    <a:pt x="15057" y="13024"/>
                  </a:cubicBezTo>
                  <a:cubicBezTo>
                    <a:pt x="16785" y="9746"/>
                    <a:pt x="17361" y="6081"/>
                    <a:pt x="17505" y="3671"/>
                  </a:cubicBezTo>
                  <a:cubicBezTo>
                    <a:pt x="17649" y="1260"/>
                    <a:pt x="17361" y="103"/>
                    <a:pt x="17217" y="6"/>
                  </a:cubicBezTo>
                  <a:cubicBezTo>
                    <a:pt x="17073" y="-90"/>
                    <a:pt x="17073" y="874"/>
                    <a:pt x="17073" y="3671"/>
                  </a:cubicBezTo>
                  <a:cubicBezTo>
                    <a:pt x="17073" y="6467"/>
                    <a:pt x="17073" y="11096"/>
                    <a:pt x="17793" y="14374"/>
                  </a:cubicBezTo>
                  <a:cubicBezTo>
                    <a:pt x="18513" y="17653"/>
                    <a:pt x="19953" y="19581"/>
                    <a:pt x="21393" y="2151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5" name="Line"/>
            <p:cNvSpPr/>
            <p:nvPr/>
          </p:nvSpPr>
          <p:spPr>
            <a:xfrm>
              <a:off x="2903788" y="6463330"/>
              <a:ext cx="245917" cy="497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122" fill="norm" stroke="1" extrusionOk="0">
                  <a:moveTo>
                    <a:pt x="10928" y="10901"/>
                  </a:moveTo>
                  <a:cubicBezTo>
                    <a:pt x="9883" y="10051"/>
                    <a:pt x="8838" y="9200"/>
                    <a:pt x="7445" y="8945"/>
                  </a:cubicBezTo>
                  <a:cubicBezTo>
                    <a:pt x="6051" y="8690"/>
                    <a:pt x="4309" y="9030"/>
                    <a:pt x="2916" y="10731"/>
                  </a:cubicBezTo>
                  <a:cubicBezTo>
                    <a:pt x="1522" y="12432"/>
                    <a:pt x="477" y="15493"/>
                    <a:pt x="128" y="17449"/>
                  </a:cubicBezTo>
                  <a:cubicBezTo>
                    <a:pt x="-220" y="19405"/>
                    <a:pt x="128" y="20255"/>
                    <a:pt x="1348" y="20766"/>
                  </a:cubicBezTo>
                  <a:cubicBezTo>
                    <a:pt x="2567" y="21276"/>
                    <a:pt x="4657" y="21446"/>
                    <a:pt x="7619" y="19830"/>
                  </a:cubicBezTo>
                  <a:cubicBezTo>
                    <a:pt x="10580" y="18214"/>
                    <a:pt x="14412" y="14813"/>
                    <a:pt x="16503" y="11751"/>
                  </a:cubicBezTo>
                  <a:cubicBezTo>
                    <a:pt x="18593" y="8690"/>
                    <a:pt x="18941" y="5969"/>
                    <a:pt x="18593" y="3843"/>
                  </a:cubicBezTo>
                  <a:cubicBezTo>
                    <a:pt x="18245" y="1717"/>
                    <a:pt x="17199" y="186"/>
                    <a:pt x="16677" y="16"/>
                  </a:cubicBezTo>
                  <a:cubicBezTo>
                    <a:pt x="16154" y="-154"/>
                    <a:pt x="16154" y="1037"/>
                    <a:pt x="16503" y="3503"/>
                  </a:cubicBezTo>
                  <a:cubicBezTo>
                    <a:pt x="16851" y="5969"/>
                    <a:pt x="17548" y="9711"/>
                    <a:pt x="18419" y="11922"/>
                  </a:cubicBezTo>
                  <a:cubicBezTo>
                    <a:pt x="19290" y="14133"/>
                    <a:pt x="20335" y="14813"/>
                    <a:pt x="21380" y="1549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6" name="Line"/>
            <p:cNvSpPr/>
            <p:nvPr/>
          </p:nvSpPr>
          <p:spPr>
            <a:xfrm>
              <a:off x="3394146" y="6443669"/>
              <a:ext cx="68124" cy="432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541" y="0"/>
                  </a:moveTo>
                  <a:cubicBezTo>
                    <a:pt x="1271" y="4600"/>
                    <a:pt x="0" y="9200"/>
                    <a:pt x="0" y="12500"/>
                  </a:cubicBezTo>
                  <a:cubicBezTo>
                    <a:pt x="0" y="15800"/>
                    <a:pt x="1271" y="17800"/>
                    <a:pt x="5082" y="19100"/>
                  </a:cubicBezTo>
                  <a:cubicBezTo>
                    <a:pt x="8894" y="20400"/>
                    <a:pt x="15247" y="21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7" name="Line"/>
            <p:cNvSpPr/>
            <p:nvPr/>
          </p:nvSpPr>
          <p:spPr>
            <a:xfrm>
              <a:off x="3498335" y="6533425"/>
              <a:ext cx="226318" cy="391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3" h="21512" fill="norm" stroke="1" extrusionOk="0">
                  <a:moveTo>
                    <a:pt x="0" y="14900"/>
                  </a:moveTo>
                  <a:cubicBezTo>
                    <a:pt x="6703" y="11373"/>
                    <a:pt x="13407" y="7847"/>
                    <a:pt x="17131" y="5532"/>
                  </a:cubicBezTo>
                  <a:cubicBezTo>
                    <a:pt x="20855" y="3218"/>
                    <a:pt x="21600" y="2116"/>
                    <a:pt x="20669" y="1345"/>
                  </a:cubicBezTo>
                  <a:cubicBezTo>
                    <a:pt x="19738" y="573"/>
                    <a:pt x="17131" y="132"/>
                    <a:pt x="14897" y="22"/>
                  </a:cubicBezTo>
                  <a:cubicBezTo>
                    <a:pt x="12662" y="-88"/>
                    <a:pt x="10800" y="132"/>
                    <a:pt x="9124" y="2447"/>
                  </a:cubicBezTo>
                  <a:cubicBezTo>
                    <a:pt x="7448" y="4761"/>
                    <a:pt x="5959" y="9169"/>
                    <a:pt x="7262" y="12696"/>
                  </a:cubicBezTo>
                  <a:cubicBezTo>
                    <a:pt x="8566" y="16222"/>
                    <a:pt x="12662" y="18867"/>
                    <a:pt x="16759" y="2151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8" name="Line"/>
            <p:cNvSpPr/>
            <p:nvPr/>
          </p:nvSpPr>
          <p:spPr>
            <a:xfrm>
              <a:off x="4460077" y="6323451"/>
              <a:ext cx="288523" cy="84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21600"/>
                  </a:moveTo>
                  <a:cubicBezTo>
                    <a:pt x="1800" y="19543"/>
                    <a:pt x="0" y="17486"/>
                    <a:pt x="0" y="16971"/>
                  </a:cubicBezTo>
                  <a:cubicBezTo>
                    <a:pt x="0" y="16457"/>
                    <a:pt x="1800" y="17486"/>
                    <a:pt x="5700" y="14914"/>
                  </a:cubicBezTo>
                  <a:cubicBezTo>
                    <a:pt x="9600" y="12343"/>
                    <a:pt x="15600" y="61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9" name="Line"/>
            <p:cNvSpPr/>
            <p:nvPr/>
          </p:nvSpPr>
          <p:spPr>
            <a:xfrm>
              <a:off x="4552978" y="6431647"/>
              <a:ext cx="207644" cy="418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485" fill="norm" stroke="1" extrusionOk="0">
                  <a:moveTo>
                    <a:pt x="4001" y="0"/>
                  </a:moveTo>
                  <a:cubicBezTo>
                    <a:pt x="2778" y="6171"/>
                    <a:pt x="1556" y="12343"/>
                    <a:pt x="741" y="15943"/>
                  </a:cubicBezTo>
                  <a:cubicBezTo>
                    <a:pt x="-74" y="19543"/>
                    <a:pt x="-482" y="20571"/>
                    <a:pt x="944" y="21086"/>
                  </a:cubicBezTo>
                  <a:cubicBezTo>
                    <a:pt x="2371" y="21600"/>
                    <a:pt x="5631" y="21600"/>
                    <a:pt x="9299" y="21189"/>
                  </a:cubicBezTo>
                  <a:cubicBezTo>
                    <a:pt x="12967" y="20777"/>
                    <a:pt x="17043" y="19954"/>
                    <a:pt x="21118" y="1913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0" name="Line"/>
            <p:cNvSpPr/>
            <p:nvPr/>
          </p:nvSpPr>
          <p:spPr>
            <a:xfrm>
              <a:off x="4832752" y="6639284"/>
              <a:ext cx="228414" cy="277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8" fill="norm" stroke="1" extrusionOk="0">
                  <a:moveTo>
                    <a:pt x="0" y="3451"/>
                  </a:moveTo>
                  <a:cubicBezTo>
                    <a:pt x="758" y="8388"/>
                    <a:pt x="1516" y="13325"/>
                    <a:pt x="2463" y="16565"/>
                  </a:cubicBezTo>
                  <a:cubicBezTo>
                    <a:pt x="3411" y="19805"/>
                    <a:pt x="4547" y="21348"/>
                    <a:pt x="5495" y="21348"/>
                  </a:cubicBezTo>
                  <a:cubicBezTo>
                    <a:pt x="6442" y="21348"/>
                    <a:pt x="7200" y="19805"/>
                    <a:pt x="7958" y="16565"/>
                  </a:cubicBezTo>
                  <a:cubicBezTo>
                    <a:pt x="8716" y="13325"/>
                    <a:pt x="9474" y="8388"/>
                    <a:pt x="10421" y="5148"/>
                  </a:cubicBezTo>
                  <a:cubicBezTo>
                    <a:pt x="11368" y="1908"/>
                    <a:pt x="12505" y="365"/>
                    <a:pt x="13832" y="57"/>
                  </a:cubicBezTo>
                  <a:cubicBezTo>
                    <a:pt x="15158" y="-252"/>
                    <a:pt x="16674" y="674"/>
                    <a:pt x="17811" y="3297"/>
                  </a:cubicBezTo>
                  <a:cubicBezTo>
                    <a:pt x="18947" y="5919"/>
                    <a:pt x="19705" y="10239"/>
                    <a:pt x="20084" y="13171"/>
                  </a:cubicBezTo>
                  <a:cubicBezTo>
                    <a:pt x="20463" y="16102"/>
                    <a:pt x="20463" y="17645"/>
                    <a:pt x="20653" y="18417"/>
                  </a:cubicBezTo>
                  <a:cubicBezTo>
                    <a:pt x="20842" y="19188"/>
                    <a:pt x="21221" y="19188"/>
                    <a:pt x="21600" y="1918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1" name="Line"/>
            <p:cNvSpPr/>
            <p:nvPr/>
          </p:nvSpPr>
          <p:spPr>
            <a:xfrm>
              <a:off x="5205427" y="6720169"/>
              <a:ext cx="48088" cy="108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2" name="Line"/>
            <p:cNvSpPr/>
            <p:nvPr/>
          </p:nvSpPr>
          <p:spPr>
            <a:xfrm>
              <a:off x="5157340" y="6479734"/>
              <a:ext cx="120218" cy="36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3" name="Line"/>
            <p:cNvSpPr/>
            <p:nvPr/>
          </p:nvSpPr>
          <p:spPr>
            <a:xfrm>
              <a:off x="5385753" y="6515800"/>
              <a:ext cx="180328" cy="48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4" name="Line"/>
            <p:cNvSpPr/>
            <p:nvPr/>
          </p:nvSpPr>
          <p:spPr>
            <a:xfrm>
              <a:off x="5471120" y="6467713"/>
              <a:ext cx="94961" cy="343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266" fill="norm" stroke="1" extrusionOk="0">
                  <a:moveTo>
                    <a:pt x="5127" y="0"/>
                  </a:moveTo>
                  <a:cubicBezTo>
                    <a:pt x="3327" y="4469"/>
                    <a:pt x="1527" y="8938"/>
                    <a:pt x="627" y="11793"/>
                  </a:cubicBezTo>
                  <a:cubicBezTo>
                    <a:pt x="-273" y="14648"/>
                    <a:pt x="-273" y="15890"/>
                    <a:pt x="1077" y="17379"/>
                  </a:cubicBezTo>
                  <a:cubicBezTo>
                    <a:pt x="2427" y="18869"/>
                    <a:pt x="5127" y="20607"/>
                    <a:pt x="8277" y="21103"/>
                  </a:cubicBezTo>
                  <a:cubicBezTo>
                    <a:pt x="11427" y="21600"/>
                    <a:pt x="15027" y="20855"/>
                    <a:pt x="17277" y="20234"/>
                  </a:cubicBezTo>
                  <a:cubicBezTo>
                    <a:pt x="19527" y="19614"/>
                    <a:pt x="20427" y="19117"/>
                    <a:pt x="21327" y="1862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5" name="Line"/>
            <p:cNvSpPr/>
            <p:nvPr/>
          </p:nvSpPr>
          <p:spPr>
            <a:xfrm>
              <a:off x="5722363" y="6539843"/>
              <a:ext cx="41135" cy="228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17673" y="0"/>
                  </a:moveTo>
                  <a:cubicBezTo>
                    <a:pt x="19636" y="4168"/>
                    <a:pt x="21600" y="8337"/>
                    <a:pt x="18655" y="11937"/>
                  </a:cubicBezTo>
                  <a:cubicBezTo>
                    <a:pt x="15709" y="15537"/>
                    <a:pt x="7855" y="1856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6" name="Line"/>
            <p:cNvSpPr/>
            <p:nvPr/>
          </p:nvSpPr>
          <p:spPr>
            <a:xfrm>
              <a:off x="5626189" y="6407604"/>
              <a:ext cx="252458" cy="132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7" name="Line"/>
            <p:cNvSpPr/>
            <p:nvPr/>
          </p:nvSpPr>
          <p:spPr>
            <a:xfrm>
              <a:off x="5938239" y="6307422"/>
              <a:ext cx="553518" cy="488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406" fill="norm" stroke="1" extrusionOk="0">
                  <a:moveTo>
                    <a:pt x="4682" y="11239"/>
                  </a:moveTo>
                  <a:cubicBezTo>
                    <a:pt x="3905" y="11415"/>
                    <a:pt x="3128" y="11590"/>
                    <a:pt x="2196" y="12205"/>
                  </a:cubicBezTo>
                  <a:cubicBezTo>
                    <a:pt x="1264" y="12820"/>
                    <a:pt x="176" y="13873"/>
                    <a:pt x="20" y="15366"/>
                  </a:cubicBezTo>
                  <a:cubicBezTo>
                    <a:pt x="-135" y="16859"/>
                    <a:pt x="642" y="18790"/>
                    <a:pt x="1419" y="19932"/>
                  </a:cubicBezTo>
                  <a:cubicBezTo>
                    <a:pt x="2196" y="21073"/>
                    <a:pt x="2973" y="21424"/>
                    <a:pt x="3672" y="21337"/>
                  </a:cubicBezTo>
                  <a:cubicBezTo>
                    <a:pt x="4371" y="21249"/>
                    <a:pt x="4993" y="20722"/>
                    <a:pt x="5537" y="18878"/>
                  </a:cubicBezTo>
                  <a:cubicBezTo>
                    <a:pt x="6081" y="17034"/>
                    <a:pt x="6547" y="13873"/>
                    <a:pt x="6780" y="11766"/>
                  </a:cubicBezTo>
                  <a:cubicBezTo>
                    <a:pt x="7013" y="9659"/>
                    <a:pt x="7013" y="8605"/>
                    <a:pt x="7169" y="8605"/>
                  </a:cubicBezTo>
                  <a:cubicBezTo>
                    <a:pt x="7324" y="8605"/>
                    <a:pt x="7635" y="9659"/>
                    <a:pt x="7790" y="10624"/>
                  </a:cubicBezTo>
                  <a:cubicBezTo>
                    <a:pt x="7946" y="11590"/>
                    <a:pt x="7946" y="12468"/>
                    <a:pt x="8179" y="13434"/>
                  </a:cubicBezTo>
                  <a:cubicBezTo>
                    <a:pt x="8412" y="14400"/>
                    <a:pt x="8878" y="15454"/>
                    <a:pt x="9500" y="15805"/>
                  </a:cubicBezTo>
                  <a:cubicBezTo>
                    <a:pt x="10121" y="16156"/>
                    <a:pt x="10898" y="15805"/>
                    <a:pt x="11986" y="13346"/>
                  </a:cubicBezTo>
                  <a:cubicBezTo>
                    <a:pt x="13074" y="10888"/>
                    <a:pt x="14472" y="6322"/>
                    <a:pt x="15171" y="3600"/>
                  </a:cubicBezTo>
                  <a:cubicBezTo>
                    <a:pt x="15871" y="878"/>
                    <a:pt x="15871" y="0"/>
                    <a:pt x="15871" y="0"/>
                  </a:cubicBezTo>
                  <a:cubicBezTo>
                    <a:pt x="15871" y="0"/>
                    <a:pt x="15871" y="878"/>
                    <a:pt x="15793" y="3863"/>
                  </a:cubicBezTo>
                  <a:cubicBezTo>
                    <a:pt x="15715" y="6849"/>
                    <a:pt x="15560" y="11941"/>
                    <a:pt x="15871" y="15278"/>
                  </a:cubicBezTo>
                  <a:cubicBezTo>
                    <a:pt x="16182" y="18615"/>
                    <a:pt x="16959" y="20195"/>
                    <a:pt x="17969" y="20898"/>
                  </a:cubicBezTo>
                  <a:cubicBezTo>
                    <a:pt x="18979" y="21600"/>
                    <a:pt x="20222" y="21424"/>
                    <a:pt x="21465" y="2124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8" name="Line"/>
            <p:cNvSpPr/>
            <p:nvPr/>
          </p:nvSpPr>
          <p:spPr>
            <a:xfrm>
              <a:off x="6960605" y="6347494"/>
              <a:ext cx="456828" cy="24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63" y="14400"/>
                    <a:pt x="12126" y="7200"/>
                    <a:pt x="15726" y="3600"/>
                  </a:cubicBezTo>
                  <a:cubicBezTo>
                    <a:pt x="19326" y="0"/>
                    <a:pt x="20463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9" name="Line"/>
            <p:cNvSpPr/>
            <p:nvPr/>
          </p:nvSpPr>
          <p:spPr>
            <a:xfrm>
              <a:off x="7109278" y="6467713"/>
              <a:ext cx="332199" cy="459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346" fill="norm" stroke="1" extrusionOk="0">
                  <a:moveTo>
                    <a:pt x="3574" y="0"/>
                  </a:moveTo>
                  <a:cubicBezTo>
                    <a:pt x="3574" y="4283"/>
                    <a:pt x="3574" y="8566"/>
                    <a:pt x="3188" y="11638"/>
                  </a:cubicBezTo>
                  <a:cubicBezTo>
                    <a:pt x="2803" y="14710"/>
                    <a:pt x="2031" y="16572"/>
                    <a:pt x="1260" y="17969"/>
                  </a:cubicBezTo>
                  <a:cubicBezTo>
                    <a:pt x="488" y="19366"/>
                    <a:pt x="-283" y="20297"/>
                    <a:pt x="103" y="20855"/>
                  </a:cubicBezTo>
                  <a:cubicBezTo>
                    <a:pt x="488" y="21414"/>
                    <a:pt x="2031" y="21600"/>
                    <a:pt x="5760" y="20855"/>
                  </a:cubicBezTo>
                  <a:cubicBezTo>
                    <a:pt x="9488" y="20110"/>
                    <a:pt x="15403" y="18434"/>
                    <a:pt x="21317" y="1675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0" name="Line"/>
            <p:cNvSpPr/>
            <p:nvPr/>
          </p:nvSpPr>
          <p:spPr>
            <a:xfrm>
              <a:off x="7237105" y="6696126"/>
              <a:ext cx="396720" cy="180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36" y="1920"/>
                    <a:pt x="5673" y="3840"/>
                    <a:pt x="9164" y="7200"/>
                  </a:cubicBezTo>
                  <a:cubicBezTo>
                    <a:pt x="12655" y="10560"/>
                    <a:pt x="16800" y="15360"/>
                    <a:pt x="18982" y="18000"/>
                  </a:cubicBezTo>
                  <a:cubicBezTo>
                    <a:pt x="21164" y="20640"/>
                    <a:pt x="21382" y="211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1" name="Line"/>
            <p:cNvSpPr/>
            <p:nvPr/>
          </p:nvSpPr>
          <p:spPr>
            <a:xfrm>
              <a:off x="7417432" y="6636017"/>
              <a:ext cx="180328" cy="288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2" name="Line"/>
            <p:cNvSpPr/>
            <p:nvPr/>
          </p:nvSpPr>
          <p:spPr>
            <a:xfrm>
              <a:off x="7838194" y="6684104"/>
              <a:ext cx="35261" cy="130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292" fill="norm" stroke="1" extrusionOk="0">
                  <a:moveTo>
                    <a:pt x="14400" y="0"/>
                  </a:moveTo>
                  <a:cubicBezTo>
                    <a:pt x="16800" y="3927"/>
                    <a:pt x="19200" y="7855"/>
                    <a:pt x="20400" y="12109"/>
                  </a:cubicBezTo>
                  <a:cubicBezTo>
                    <a:pt x="21600" y="16364"/>
                    <a:pt x="21600" y="20945"/>
                    <a:pt x="18000" y="21273"/>
                  </a:cubicBezTo>
                  <a:cubicBezTo>
                    <a:pt x="14400" y="21600"/>
                    <a:pt x="7200" y="17673"/>
                    <a:pt x="0" y="1374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3" name="Line"/>
            <p:cNvSpPr/>
            <p:nvPr/>
          </p:nvSpPr>
          <p:spPr>
            <a:xfrm>
              <a:off x="7802129" y="6443669"/>
              <a:ext cx="108197" cy="24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4" name="Line"/>
            <p:cNvSpPr/>
            <p:nvPr/>
          </p:nvSpPr>
          <p:spPr>
            <a:xfrm>
              <a:off x="8038867" y="6467713"/>
              <a:ext cx="187587" cy="37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5" h="21600" fill="norm" stroke="1" extrusionOk="0">
                  <a:moveTo>
                    <a:pt x="16276" y="0"/>
                  </a:moveTo>
                  <a:cubicBezTo>
                    <a:pt x="10986" y="3948"/>
                    <a:pt x="5696" y="7897"/>
                    <a:pt x="2831" y="10684"/>
                  </a:cubicBezTo>
                  <a:cubicBezTo>
                    <a:pt x="-34" y="13471"/>
                    <a:pt x="-475" y="15097"/>
                    <a:pt x="407" y="15910"/>
                  </a:cubicBezTo>
                  <a:cubicBezTo>
                    <a:pt x="1288" y="16723"/>
                    <a:pt x="3492" y="16723"/>
                    <a:pt x="5917" y="16374"/>
                  </a:cubicBezTo>
                  <a:cubicBezTo>
                    <a:pt x="8341" y="16026"/>
                    <a:pt x="10986" y="15329"/>
                    <a:pt x="13631" y="14748"/>
                  </a:cubicBezTo>
                  <a:cubicBezTo>
                    <a:pt x="16276" y="14168"/>
                    <a:pt x="18921" y="13703"/>
                    <a:pt x="20023" y="14052"/>
                  </a:cubicBezTo>
                  <a:cubicBezTo>
                    <a:pt x="21125" y="14400"/>
                    <a:pt x="20684" y="15561"/>
                    <a:pt x="19141" y="16955"/>
                  </a:cubicBezTo>
                  <a:cubicBezTo>
                    <a:pt x="17598" y="18348"/>
                    <a:pt x="14954" y="19974"/>
                    <a:pt x="12309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5" name="Line"/>
            <p:cNvSpPr/>
            <p:nvPr/>
          </p:nvSpPr>
          <p:spPr>
            <a:xfrm>
              <a:off x="8234913" y="6447677"/>
              <a:ext cx="348632" cy="362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5" fill="norm" stroke="1" extrusionOk="0">
                  <a:moveTo>
                    <a:pt x="0" y="6809"/>
                  </a:moveTo>
                  <a:cubicBezTo>
                    <a:pt x="5959" y="5400"/>
                    <a:pt x="11917" y="3991"/>
                    <a:pt x="15517" y="2935"/>
                  </a:cubicBezTo>
                  <a:cubicBezTo>
                    <a:pt x="19117" y="1878"/>
                    <a:pt x="20359" y="1174"/>
                    <a:pt x="20110" y="704"/>
                  </a:cubicBezTo>
                  <a:cubicBezTo>
                    <a:pt x="19862" y="235"/>
                    <a:pt x="18124" y="0"/>
                    <a:pt x="16634" y="0"/>
                  </a:cubicBezTo>
                  <a:cubicBezTo>
                    <a:pt x="15145" y="0"/>
                    <a:pt x="13903" y="235"/>
                    <a:pt x="12910" y="2113"/>
                  </a:cubicBezTo>
                  <a:cubicBezTo>
                    <a:pt x="11917" y="3991"/>
                    <a:pt x="11172" y="7513"/>
                    <a:pt x="11297" y="11035"/>
                  </a:cubicBezTo>
                  <a:cubicBezTo>
                    <a:pt x="11421" y="14557"/>
                    <a:pt x="12414" y="18078"/>
                    <a:pt x="13531" y="19839"/>
                  </a:cubicBezTo>
                  <a:cubicBezTo>
                    <a:pt x="14648" y="21600"/>
                    <a:pt x="15890" y="21600"/>
                    <a:pt x="17255" y="20543"/>
                  </a:cubicBezTo>
                  <a:cubicBezTo>
                    <a:pt x="18621" y="19487"/>
                    <a:pt x="20110" y="17374"/>
                    <a:pt x="21600" y="1526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6" name="Line"/>
            <p:cNvSpPr/>
            <p:nvPr/>
          </p:nvSpPr>
          <p:spPr>
            <a:xfrm>
              <a:off x="8682030" y="6455691"/>
              <a:ext cx="169556" cy="360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1" h="21600" fill="norm" stroke="1" extrusionOk="0">
                  <a:moveTo>
                    <a:pt x="4135" y="0"/>
                  </a:moveTo>
                  <a:cubicBezTo>
                    <a:pt x="2662" y="3840"/>
                    <a:pt x="1190" y="7680"/>
                    <a:pt x="453" y="10200"/>
                  </a:cubicBezTo>
                  <a:cubicBezTo>
                    <a:pt x="-283" y="12720"/>
                    <a:pt x="-283" y="13920"/>
                    <a:pt x="1681" y="14520"/>
                  </a:cubicBezTo>
                  <a:cubicBezTo>
                    <a:pt x="3644" y="15120"/>
                    <a:pt x="7572" y="15120"/>
                    <a:pt x="11008" y="14760"/>
                  </a:cubicBezTo>
                  <a:cubicBezTo>
                    <a:pt x="14444" y="14400"/>
                    <a:pt x="17390" y="13680"/>
                    <a:pt x="19108" y="13920"/>
                  </a:cubicBezTo>
                  <a:cubicBezTo>
                    <a:pt x="20826" y="14160"/>
                    <a:pt x="21317" y="15360"/>
                    <a:pt x="20090" y="16800"/>
                  </a:cubicBezTo>
                  <a:cubicBezTo>
                    <a:pt x="18862" y="18240"/>
                    <a:pt x="15917" y="19920"/>
                    <a:pt x="12971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7" name="Line"/>
            <p:cNvSpPr/>
            <p:nvPr/>
          </p:nvSpPr>
          <p:spPr>
            <a:xfrm>
              <a:off x="9064415" y="6587930"/>
              <a:ext cx="24044" cy="60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8" name="Line"/>
            <p:cNvSpPr/>
            <p:nvPr/>
          </p:nvSpPr>
          <p:spPr>
            <a:xfrm>
              <a:off x="9028350" y="6660061"/>
              <a:ext cx="72131" cy="84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00" y="5143"/>
                    <a:pt x="2400" y="10286"/>
                    <a:pt x="6000" y="13886"/>
                  </a:cubicBezTo>
                  <a:cubicBezTo>
                    <a:pt x="9600" y="17486"/>
                    <a:pt x="15600" y="195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9" name="Line"/>
            <p:cNvSpPr/>
            <p:nvPr/>
          </p:nvSpPr>
          <p:spPr>
            <a:xfrm>
              <a:off x="9968786" y="6158277"/>
              <a:ext cx="237698" cy="609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350" fill="norm" stroke="1" extrusionOk="0">
                  <a:moveTo>
                    <a:pt x="21354" y="311"/>
                  </a:moveTo>
                  <a:cubicBezTo>
                    <a:pt x="19554" y="31"/>
                    <a:pt x="17754" y="-250"/>
                    <a:pt x="15234" y="381"/>
                  </a:cubicBezTo>
                  <a:cubicBezTo>
                    <a:pt x="12714" y="1012"/>
                    <a:pt x="9474" y="2555"/>
                    <a:pt x="6774" y="4379"/>
                  </a:cubicBezTo>
                  <a:cubicBezTo>
                    <a:pt x="4074" y="6202"/>
                    <a:pt x="1914" y="8306"/>
                    <a:pt x="834" y="9708"/>
                  </a:cubicBezTo>
                  <a:cubicBezTo>
                    <a:pt x="-246" y="11111"/>
                    <a:pt x="-246" y="11812"/>
                    <a:pt x="654" y="12233"/>
                  </a:cubicBezTo>
                  <a:cubicBezTo>
                    <a:pt x="1554" y="12654"/>
                    <a:pt x="3354" y="12794"/>
                    <a:pt x="5514" y="12864"/>
                  </a:cubicBezTo>
                  <a:cubicBezTo>
                    <a:pt x="7674" y="12934"/>
                    <a:pt x="10194" y="12934"/>
                    <a:pt x="12894" y="12794"/>
                  </a:cubicBezTo>
                  <a:cubicBezTo>
                    <a:pt x="15594" y="12654"/>
                    <a:pt x="18474" y="12373"/>
                    <a:pt x="19914" y="12654"/>
                  </a:cubicBezTo>
                  <a:cubicBezTo>
                    <a:pt x="21354" y="12934"/>
                    <a:pt x="21354" y="13776"/>
                    <a:pt x="20274" y="15249"/>
                  </a:cubicBezTo>
                  <a:cubicBezTo>
                    <a:pt x="19194" y="16721"/>
                    <a:pt x="17034" y="18825"/>
                    <a:pt x="15594" y="19947"/>
                  </a:cubicBezTo>
                  <a:cubicBezTo>
                    <a:pt x="14154" y="21069"/>
                    <a:pt x="13434" y="21210"/>
                    <a:pt x="12714" y="2135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0" name="Line"/>
            <p:cNvSpPr/>
            <p:nvPr/>
          </p:nvSpPr>
          <p:spPr>
            <a:xfrm>
              <a:off x="10338723" y="6299407"/>
              <a:ext cx="408741" cy="144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1" name="Line"/>
            <p:cNvSpPr/>
            <p:nvPr/>
          </p:nvSpPr>
          <p:spPr>
            <a:xfrm>
              <a:off x="10543093" y="6563887"/>
              <a:ext cx="228415" cy="24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89" y="10800"/>
                    <a:pt x="7579" y="21600"/>
                    <a:pt x="11179" y="21600"/>
                  </a:cubicBezTo>
                  <a:cubicBezTo>
                    <a:pt x="14779" y="21600"/>
                    <a:pt x="18189" y="10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2" name="Line"/>
            <p:cNvSpPr/>
            <p:nvPr/>
          </p:nvSpPr>
          <p:spPr>
            <a:xfrm>
              <a:off x="11326984" y="6027154"/>
              <a:ext cx="321081" cy="548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2" h="21280" fill="norm" stroke="1" extrusionOk="0">
                  <a:moveTo>
                    <a:pt x="18577" y="302"/>
                  </a:moveTo>
                  <a:cubicBezTo>
                    <a:pt x="17275" y="-9"/>
                    <a:pt x="15974" y="-320"/>
                    <a:pt x="13372" y="690"/>
                  </a:cubicBezTo>
                  <a:cubicBezTo>
                    <a:pt x="10769" y="1700"/>
                    <a:pt x="6866" y="4031"/>
                    <a:pt x="4524" y="5585"/>
                  </a:cubicBezTo>
                  <a:cubicBezTo>
                    <a:pt x="2181" y="7139"/>
                    <a:pt x="1401" y="7916"/>
                    <a:pt x="750" y="8693"/>
                  </a:cubicBezTo>
                  <a:cubicBezTo>
                    <a:pt x="99" y="9470"/>
                    <a:pt x="-421" y="10247"/>
                    <a:pt x="490" y="10868"/>
                  </a:cubicBezTo>
                  <a:cubicBezTo>
                    <a:pt x="1401" y="11490"/>
                    <a:pt x="3743" y="11956"/>
                    <a:pt x="6736" y="12112"/>
                  </a:cubicBezTo>
                  <a:cubicBezTo>
                    <a:pt x="9728" y="12267"/>
                    <a:pt x="13372" y="12112"/>
                    <a:pt x="15974" y="11956"/>
                  </a:cubicBezTo>
                  <a:cubicBezTo>
                    <a:pt x="18577" y="11801"/>
                    <a:pt x="20138" y="11645"/>
                    <a:pt x="20659" y="12034"/>
                  </a:cubicBezTo>
                  <a:cubicBezTo>
                    <a:pt x="21179" y="12422"/>
                    <a:pt x="20659" y="13355"/>
                    <a:pt x="18967" y="14986"/>
                  </a:cubicBezTo>
                  <a:cubicBezTo>
                    <a:pt x="17275" y="16618"/>
                    <a:pt x="14413" y="18949"/>
                    <a:pt x="12331" y="20115"/>
                  </a:cubicBezTo>
                  <a:cubicBezTo>
                    <a:pt x="10249" y="21280"/>
                    <a:pt x="8948" y="21280"/>
                    <a:pt x="7646" y="2128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3" name="Line"/>
            <p:cNvSpPr/>
            <p:nvPr/>
          </p:nvSpPr>
          <p:spPr>
            <a:xfrm>
              <a:off x="11865488" y="6179190"/>
              <a:ext cx="492893" cy="180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85" y="17760"/>
                    <a:pt x="5971" y="13920"/>
                    <a:pt x="9571" y="10320"/>
                  </a:cubicBezTo>
                  <a:cubicBezTo>
                    <a:pt x="13171" y="6720"/>
                    <a:pt x="17385" y="33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4" name="Line"/>
            <p:cNvSpPr/>
            <p:nvPr/>
          </p:nvSpPr>
          <p:spPr>
            <a:xfrm>
              <a:off x="12070664" y="6131103"/>
              <a:ext cx="47283" cy="37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600" fill="norm" stroke="1" extrusionOk="0">
                  <a:moveTo>
                    <a:pt x="21238" y="0"/>
                  </a:moveTo>
                  <a:cubicBezTo>
                    <a:pt x="15838" y="3484"/>
                    <a:pt x="10438" y="6968"/>
                    <a:pt x="6838" y="9871"/>
                  </a:cubicBezTo>
                  <a:cubicBezTo>
                    <a:pt x="3238" y="12774"/>
                    <a:pt x="1438" y="15097"/>
                    <a:pt x="538" y="16839"/>
                  </a:cubicBezTo>
                  <a:cubicBezTo>
                    <a:pt x="-362" y="18581"/>
                    <a:pt x="-362" y="19742"/>
                    <a:pt x="2338" y="20439"/>
                  </a:cubicBezTo>
                  <a:cubicBezTo>
                    <a:pt x="5038" y="21135"/>
                    <a:pt x="10438" y="21368"/>
                    <a:pt x="15838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5" name="Line"/>
            <p:cNvSpPr/>
            <p:nvPr/>
          </p:nvSpPr>
          <p:spPr>
            <a:xfrm>
              <a:off x="12409704" y="6046951"/>
              <a:ext cx="369440" cy="586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499" fill="norm" stroke="1" extrusionOk="0">
                  <a:moveTo>
                    <a:pt x="3296" y="0"/>
                  </a:moveTo>
                  <a:cubicBezTo>
                    <a:pt x="8406" y="882"/>
                    <a:pt x="13515" y="1763"/>
                    <a:pt x="16418" y="2498"/>
                  </a:cubicBezTo>
                  <a:cubicBezTo>
                    <a:pt x="19322" y="3233"/>
                    <a:pt x="20018" y="3820"/>
                    <a:pt x="20135" y="4922"/>
                  </a:cubicBezTo>
                  <a:cubicBezTo>
                    <a:pt x="20251" y="6024"/>
                    <a:pt x="19786" y="7641"/>
                    <a:pt x="17231" y="9845"/>
                  </a:cubicBezTo>
                  <a:cubicBezTo>
                    <a:pt x="14676" y="12049"/>
                    <a:pt x="10031" y="14841"/>
                    <a:pt x="7012" y="16604"/>
                  </a:cubicBezTo>
                  <a:cubicBezTo>
                    <a:pt x="3993" y="18367"/>
                    <a:pt x="2599" y="19102"/>
                    <a:pt x="1554" y="19763"/>
                  </a:cubicBezTo>
                  <a:cubicBezTo>
                    <a:pt x="509" y="20424"/>
                    <a:pt x="-188" y="21012"/>
                    <a:pt x="44" y="21306"/>
                  </a:cubicBezTo>
                  <a:cubicBezTo>
                    <a:pt x="277" y="21600"/>
                    <a:pt x="1438" y="21600"/>
                    <a:pt x="5154" y="21012"/>
                  </a:cubicBezTo>
                  <a:cubicBezTo>
                    <a:pt x="8870" y="20424"/>
                    <a:pt x="15141" y="19249"/>
                    <a:pt x="21412" y="1807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6" name="Line"/>
            <p:cNvSpPr/>
            <p:nvPr/>
          </p:nvSpPr>
          <p:spPr>
            <a:xfrm>
              <a:off x="1306365" y="7309237"/>
              <a:ext cx="385484" cy="454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510" fill="norm" stroke="1" extrusionOk="0">
                  <a:moveTo>
                    <a:pt x="9575" y="0"/>
                  </a:moveTo>
                  <a:cubicBezTo>
                    <a:pt x="10243" y="1895"/>
                    <a:pt x="10911" y="3789"/>
                    <a:pt x="10132" y="6537"/>
                  </a:cubicBezTo>
                  <a:cubicBezTo>
                    <a:pt x="9353" y="9284"/>
                    <a:pt x="7126" y="12884"/>
                    <a:pt x="5567" y="15063"/>
                  </a:cubicBezTo>
                  <a:cubicBezTo>
                    <a:pt x="4008" y="17242"/>
                    <a:pt x="3118" y="18000"/>
                    <a:pt x="2115" y="18853"/>
                  </a:cubicBezTo>
                  <a:cubicBezTo>
                    <a:pt x="1113" y="19705"/>
                    <a:pt x="0" y="20653"/>
                    <a:pt x="0" y="21126"/>
                  </a:cubicBezTo>
                  <a:cubicBezTo>
                    <a:pt x="0" y="21600"/>
                    <a:pt x="1113" y="21600"/>
                    <a:pt x="4454" y="21316"/>
                  </a:cubicBezTo>
                  <a:cubicBezTo>
                    <a:pt x="7794" y="21032"/>
                    <a:pt x="13361" y="20463"/>
                    <a:pt x="16701" y="20179"/>
                  </a:cubicBezTo>
                  <a:cubicBezTo>
                    <a:pt x="20041" y="19895"/>
                    <a:pt x="21155" y="19895"/>
                    <a:pt x="21377" y="19611"/>
                  </a:cubicBezTo>
                  <a:cubicBezTo>
                    <a:pt x="21600" y="19326"/>
                    <a:pt x="20932" y="18758"/>
                    <a:pt x="20264" y="1818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7" name="Line"/>
            <p:cNvSpPr/>
            <p:nvPr/>
          </p:nvSpPr>
          <p:spPr>
            <a:xfrm>
              <a:off x="1575657" y="7553257"/>
              <a:ext cx="35261" cy="393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405" fill="norm" stroke="1" extrusionOk="0">
                  <a:moveTo>
                    <a:pt x="21118" y="3732"/>
                  </a:moveTo>
                  <a:cubicBezTo>
                    <a:pt x="13918" y="1987"/>
                    <a:pt x="6718" y="241"/>
                    <a:pt x="3118" y="23"/>
                  </a:cubicBezTo>
                  <a:cubicBezTo>
                    <a:pt x="-482" y="-195"/>
                    <a:pt x="-482" y="1114"/>
                    <a:pt x="718" y="4932"/>
                  </a:cubicBezTo>
                  <a:cubicBezTo>
                    <a:pt x="1918" y="8750"/>
                    <a:pt x="4318" y="15078"/>
                    <a:pt x="6718" y="2140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8" name="Line"/>
            <p:cNvSpPr/>
            <p:nvPr/>
          </p:nvSpPr>
          <p:spPr>
            <a:xfrm>
              <a:off x="1707091" y="7766064"/>
              <a:ext cx="264480" cy="96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909" y="7200"/>
                    <a:pt x="9818" y="14400"/>
                    <a:pt x="13418" y="18000"/>
                  </a:cubicBezTo>
                  <a:cubicBezTo>
                    <a:pt x="17018" y="21600"/>
                    <a:pt x="19309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9" name="Line"/>
            <p:cNvSpPr/>
            <p:nvPr/>
          </p:nvSpPr>
          <p:spPr>
            <a:xfrm>
              <a:off x="2212005" y="7381367"/>
              <a:ext cx="72132" cy="252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0" name="Line"/>
            <p:cNvSpPr/>
            <p:nvPr/>
          </p:nvSpPr>
          <p:spPr>
            <a:xfrm>
              <a:off x="2248071" y="7501586"/>
              <a:ext cx="60109" cy="468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760" y="5169"/>
                    <a:pt x="11520" y="10338"/>
                    <a:pt x="14400" y="13477"/>
                  </a:cubicBezTo>
                  <a:cubicBezTo>
                    <a:pt x="17280" y="16615"/>
                    <a:pt x="17280" y="17723"/>
                    <a:pt x="18000" y="18738"/>
                  </a:cubicBezTo>
                  <a:cubicBezTo>
                    <a:pt x="18720" y="19754"/>
                    <a:pt x="20160" y="20677"/>
                    <a:pt x="20880" y="21138"/>
                  </a:cubicBezTo>
                  <a:cubicBezTo>
                    <a:pt x="21600" y="21600"/>
                    <a:pt x="2160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1" name="Line"/>
            <p:cNvSpPr/>
            <p:nvPr/>
          </p:nvSpPr>
          <p:spPr>
            <a:xfrm>
              <a:off x="1469205" y="8439283"/>
              <a:ext cx="394170" cy="261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395" fill="norm" stroke="1" extrusionOk="0">
                  <a:moveTo>
                    <a:pt x="7639" y="0"/>
                  </a:moveTo>
                  <a:cubicBezTo>
                    <a:pt x="5263" y="5564"/>
                    <a:pt x="2887" y="11127"/>
                    <a:pt x="1483" y="14727"/>
                  </a:cubicBezTo>
                  <a:cubicBezTo>
                    <a:pt x="79" y="18327"/>
                    <a:pt x="-353" y="19964"/>
                    <a:pt x="295" y="20782"/>
                  </a:cubicBezTo>
                  <a:cubicBezTo>
                    <a:pt x="943" y="21600"/>
                    <a:pt x="2671" y="21600"/>
                    <a:pt x="5803" y="20782"/>
                  </a:cubicBezTo>
                  <a:cubicBezTo>
                    <a:pt x="8935" y="19964"/>
                    <a:pt x="13471" y="18327"/>
                    <a:pt x="16279" y="16855"/>
                  </a:cubicBezTo>
                  <a:cubicBezTo>
                    <a:pt x="19087" y="15382"/>
                    <a:pt x="20167" y="14073"/>
                    <a:pt x="21247" y="1276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2" name="Line"/>
            <p:cNvSpPr/>
            <p:nvPr/>
          </p:nvSpPr>
          <p:spPr>
            <a:xfrm>
              <a:off x="1690785" y="8511414"/>
              <a:ext cx="64394" cy="348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21600" fill="norm" stroke="1" extrusionOk="0">
                  <a:moveTo>
                    <a:pt x="20417" y="0"/>
                  </a:moveTo>
                  <a:cubicBezTo>
                    <a:pt x="12793" y="2979"/>
                    <a:pt x="5170" y="5959"/>
                    <a:pt x="1993" y="9559"/>
                  </a:cubicBezTo>
                  <a:cubicBezTo>
                    <a:pt x="-1183" y="13159"/>
                    <a:pt x="88" y="17379"/>
                    <a:pt x="1358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3" name="Line"/>
            <p:cNvSpPr/>
            <p:nvPr/>
          </p:nvSpPr>
          <p:spPr>
            <a:xfrm>
              <a:off x="1947526" y="8787915"/>
              <a:ext cx="132241" cy="12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4" name="Line"/>
            <p:cNvSpPr/>
            <p:nvPr/>
          </p:nvSpPr>
          <p:spPr>
            <a:xfrm>
              <a:off x="2199984" y="8511414"/>
              <a:ext cx="168305" cy="428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7" fill="norm" stroke="1" extrusionOk="0">
                  <a:moveTo>
                    <a:pt x="0" y="0"/>
                  </a:moveTo>
                  <a:cubicBezTo>
                    <a:pt x="2571" y="0"/>
                    <a:pt x="5143" y="0"/>
                    <a:pt x="7714" y="800"/>
                  </a:cubicBezTo>
                  <a:cubicBezTo>
                    <a:pt x="10286" y="1600"/>
                    <a:pt x="12857" y="3200"/>
                    <a:pt x="12343" y="5800"/>
                  </a:cubicBezTo>
                  <a:cubicBezTo>
                    <a:pt x="11829" y="8400"/>
                    <a:pt x="8229" y="12000"/>
                    <a:pt x="5400" y="14800"/>
                  </a:cubicBezTo>
                  <a:cubicBezTo>
                    <a:pt x="2571" y="17600"/>
                    <a:pt x="514" y="19600"/>
                    <a:pt x="771" y="20600"/>
                  </a:cubicBezTo>
                  <a:cubicBezTo>
                    <a:pt x="1029" y="21600"/>
                    <a:pt x="3600" y="21600"/>
                    <a:pt x="7457" y="20800"/>
                  </a:cubicBezTo>
                  <a:cubicBezTo>
                    <a:pt x="11314" y="20000"/>
                    <a:pt x="16457" y="18400"/>
                    <a:pt x="21600" y="168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5" name="Line"/>
            <p:cNvSpPr/>
            <p:nvPr/>
          </p:nvSpPr>
          <p:spPr>
            <a:xfrm>
              <a:off x="3271296" y="7482660"/>
              <a:ext cx="407367" cy="409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236" fill="norm" stroke="1" extrusionOk="0">
                  <a:moveTo>
                    <a:pt x="1833" y="3473"/>
                  </a:moveTo>
                  <a:cubicBezTo>
                    <a:pt x="1621" y="6173"/>
                    <a:pt x="1409" y="8873"/>
                    <a:pt x="1092" y="10743"/>
                  </a:cubicBezTo>
                  <a:cubicBezTo>
                    <a:pt x="774" y="12612"/>
                    <a:pt x="351" y="13650"/>
                    <a:pt x="139" y="14689"/>
                  </a:cubicBezTo>
                  <a:cubicBezTo>
                    <a:pt x="-73" y="15727"/>
                    <a:pt x="-73" y="16766"/>
                    <a:pt x="351" y="16870"/>
                  </a:cubicBezTo>
                  <a:cubicBezTo>
                    <a:pt x="774" y="16973"/>
                    <a:pt x="1621" y="16143"/>
                    <a:pt x="2362" y="13858"/>
                  </a:cubicBezTo>
                  <a:cubicBezTo>
                    <a:pt x="3103" y="11573"/>
                    <a:pt x="3739" y="7835"/>
                    <a:pt x="4056" y="5031"/>
                  </a:cubicBezTo>
                  <a:cubicBezTo>
                    <a:pt x="4374" y="2227"/>
                    <a:pt x="4374" y="358"/>
                    <a:pt x="4374" y="47"/>
                  </a:cubicBezTo>
                  <a:cubicBezTo>
                    <a:pt x="4374" y="-265"/>
                    <a:pt x="4374" y="981"/>
                    <a:pt x="5115" y="4304"/>
                  </a:cubicBezTo>
                  <a:cubicBezTo>
                    <a:pt x="5856" y="7627"/>
                    <a:pt x="7339" y="13027"/>
                    <a:pt x="8292" y="16454"/>
                  </a:cubicBezTo>
                  <a:cubicBezTo>
                    <a:pt x="9245" y="19881"/>
                    <a:pt x="9668" y="21335"/>
                    <a:pt x="10092" y="21231"/>
                  </a:cubicBezTo>
                  <a:cubicBezTo>
                    <a:pt x="10515" y="21127"/>
                    <a:pt x="10939" y="19466"/>
                    <a:pt x="11468" y="16870"/>
                  </a:cubicBezTo>
                  <a:cubicBezTo>
                    <a:pt x="11998" y="14273"/>
                    <a:pt x="12633" y="10743"/>
                    <a:pt x="13268" y="7939"/>
                  </a:cubicBezTo>
                  <a:cubicBezTo>
                    <a:pt x="13903" y="5135"/>
                    <a:pt x="14539" y="3058"/>
                    <a:pt x="15280" y="2539"/>
                  </a:cubicBezTo>
                  <a:cubicBezTo>
                    <a:pt x="16021" y="2020"/>
                    <a:pt x="16868" y="3058"/>
                    <a:pt x="17927" y="5239"/>
                  </a:cubicBezTo>
                  <a:cubicBezTo>
                    <a:pt x="18986" y="7420"/>
                    <a:pt x="20256" y="10743"/>
                    <a:pt x="21527" y="1406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6" name="Line"/>
            <p:cNvSpPr/>
            <p:nvPr/>
          </p:nvSpPr>
          <p:spPr>
            <a:xfrm>
              <a:off x="3818158" y="7619753"/>
              <a:ext cx="269245" cy="252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0957" fill="norm" stroke="1" extrusionOk="0">
                  <a:moveTo>
                    <a:pt x="13718" y="6151"/>
                  </a:moveTo>
                  <a:cubicBezTo>
                    <a:pt x="13083" y="4157"/>
                    <a:pt x="12448" y="2163"/>
                    <a:pt x="11018" y="1000"/>
                  </a:cubicBezTo>
                  <a:cubicBezTo>
                    <a:pt x="9589" y="-163"/>
                    <a:pt x="7366" y="-495"/>
                    <a:pt x="5460" y="1000"/>
                  </a:cubicBezTo>
                  <a:cubicBezTo>
                    <a:pt x="3554" y="2496"/>
                    <a:pt x="1966" y="5819"/>
                    <a:pt x="1013" y="9142"/>
                  </a:cubicBezTo>
                  <a:cubicBezTo>
                    <a:pt x="60" y="12465"/>
                    <a:pt x="-258" y="15788"/>
                    <a:pt x="218" y="17948"/>
                  </a:cubicBezTo>
                  <a:cubicBezTo>
                    <a:pt x="695" y="20108"/>
                    <a:pt x="1966" y="21105"/>
                    <a:pt x="3395" y="20939"/>
                  </a:cubicBezTo>
                  <a:cubicBezTo>
                    <a:pt x="4824" y="20773"/>
                    <a:pt x="6413" y="19443"/>
                    <a:pt x="8160" y="17283"/>
                  </a:cubicBezTo>
                  <a:cubicBezTo>
                    <a:pt x="9907" y="15123"/>
                    <a:pt x="11813" y="12133"/>
                    <a:pt x="12924" y="9142"/>
                  </a:cubicBezTo>
                  <a:cubicBezTo>
                    <a:pt x="14036" y="6151"/>
                    <a:pt x="14354" y="3160"/>
                    <a:pt x="14671" y="2496"/>
                  </a:cubicBezTo>
                  <a:cubicBezTo>
                    <a:pt x="14989" y="1831"/>
                    <a:pt x="15307" y="3493"/>
                    <a:pt x="16418" y="6151"/>
                  </a:cubicBezTo>
                  <a:cubicBezTo>
                    <a:pt x="17530" y="8810"/>
                    <a:pt x="19436" y="12465"/>
                    <a:pt x="21342" y="1612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7" name="Line"/>
            <p:cNvSpPr/>
            <p:nvPr/>
          </p:nvSpPr>
          <p:spPr>
            <a:xfrm>
              <a:off x="4123467" y="7530551"/>
              <a:ext cx="338866" cy="91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408" y="14012"/>
                    <a:pt x="14815" y="6423"/>
                    <a:pt x="19285" y="2155"/>
                  </a:cubicBezTo>
                  <a:cubicBezTo>
                    <a:pt x="20162" y="1317"/>
                    <a:pt x="20927" y="60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8" name="Line"/>
            <p:cNvSpPr/>
            <p:nvPr/>
          </p:nvSpPr>
          <p:spPr>
            <a:xfrm>
              <a:off x="4329052" y="7465520"/>
              <a:ext cx="119004" cy="390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499" fill="norm" stroke="1" extrusionOk="0">
                  <a:moveTo>
                    <a:pt x="4102" y="0"/>
                  </a:moveTo>
                  <a:cubicBezTo>
                    <a:pt x="2662" y="5069"/>
                    <a:pt x="1222" y="10139"/>
                    <a:pt x="502" y="13335"/>
                  </a:cubicBezTo>
                  <a:cubicBezTo>
                    <a:pt x="-218" y="16531"/>
                    <a:pt x="-218" y="17853"/>
                    <a:pt x="862" y="19065"/>
                  </a:cubicBezTo>
                  <a:cubicBezTo>
                    <a:pt x="1942" y="20278"/>
                    <a:pt x="4102" y="21380"/>
                    <a:pt x="6622" y="21490"/>
                  </a:cubicBezTo>
                  <a:cubicBezTo>
                    <a:pt x="9142" y="21600"/>
                    <a:pt x="12022" y="20718"/>
                    <a:pt x="14542" y="19616"/>
                  </a:cubicBezTo>
                  <a:cubicBezTo>
                    <a:pt x="17062" y="18514"/>
                    <a:pt x="19222" y="17192"/>
                    <a:pt x="21382" y="1586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9" name="Line"/>
            <p:cNvSpPr/>
            <p:nvPr/>
          </p:nvSpPr>
          <p:spPr>
            <a:xfrm>
              <a:off x="4688581" y="7630241"/>
              <a:ext cx="216302" cy="280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0410" fill="norm" stroke="1" extrusionOk="0">
                  <a:moveTo>
                    <a:pt x="12951" y="261"/>
                  </a:moveTo>
                  <a:cubicBezTo>
                    <a:pt x="10202" y="-31"/>
                    <a:pt x="7453" y="-323"/>
                    <a:pt x="5096" y="845"/>
                  </a:cubicBezTo>
                  <a:cubicBezTo>
                    <a:pt x="2740" y="2012"/>
                    <a:pt x="776" y="4639"/>
                    <a:pt x="187" y="7704"/>
                  </a:cubicBezTo>
                  <a:cubicBezTo>
                    <a:pt x="-402" y="10769"/>
                    <a:pt x="383" y="14272"/>
                    <a:pt x="2740" y="16899"/>
                  </a:cubicBezTo>
                  <a:cubicBezTo>
                    <a:pt x="5096" y="19526"/>
                    <a:pt x="9023" y="21277"/>
                    <a:pt x="12362" y="19963"/>
                  </a:cubicBezTo>
                  <a:cubicBezTo>
                    <a:pt x="15700" y="18650"/>
                    <a:pt x="18449" y="14272"/>
                    <a:pt x="21198" y="989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0" name="Line"/>
            <p:cNvSpPr/>
            <p:nvPr/>
          </p:nvSpPr>
          <p:spPr>
            <a:xfrm>
              <a:off x="4989035" y="7357324"/>
              <a:ext cx="348632" cy="504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234" y="5314"/>
                    <a:pt x="4469" y="10629"/>
                    <a:pt x="5586" y="13714"/>
                  </a:cubicBezTo>
                  <a:cubicBezTo>
                    <a:pt x="6703" y="16800"/>
                    <a:pt x="6703" y="17657"/>
                    <a:pt x="6828" y="18514"/>
                  </a:cubicBezTo>
                  <a:cubicBezTo>
                    <a:pt x="6952" y="19371"/>
                    <a:pt x="7200" y="20229"/>
                    <a:pt x="7448" y="20229"/>
                  </a:cubicBezTo>
                  <a:cubicBezTo>
                    <a:pt x="7697" y="20229"/>
                    <a:pt x="7945" y="19371"/>
                    <a:pt x="8441" y="18000"/>
                  </a:cubicBezTo>
                  <a:cubicBezTo>
                    <a:pt x="8938" y="16629"/>
                    <a:pt x="9683" y="14743"/>
                    <a:pt x="10552" y="13457"/>
                  </a:cubicBezTo>
                  <a:cubicBezTo>
                    <a:pt x="11421" y="12171"/>
                    <a:pt x="12414" y="11486"/>
                    <a:pt x="13655" y="11057"/>
                  </a:cubicBezTo>
                  <a:cubicBezTo>
                    <a:pt x="14897" y="10629"/>
                    <a:pt x="16386" y="10457"/>
                    <a:pt x="17379" y="10800"/>
                  </a:cubicBezTo>
                  <a:cubicBezTo>
                    <a:pt x="18372" y="11143"/>
                    <a:pt x="18869" y="12000"/>
                    <a:pt x="19490" y="13886"/>
                  </a:cubicBezTo>
                  <a:cubicBezTo>
                    <a:pt x="20110" y="15771"/>
                    <a:pt x="20855" y="186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1" name="Line"/>
            <p:cNvSpPr/>
            <p:nvPr/>
          </p:nvSpPr>
          <p:spPr>
            <a:xfrm>
              <a:off x="5806515" y="7669890"/>
              <a:ext cx="84154" cy="24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2" name="Line"/>
            <p:cNvSpPr/>
            <p:nvPr/>
          </p:nvSpPr>
          <p:spPr>
            <a:xfrm>
              <a:off x="5722363" y="7838195"/>
              <a:ext cx="72131" cy="24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3" name="Line"/>
            <p:cNvSpPr/>
            <p:nvPr/>
          </p:nvSpPr>
          <p:spPr>
            <a:xfrm>
              <a:off x="11360573" y="2548615"/>
              <a:ext cx="100183" cy="178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486"/>
                    <a:pt x="8640" y="971"/>
                    <a:pt x="12960" y="1699"/>
                  </a:cubicBezTo>
                  <a:cubicBezTo>
                    <a:pt x="17280" y="2428"/>
                    <a:pt x="21600" y="3399"/>
                    <a:pt x="21600" y="6555"/>
                  </a:cubicBezTo>
                  <a:cubicBezTo>
                    <a:pt x="21600" y="9711"/>
                    <a:pt x="17280" y="15052"/>
                    <a:pt x="12960" y="18693"/>
                  </a:cubicBezTo>
                  <a:cubicBezTo>
                    <a:pt x="11623" y="19820"/>
                    <a:pt x="10286" y="20784"/>
                    <a:pt x="909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4" name="Line"/>
            <p:cNvSpPr/>
            <p:nvPr/>
          </p:nvSpPr>
          <p:spPr>
            <a:xfrm>
              <a:off x="11414039" y="2740964"/>
              <a:ext cx="126863" cy="15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64" y="20294"/>
                    <a:pt x="2688" y="18623"/>
                    <a:pt x="4201" y="16952"/>
                  </a:cubicBezTo>
                  <a:cubicBezTo>
                    <a:pt x="9319" y="11301"/>
                    <a:pt x="15459" y="565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5" name="Line"/>
            <p:cNvSpPr/>
            <p:nvPr/>
          </p:nvSpPr>
          <p:spPr>
            <a:xfrm>
              <a:off x="11697184" y="3878405"/>
              <a:ext cx="86296" cy="233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3" h="21291" fill="norm" stroke="1" extrusionOk="0">
                  <a:moveTo>
                    <a:pt x="0" y="423"/>
                  </a:moveTo>
                  <a:cubicBezTo>
                    <a:pt x="4909" y="57"/>
                    <a:pt x="9818" y="-309"/>
                    <a:pt x="13254" y="423"/>
                  </a:cubicBezTo>
                  <a:cubicBezTo>
                    <a:pt x="16691" y="1155"/>
                    <a:pt x="18654" y="2986"/>
                    <a:pt x="18164" y="4633"/>
                  </a:cubicBezTo>
                  <a:cubicBezTo>
                    <a:pt x="17673" y="6281"/>
                    <a:pt x="14727" y="7745"/>
                    <a:pt x="15709" y="8844"/>
                  </a:cubicBezTo>
                  <a:cubicBezTo>
                    <a:pt x="16691" y="9942"/>
                    <a:pt x="21600" y="10674"/>
                    <a:pt x="21109" y="12688"/>
                  </a:cubicBezTo>
                  <a:cubicBezTo>
                    <a:pt x="20618" y="14701"/>
                    <a:pt x="14727" y="17996"/>
                    <a:pt x="8836" y="2129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6" name="Line"/>
            <p:cNvSpPr/>
            <p:nvPr/>
          </p:nvSpPr>
          <p:spPr>
            <a:xfrm>
              <a:off x="11276264" y="4568273"/>
              <a:ext cx="180485" cy="118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9" h="21257" fill="norm" stroke="1" extrusionOk="0">
                  <a:moveTo>
                    <a:pt x="1427" y="0"/>
                  </a:moveTo>
                  <a:cubicBezTo>
                    <a:pt x="1427" y="3600"/>
                    <a:pt x="1427" y="7200"/>
                    <a:pt x="958" y="10800"/>
                  </a:cubicBezTo>
                  <a:cubicBezTo>
                    <a:pt x="488" y="14400"/>
                    <a:pt x="-451" y="18000"/>
                    <a:pt x="253" y="19800"/>
                  </a:cubicBezTo>
                  <a:cubicBezTo>
                    <a:pt x="958" y="21600"/>
                    <a:pt x="3306" y="21600"/>
                    <a:pt x="7062" y="20520"/>
                  </a:cubicBezTo>
                  <a:cubicBezTo>
                    <a:pt x="10819" y="19440"/>
                    <a:pt x="15984" y="17280"/>
                    <a:pt x="21149" y="1512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7" name="Line"/>
            <p:cNvSpPr/>
            <p:nvPr/>
          </p:nvSpPr>
          <p:spPr>
            <a:xfrm>
              <a:off x="11384617" y="4532208"/>
              <a:ext cx="24044" cy="276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8" name="Line"/>
            <p:cNvSpPr/>
            <p:nvPr/>
          </p:nvSpPr>
          <p:spPr>
            <a:xfrm>
              <a:off x="12776829" y="5758428"/>
              <a:ext cx="137324" cy="312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1" h="21600" fill="norm" stroke="1" extrusionOk="0">
                  <a:moveTo>
                    <a:pt x="2147" y="0"/>
                  </a:moveTo>
                  <a:cubicBezTo>
                    <a:pt x="947" y="2769"/>
                    <a:pt x="-253" y="5538"/>
                    <a:pt x="47" y="7477"/>
                  </a:cubicBezTo>
                  <a:cubicBezTo>
                    <a:pt x="347" y="9415"/>
                    <a:pt x="2147" y="10523"/>
                    <a:pt x="6047" y="11492"/>
                  </a:cubicBezTo>
                  <a:cubicBezTo>
                    <a:pt x="9947" y="12462"/>
                    <a:pt x="15947" y="13292"/>
                    <a:pt x="18647" y="14400"/>
                  </a:cubicBezTo>
                  <a:cubicBezTo>
                    <a:pt x="21347" y="15508"/>
                    <a:pt x="20747" y="16892"/>
                    <a:pt x="19547" y="18138"/>
                  </a:cubicBezTo>
                  <a:cubicBezTo>
                    <a:pt x="18347" y="19385"/>
                    <a:pt x="16547" y="20492"/>
                    <a:pt x="14147" y="21046"/>
                  </a:cubicBezTo>
                  <a:cubicBezTo>
                    <a:pt x="11747" y="21600"/>
                    <a:pt x="8747" y="21600"/>
                    <a:pt x="5747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9" name="Line"/>
            <p:cNvSpPr/>
            <p:nvPr/>
          </p:nvSpPr>
          <p:spPr>
            <a:xfrm>
              <a:off x="12815208" y="5710341"/>
              <a:ext cx="204370" cy="48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0" name="Line"/>
            <p:cNvSpPr/>
            <p:nvPr/>
          </p:nvSpPr>
          <p:spPr>
            <a:xfrm>
              <a:off x="6585066" y="7321259"/>
              <a:ext cx="299593" cy="613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2" h="21600" fill="norm" stroke="1" extrusionOk="0">
                  <a:moveTo>
                    <a:pt x="15348" y="0"/>
                  </a:moveTo>
                  <a:cubicBezTo>
                    <a:pt x="11982" y="1694"/>
                    <a:pt x="8616" y="3388"/>
                    <a:pt x="5951" y="4871"/>
                  </a:cubicBezTo>
                  <a:cubicBezTo>
                    <a:pt x="3286" y="6353"/>
                    <a:pt x="1322" y="7624"/>
                    <a:pt x="481" y="8682"/>
                  </a:cubicBezTo>
                  <a:cubicBezTo>
                    <a:pt x="-361" y="9741"/>
                    <a:pt x="-80" y="10588"/>
                    <a:pt x="1182" y="10871"/>
                  </a:cubicBezTo>
                  <a:cubicBezTo>
                    <a:pt x="2444" y="11153"/>
                    <a:pt x="4688" y="10871"/>
                    <a:pt x="7494" y="10447"/>
                  </a:cubicBezTo>
                  <a:cubicBezTo>
                    <a:pt x="10299" y="10024"/>
                    <a:pt x="13665" y="9459"/>
                    <a:pt x="16049" y="9247"/>
                  </a:cubicBezTo>
                  <a:cubicBezTo>
                    <a:pt x="18434" y="9035"/>
                    <a:pt x="19836" y="9176"/>
                    <a:pt x="20538" y="9741"/>
                  </a:cubicBezTo>
                  <a:cubicBezTo>
                    <a:pt x="21239" y="10306"/>
                    <a:pt x="21239" y="11294"/>
                    <a:pt x="19416" y="13341"/>
                  </a:cubicBezTo>
                  <a:cubicBezTo>
                    <a:pt x="17592" y="15388"/>
                    <a:pt x="13945" y="18494"/>
                    <a:pt x="10299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1" name="Line"/>
            <p:cNvSpPr/>
            <p:nvPr/>
          </p:nvSpPr>
          <p:spPr>
            <a:xfrm>
              <a:off x="6996670" y="7597760"/>
              <a:ext cx="240436" cy="12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2" name="Line"/>
            <p:cNvSpPr/>
            <p:nvPr/>
          </p:nvSpPr>
          <p:spPr>
            <a:xfrm>
              <a:off x="7056779" y="7766064"/>
              <a:ext cx="144262" cy="24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3" name="Line"/>
            <p:cNvSpPr/>
            <p:nvPr/>
          </p:nvSpPr>
          <p:spPr>
            <a:xfrm>
              <a:off x="7633915" y="7463204"/>
              <a:ext cx="240346" cy="459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521" fill="norm" stroke="1" extrusionOk="0">
                  <a:moveTo>
                    <a:pt x="21238" y="672"/>
                  </a:moveTo>
                  <a:cubicBezTo>
                    <a:pt x="19468" y="297"/>
                    <a:pt x="17697" y="-79"/>
                    <a:pt x="16104" y="15"/>
                  </a:cubicBezTo>
                  <a:cubicBezTo>
                    <a:pt x="14510" y="109"/>
                    <a:pt x="13094" y="672"/>
                    <a:pt x="10615" y="2269"/>
                  </a:cubicBezTo>
                  <a:cubicBezTo>
                    <a:pt x="8136" y="3865"/>
                    <a:pt x="4595" y="6495"/>
                    <a:pt x="2471" y="8279"/>
                  </a:cubicBezTo>
                  <a:cubicBezTo>
                    <a:pt x="346" y="10064"/>
                    <a:pt x="-362" y="11003"/>
                    <a:pt x="169" y="11660"/>
                  </a:cubicBezTo>
                  <a:cubicBezTo>
                    <a:pt x="700" y="12318"/>
                    <a:pt x="2471" y="12693"/>
                    <a:pt x="5127" y="12599"/>
                  </a:cubicBezTo>
                  <a:cubicBezTo>
                    <a:pt x="7782" y="12505"/>
                    <a:pt x="11323" y="11942"/>
                    <a:pt x="13979" y="11566"/>
                  </a:cubicBezTo>
                  <a:cubicBezTo>
                    <a:pt x="16635" y="11191"/>
                    <a:pt x="18405" y="11003"/>
                    <a:pt x="19290" y="11472"/>
                  </a:cubicBezTo>
                  <a:cubicBezTo>
                    <a:pt x="20176" y="11942"/>
                    <a:pt x="20176" y="13069"/>
                    <a:pt x="18936" y="14853"/>
                  </a:cubicBezTo>
                  <a:cubicBezTo>
                    <a:pt x="17697" y="16638"/>
                    <a:pt x="15218" y="19079"/>
                    <a:pt x="12740" y="2152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4" name="Line"/>
            <p:cNvSpPr/>
            <p:nvPr/>
          </p:nvSpPr>
          <p:spPr>
            <a:xfrm>
              <a:off x="7934368" y="7657868"/>
              <a:ext cx="384698" cy="60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25" y="18720"/>
                    <a:pt x="7650" y="15840"/>
                    <a:pt x="11250" y="12240"/>
                  </a:cubicBezTo>
                  <a:cubicBezTo>
                    <a:pt x="14850" y="8640"/>
                    <a:pt x="18225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5" name="Line"/>
            <p:cNvSpPr/>
            <p:nvPr/>
          </p:nvSpPr>
          <p:spPr>
            <a:xfrm>
              <a:off x="8150760" y="7525629"/>
              <a:ext cx="12023" cy="432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6000"/>
                    <a:pt x="0" y="12000"/>
                    <a:pt x="0" y="15500"/>
                  </a:cubicBezTo>
                  <a:cubicBezTo>
                    <a:pt x="0" y="19000"/>
                    <a:pt x="0" y="20000"/>
                    <a:pt x="3600" y="20600"/>
                  </a:cubicBezTo>
                  <a:cubicBezTo>
                    <a:pt x="7200" y="21200"/>
                    <a:pt x="14400" y="21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6" name="Line"/>
            <p:cNvSpPr/>
            <p:nvPr/>
          </p:nvSpPr>
          <p:spPr>
            <a:xfrm>
              <a:off x="8332084" y="7537651"/>
              <a:ext cx="395722" cy="473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436" fill="norm" stroke="1" extrusionOk="0">
                  <a:moveTo>
                    <a:pt x="5130" y="0"/>
                  </a:moveTo>
                  <a:cubicBezTo>
                    <a:pt x="8154" y="1452"/>
                    <a:pt x="11178" y="2904"/>
                    <a:pt x="12690" y="4084"/>
                  </a:cubicBezTo>
                  <a:cubicBezTo>
                    <a:pt x="14202" y="5264"/>
                    <a:pt x="14202" y="6171"/>
                    <a:pt x="13338" y="8077"/>
                  </a:cubicBezTo>
                  <a:cubicBezTo>
                    <a:pt x="12474" y="9983"/>
                    <a:pt x="10746" y="12887"/>
                    <a:pt x="9018" y="14975"/>
                  </a:cubicBezTo>
                  <a:cubicBezTo>
                    <a:pt x="7290" y="17062"/>
                    <a:pt x="5562" y="18333"/>
                    <a:pt x="3834" y="19331"/>
                  </a:cubicBezTo>
                  <a:cubicBezTo>
                    <a:pt x="2106" y="20329"/>
                    <a:pt x="378" y="21055"/>
                    <a:pt x="54" y="21328"/>
                  </a:cubicBezTo>
                  <a:cubicBezTo>
                    <a:pt x="-270" y="21600"/>
                    <a:pt x="810" y="21418"/>
                    <a:pt x="4590" y="20057"/>
                  </a:cubicBezTo>
                  <a:cubicBezTo>
                    <a:pt x="8370" y="18696"/>
                    <a:pt x="14850" y="16155"/>
                    <a:pt x="21330" y="1361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7" name="Line"/>
            <p:cNvSpPr/>
            <p:nvPr/>
          </p:nvSpPr>
          <p:spPr>
            <a:xfrm>
              <a:off x="8898344" y="7104866"/>
              <a:ext cx="155052" cy="386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4" h="21496" fill="norm" stroke="1" extrusionOk="0">
                  <a:moveTo>
                    <a:pt x="7799" y="0"/>
                  </a:moveTo>
                  <a:cubicBezTo>
                    <a:pt x="5099" y="3563"/>
                    <a:pt x="2399" y="7126"/>
                    <a:pt x="1049" y="10355"/>
                  </a:cubicBezTo>
                  <a:cubicBezTo>
                    <a:pt x="-301" y="13584"/>
                    <a:pt x="-301" y="16478"/>
                    <a:pt x="779" y="18482"/>
                  </a:cubicBezTo>
                  <a:cubicBezTo>
                    <a:pt x="1859" y="20487"/>
                    <a:pt x="4019" y="21600"/>
                    <a:pt x="7259" y="21489"/>
                  </a:cubicBezTo>
                  <a:cubicBezTo>
                    <a:pt x="10499" y="21377"/>
                    <a:pt x="14819" y="20041"/>
                    <a:pt x="17519" y="18371"/>
                  </a:cubicBezTo>
                  <a:cubicBezTo>
                    <a:pt x="20219" y="16701"/>
                    <a:pt x="21299" y="14697"/>
                    <a:pt x="20759" y="13361"/>
                  </a:cubicBezTo>
                  <a:cubicBezTo>
                    <a:pt x="20219" y="12025"/>
                    <a:pt x="18059" y="11357"/>
                    <a:pt x="15629" y="10911"/>
                  </a:cubicBezTo>
                  <a:cubicBezTo>
                    <a:pt x="13199" y="10466"/>
                    <a:pt x="10499" y="10243"/>
                    <a:pt x="8069" y="10800"/>
                  </a:cubicBezTo>
                  <a:cubicBezTo>
                    <a:pt x="5639" y="11357"/>
                    <a:pt x="3479" y="12693"/>
                    <a:pt x="1319" y="1402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8" name="Line"/>
            <p:cNvSpPr/>
            <p:nvPr/>
          </p:nvSpPr>
          <p:spPr>
            <a:xfrm>
              <a:off x="3471983" y="8451305"/>
              <a:ext cx="170614" cy="497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444" fill="norm" stroke="1" extrusionOk="0">
                  <a:moveTo>
                    <a:pt x="21387" y="0"/>
                  </a:moveTo>
                  <a:cubicBezTo>
                    <a:pt x="17368" y="4320"/>
                    <a:pt x="13350" y="8640"/>
                    <a:pt x="10085" y="11837"/>
                  </a:cubicBezTo>
                  <a:cubicBezTo>
                    <a:pt x="6820" y="15034"/>
                    <a:pt x="4308" y="17107"/>
                    <a:pt x="2550" y="18749"/>
                  </a:cubicBezTo>
                  <a:cubicBezTo>
                    <a:pt x="792" y="20390"/>
                    <a:pt x="-213" y="21600"/>
                    <a:pt x="38" y="21427"/>
                  </a:cubicBezTo>
                  <a:cubicBezTo>
                    <a:pt x="289" y="21254"/>
                    <a:pt x="1796" y="19699"/>
                    <a:pt x="3303" y="1814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9" name="Line"/>
            <p:cNvSpPr/>
            <p:nvPr/>
          </p:nvSpPr>
          <p:spPr>
            <a:xfrm>
              <a:off x="3618553" y="8481598"/>
              <a:ext cx="372676" cy="424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8" fill="norm" stroke="1" extrusionOk="0">
                  <a:moveTo>
                    <a:pt x="0" y="288"/>
                  </a:moveTo>
                  <a:cubicBezTo>
                    <a:pt x="1858" y="5488"/>
                    <a:pt x="3716" y="10688"/>
                    <a:pt x="4994" y="13888"/>
                  </a:cubicBezTo>
                  <a:cubicBezTo>
                    <a:pt x="6271" y="17088"/>
                    <a:pt x="6968" y="18288"/>
                    <a:pt x="7781" y="19288"/>
                  </a:cubicBezTo>
                  <a:cubicBezTo>
                    <a:pt x="8594" y="20288"/>
                    <a:pt x="9523" y="21088"/>
                    <a:pt x="10568" y="21188"/>
                  </a:cubicBezTo>
                  <a:cubicBezTo>
                    <a:pt x="11613" y="21288"/>
                    <a:pt x="12774" y="20688"/>
                    <a:pt x="13819" y="18188"/>
                  </a:cubicBezTo>
                  <a:cubicBezTo>
                    <a:pt x="14865" y="15688"/>
                    <a:pt x="15794" y="11288"/>
                    <a:pt x="16258" y="8588"/>
                  </a:cubicBezTo>
                  <a:cubicBezTo>
                    <a:pt x="16723" y="5888"/>
                    <a:pt x="16723" y="4888"/>
                    <a:pt x="16955" y="3588"/>
                  </a:cubicBezTo>
                  <a:cubicBezTo>
                    <a:pt x="17187" y="2288"/>
                    <a:pt x="17652" y="688"/>
                    <a:pt x="18348" y="188"/>
                  </a:cubicBezTo>
                  <a:cubicBezTo>
                    <a:pt x="19045" y="-312"/>
                    <a:pt x="19974" y="288"/>
                    <a:pt x="20555" y="788"/>
                  </a:cubicBezTo>
                  <a:cubicBezTo>
                    <a:pt x="21135" y="1288"/>
                    <a:pt x="21368" y="1688"/>
                    <a:pt x="21600" y="208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0" name="Line"/>
            <p:cNvSpPr/>
            <p:nvPr/>
          </p:nvSpPr>
          <p:spPr>
            <a:xfrm>
              <a:off x="4113950" y="8622347"/>
              <a:ext cx="175910" cy="304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1" h="20782" fill="norm" stroke="1" extrusionOk="0">
                  <a:moveTo>
                    <a:pt x="6900" y="1454"/>
                  </a:moveTo>
                  <a:cubicBezTo>
                    <a:pt x="4500" y="6375"/>
                    <a:pt x="2100" y="11297"/>
                    <a:pt x="900" y="14441"/>
                  </a:cubicBezTo>
                  <a:cubicBezTo>
                    <a:pt x="-300" y="17585"/>
                    <a:pt x="-300" y="18952"/>
                    <a:pt x="900" y="19909"/>
                  </a:cubicBezTo>
                  <a:cubicBezTo>
                    <a:pt x="2100" y="20866"/>
                    <a:pt x="4500" y="21413"/>
                    <a:pt x="8100" y="19499"/>
                  </a:cubicBezTo>
                  <a:cubicBezTo>
                    <a:pt x="11700" y="17585"/>
                    <a:pt x="16500" y="13210"/>
                    <a:pt x="18900" y="10203"/>
                  </a:cubicBezTo>
                  <a:cubicBezTo>
                    <a:pt x="21300" y="7195"/>
                    <a:pt x="21300" y="5555"/>
                    <a:pt x="20820" y="4051"/>
                  </a:cubicBezTo>
                  <a:cubicBezTo>
                    <a:pt x="20340" y="2547"/>
                    <a:pt x="19380" y="1180"/>
                    <a:pt x="17460" y="497"/>
                  </a:cubicBezTo>
                  <a:cubicBezTo>
                    <a:pt x="15540" y="-187"/>
                    <a:pt x="12660" y="-187"/>
                    <a:pt x="11460" y="633"/>
                  </a:cubicBezTo>
                  <a:cubicBezTo>
                    <a:pt x="10260" y="1454"/>
                    <a:pt x="10740" y="3094"/>
                    <a:pt x="11220" y="473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1" name="Line"/>
            <p:cNvSpPr/>
            <p:nvPr/>
          </p:nvSpPr>
          <p:spPr>
            <a:xfrm>
              <a:off x="4363902" y="8559501"/>
              <a:ext cx="384698" cy="96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75" y="15300"/>
                    <a:pt x="12150" y="9000"/>
                    <a:pt x="15750" y="5400"/>
                  </a:cubicBezTo>
                  <a:cubicBezTo>
                    <a:pt x="19350" y="1800"/>
                    <a:pt x="20475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2" name="Line"/>
            <p:cNvSpPr/>
            <p:nvPr/>
          </p:nvSpPr>
          <p:spPr>
            <a:xfrm>
              <a:off x="4540222" y="8475349"/>
              <a:ext cx="208378" cy="451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7" fill="norm" stroke="1" extrusionOk="0">
                  <a:moveTo>
                    <a:pt x="1662" y="0"/>
                  </a:moveTo>
                  <a:cubicBezTo>
                    <a:pt x="831" y="4926"/>
                    <a:pt x="0" y="9853"/>
                    <a:pt x="0" y="13263"/>
                  </a:cubicBezTo>
                  <a:cubicBezTo>
                    <a:pt x="0" y="16674"/>
                    <a:pt x="831" y="18568"/>
                    <a:pt x="3323" y="19800"/>
                  </a:cubicBezTo>
                  <a:cubicBezTo>
                    <a:pt x="5815" y="21032"/>
                    <a:pt x="9969" y="21600"/>
                    <a:pt x="13292" y="21221"/>
                  </a:cubicBezTo>
                  <a:cubicBezTo>
                    <a:pt x="16615" y="20842"/>
                    <a:pt x="19108" y="19516"/>
                    <a:pt x="21600" y="1818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3" name="Line"/>
            <p:cNvSpPr/>
            <p:nvPr/>
          </p:nvSpPr>
          <p:spPr>
            <a:xfrm>
              <a:off x="5284036" y="8330992"/>
              <a:ext cx="426306" cy="370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267" fill="norm" stroke="1" extrusionOk="0">
                  <a:moveTo>
                    <a:pt x="6335" y="695"/>
                  </a:moveTo>
                  <a:cubicBezTo>
                    <a:pt x="5325" y="236"/>
                    <a:pt x="4316" y="-224"/>
                    <a:pt x="3711" y="121"/>
                  </a:cubicBezTo>
                  <a:cubicBezTo>
                    <a:pt x="3105" y="465"/>
                    <a:pt x="2903" y="1614"/>
                    <a:pt x="2398" y="4716"/>
                  </a:cubicBezTo>
                  <a:cubicBezTo>
                    <a:pt x="1894" y="7819"/>
                    <a:pt x="1086" y="12874"/>
                    <a:pt x="582" y="16206"/>
                  </a:cubicBezTo>
                  <a:cubicBezTo>
                    <a:pt x="77" y="19538"/>
                    <a:pt x="-125" y="21146"/>
                    <a:pt x="77" y="21261"/>
                  </a:cubicBezTo>
                  <a:cubicBezTo>
                    <a:pt x="279" y="21376"/>
                    <a:pt x="884" y="19997"/>
                    <a:pt x="1490" y="18044"/>
                  </a:cubicBezTo>
                  <a:cubicBezTo>
                    <a:pt x="2096" y="16091"/>
                    <a:pt x="2701" y="13563"/>
                    <a:pt x="3408" y="11150"/>
                  </a:cubicBezTo>
                  <a:cubicBezTo>
                    <a:pt x="4114" y="8738"/>
                    <a:pt x="4922" y="6440"/>
                    <a:pt x="5628" y="5980"/>
                  </a:cubicBezTo>
                  <a:cubicBezTo>
                    <a:pt x="6335" y="5521"/>
                    <a:pt x="6940" y="6899"/>
                    <a:pt x="7546" y="9197"/>
                  </a:cubicBezTo>
                  <a:cubicBezTo>
                    <a:pt x="8152" y="11495"/>
                    <a:pt x="8757" y="14712"/>
                    <a:pt x="9161" y="16895"/>
                  </a:cubicBezTo>
                  <a:cubicBezTo>
                    <a:pt x="9565" y="19078"/>
                    <a:pt x="9767" y="20227"/>
                    <a:pt x="10372" y="20457"/>
                  </a:cubicBezTo>
                  <a:cubicBezTo>
                    <a:pt x="10978" y="20687"/>
                    <a:pt x="11987" y="19997"/>
                    <a:pt x="12694" y="17814"/>
                  </a:cubicBezTo>
                  <a:cubicBezTo>
                    <a:pt x="13400" y="15631"/>
                    <a:pt x="13804" y="11955"/>
                    <a:pt x="14309" y="8967"/>
                  </a:cubicBezTo>
                  <a:cubicBezTo>
                    <a:pt x="14813" y="5980"/>
                    <a:pt x="15419" y="3682"/>
                    <a:pt x="16025" y="2993"/>
                  </a:cubicBezTo>
                  <a:cubicBezTo>
                    <a:pt x="16630" y="2304"/>
                    <a:pt x="17236" y="3223"/>
                    <a:pt x="17740" y="5750"/>
                  </a:cubicBezTo>
                  <a:cubicBezTo>
                    <a:pt x="18245" y="8278"/>
                    <a:pt x="18649" y="12414"/>
                    <a:pt x="19254" y="15057"/>
                  </a:cubicBezTo>
                  <a:cubicBezTo>
                    <a:pt x="19860" y="17699"/>
                    <a:pt x="20668" y="18848"/>
                    <a:pt x="21475" y="1999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4" name="Line"/>
            <p:cNvSpPr/>
            <p:nvPr/>
          </p:nvSpPr>
          <p:spPr>
            <a:xfrm>
              <a:off x="5825049" y="8593197"/>
              <a:ext cx="209881" cy="197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0521" fill="norm" stroke="1" extrusionOk="0">
                  <a:moveTo>
                    <a:pt x="17677" y="3984"/>
                  </a:moveTo>
                  <a:cubicBezTo>
                    <a:pt x="15639" y="2738"/>
                    <a:pt x="13602" y="1492"/>
                    <a:pt x="11156" y="661"/>
                  </a:cubicBezTo>
                  <a:cubicBezTo>
                    <a:pt x="8711" y="-170"/>
                    <a:pt x="5858" y="-585"/>
                    <a:pt x="3821" y="1700"/>
                  </a:cubicBezTo>
                  <a:cubicBezTo>
                    <a:pt x="1783" y="3984"/>
                    <a:pt x="560" y="8969"/>
                    <a:pt x="153" y="12500"/>
                  </a:cubicBezTo>
                  <a:cubicBezTo>
                    <a:pt x="-255" y="16030"/>
                    <a:pt x="153" y="18107"/>
                    <a:pt x="1375" y="19353"/>
                  </a:cubicBezTo>
                  <a:cubicBezTo>
                    <a:pt x="2598" y="20600"/>
                    <a:pt x="4636" y="21015"/>
                    <a:pt x="7285" y="19769"/>
                  </a:cubicBezTo>
                  <a:cubicBezTo>
                    <a:pt x="9934" y="18523"/>
                    <a:pt x="13194" y="15615"/>
                    <a:pt x="15639" y="14161"/>
                  </a:cubicBezTo>
                  <a:cubicBezTo>
                    <a:pt x="18085" y="12707"/>
                    <a:pt x="19715" y="12707"/>
                    <a:pt x="21345" y="1270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5" name="Line"/>
            <p:cNvSpPr/>
            <p:nvPr/>
          </p:nvSpPr>
          <p:spPr>
            <a:xfrm>
              <a:off x="6107059" y="8463327"/>
              <a:ext cx="312567" cy="36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6" name="Line"/>
            <p:cNvSpPr/>
            <p:nvPr/>
          </p:nvSpPr>
          <p:spPr>
            <a:xfrm>
              <a:off x="6251321" y="8403218"/>
              <a:ext cx="84153" cy="365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2" fill="norm" stroke="1" extrusionOk="0">
                  <a:moveTo>
                    <a:pt x="6171" y="0"/>
                  </a:moveTo>
                  <a:cubicBezTo>
                    <a:pt x="4114" y="4930"/>
                    <a:pt x="2057" y="9861"/>
                    <a:pt x="1029" y="12913"/>
                  </a:cubicBezTo>
                  <a:cubicBezTo>
                    <a:pt x="0" y="15965"/>
                    <a:pt x="0" y="17139"/>
                    <a:pt x="0" y="18313"/>
                  </a:cubicBezTo>
                  <a:cubicBezTo>
                    <a:pt x="0" y="19487"/>
                    <a:pt x="0" y="20661"/>
                    <a:pt x="3600" y="21130"/>
                  </a:cubicBezTo>
                  <a:cubicBezTo>
                    <a:pt x="7200" y="21600"/>
                    <a:pt x="14400" y="21365"/>
                    <a:pt x="21600" y="2113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7" name="Line"/>
            <p:cNvSpPr/>
            <p:nvPr/>
          </p:nvSpPr>
          <p:spPr>
            <a:xfrm>
              <a:off x="6540936" y="8532428"/>
              <a:ext cx="155191" cy="259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0865" fill="norm" stroke="1" extrusionOk="0">
                  <a:moveTo>
                    <a:pt x="21449" y="244"/>
                  </a:moveTo>
                  <a:cubicBezTo>
                    <a:pt x="18680" y="-79"/>
                    <a:pt x="15911" y="-401"/>
                    <a:pt x="12311" y="1533"/>
                  </a:cubicBezTo>
                  <a:cubicBezTo>
                    <a:pt x="8711" y="3468"/>
                    <a:pt x="4280" y="7659"/>
                    <a:pt x="2064" y="10560"/>
                  </a:cubicBezTo>
                  <a:cubicBezTo>
                    <a:pt x="-151" y="13462"/>
                    <a:pt x="-151" y="15074"/>
                    <a:pt x="126" y="16686"/>
                  </a:cubicBezTo>
                  <a:cubicBezTo>
                    <a:pt x="403" y="18298"/>
                    <a:pt x="957" y="19909"/>
                    <a:pt x="2895" y="20554"/>
                  </a:cubicBezTo>
                  <a:cubicBezTo>
                    <a:pt x="4834" y="21199"/>
                    <a:pt x="8157" y="20877"/>
                    <a:pt x="11480" y="19265"/>
                  </a:cubicBezTo>
                  <a:cubicBezTo>
                    <a:pt x="14803" y="17653"/>
                    <a:pt x="18126" y="14751"/>
                    <a:pt x="21449" y="1185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8" name="Line"/>
            <p:cNvSpPr/>
            <p:nvPr/>
          </p:nvSpPr>
          <p:spPr>
            <a:xfrm>
              <a:off x="6852910" y="8295022"/>
              <a:ext cx="244305" cy="480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9" h="21600" fill="norm" stroke="1" extrusionOk="0">
                  <a:moveTo>
                    <a:pt x="1001" y="0"/>
                  </a:moveTo>
                  <a:cubicBezTo>
                    <a:pt x="653" y="5400"/>
                    <a:pt x="304" y="10800"/>
                    <a:pt x="130" y="13950"/>
                  </a:cubicBezTo>
                  <a:cubicBezTo>
                    <a:pt x="-44" y="17100"/>
                    <a:pt x="-44" y="18000"/>
                    <a:pt x="130" y="18900"/>
                  </a:cubicBezTo>
                  <a:cubicBezTo>
                    <a:pt x="304" y="19800"/>
                    <a:pt x="653" y="20700"/>
                    <a:pt x="1698" y="20970"/>
                  </a:cubicBezTo>
                  <a:cubicBezTo>
                    <a:pt x="2743" y="21240"/>
                    <a:pt x="4485" y="20880"/>
                    <a:pt x="6401" y="19890"/>
                  </a:cubicBezTo>
                  <a:cubicBezTo>
                    <a:pt x="8317" y="18900"/>
                    <a:pt x="10408" y="17280"/>
                    <a:pt x="12150" y="16110"/>
                  </a:cubicBezTo>
                  <a:cubicBezTo>
                    <a:pt x="13892" y="14940"/>
                    <a:pt x="15285" y="14220"/>
                    <a:pt x="16853" y="13680"/>
                  </a:cubicBezTo>
                  <a:cubicBezTo>
                    <a:pt x="18421" y="13140"/>
                    <a:pt x="20162" y="12780"/>
                    <a:pt x="20859" y="13320"/>
                  </a:cubicBezTo>
                  <a:cubicBezTo>
                    <a:pt x="21556" y="13860"/>
                    <a:pt x="21208" y="15300"/>
                    <a:pt x="20511" y="16830"/>
                  </a:cubicBezTo>
                  <a:cubicBezTo>
                    <a:pt x="19814" y="18360"/>
                    <a:pt x="18769" y="19980"/>
                    <a:pt x="17724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9" name="Line"/>
            <p:cNvSpPr/>
            <p:nvPr/>
          </p:nvSpPr>
          <p:spPr>
            <a:xfrm>
              <a:off x="7802129" y="8619610"/>
              <a:ext cx="84153" cy="48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0" name="Line"/>
            <p:cNvSpPr/>
            <p:nvPr/>
          </p:nvSpPr>
          <p:spPr>
            <a:xfrm>
              <a:off x="7754042" y="8739828"/>
              <a:ext cx="204371" cy="60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1" name="Line"/>
            <p:cNvSpPr/>
            <p:nvPr/>
          </p:nvSpPr>
          <p:spPr>
            <a:xfrm>
              <a:off x="8524411" y="8295022"/>
              <a:ext cx="299570" cy="401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0600" fill="norm" stroke="1" extrusionOk="0">
                  <a:moveTo>
                    <a:pt x="2489" y="0"/>
                  </a:moveTo>
                  <a:cubicBezTo>
                    <a:pt x="2489" y="5966"/>
                    <a:pt x="2489" y="11931"/>
                    <a:pt x="2631" y="15840"/>
                  </a:cubicBezTo>
                  <a:cubicBezTo>
                    <a:pt x="2773" y="19749"/>
                    <a:pt x="3058" y="21600"/>
                    <a:pt x="3200" y="20057"/>
                  </a:cubicBezTo>
                  <a:cubicBezTo>
                    <a:pt x="3342" y="18514"/>
                    <a:pt x="3342" y="13577"/>
                    <a:pt x="4336" y="10080"/>
                  </a:cubicBezTo>
                  <a:cubicBezTo>
                    <a:pt x="5331" y="6583"/>
                    <a:pt x="7321" y="4526"/>
                    <a:pt x="9026" y="3394"/>
                  </a:cubicBezTo>
                  <a:cubicBezTo>
                    <a:pt x="10731" y="2263"/>
                    <a:pt x="12152" y="2057"/>
                    <a:pt x="14000" y="1954"/>
                  </a:cubicBezTo>
                  <a:cubicBezTo>
                    <a:pt x="15847" y="1851"/>
                    <a:pt x="18121" y="1851"/>
                    <a:pt x="19257" y="2571"/>
                  </a:cubicBezTo>
                  <a:cubicBezTo>
                    <a:pt x="20394" y="3291"/>
                    <a:pt x="20394" y="4731"/>
                    <a:pt x="18547" y="7097"/>
                  </a:cubicBezTo>
                  <a:cubicBezTo>
                    <a:pt x="16700" y="9463"/>
                    <a:pt x="13005" y="12754"/>
                    <a:pt x="10447" y="14811"/>
                  </a:cubicBezTo>
                  <a:cubicBezTo>
                    <a:pt x="7889" y="16869"/>
                    <a:pt x="6468" y="17691"/>
                    <a:pt x="4621" y="18309"/>
                  </a:cubicBezTo>
                  <a:cubicBezTo>
                    <a:pt x="2773" y="18926"/>
                    <a:pt x="500" y="19337"/>
                    <a:pt x="73" y="19543"/>
                  </a:cubicBezTo>
                  <a:cubicBezTo>
                    <a:pt x="-353" y="19749"/>
                    <a:pt x="1068" y="19749"/>
                    <a:pt x="4905" y="19749"/>
                  </a:cubicBezTo>
                  <a:cubicBezTo>
                    <a:pt x="8742" y="19749"/>
                    <a:pt x="14994" y="19749"/>
                    <a:pt x="21247" y="1974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2" name="Line"/>
            <p:cNvSpPr/>
            <p:nvPr/>
          </p:nvSpPr>
          <p:spPr>
            <a:xfrm>
              <a:off x="9025068" y="8436979"/>
              <a:ext cx="237116" cy="356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0" h="21127" fill="norm" stroke="1" extrusionOk="0">
                  <a:moveTo>
                    <a:pt x="4326" y="12242"/>
                  </a:moveTo>
                  <a:cubicBezTo>
                    <a:pt x="9051" y="10106"/>
                    <a:pt x="13776" y="7969"/>
                    <a:pt x="16645" y="6070"/>
                  </a:cubicBezTo>
                  <a:cubicBezTo>
                    <a:pt x="19514" y="4172"/>
                    <a:pt x="20526" y="2510"/>
                    <a:pt x="19682" y="1442"/>
                  </a:cubicBezTo>
                  <a:cubicBezTo>
                    <a:pt x="18838" y="374"/>
                    <a:pt x="16138" y="-101"/>
                    <a:pt x="12932" y="18"/>
                  </a:cubicBezTo>
                  <a:cubicBezTo>
                    <a:pt x="9726" y="136"/>
                    <a:pt x="6013" y="848"/>
                    <a:pt x="3313" y="3697"/>
                  </a:cubicBezTo>
                  <a:cubicBezTo>
                    <a:pt x="613" y="6545"/>
                    <a:pt x="-1074" y="11530"/>
                    <a:pt x="782" y="14972"/>
                  </a:cubicBezTo>
                  <a:cubicBezTo>
                    <a:pt x="2638" y="18413"/>
                    <a:pt x="8038" y="20312"/>
                    <a:pt x="11413" y="20906"/>
                  </a:cubicBezTo>
                  <a:cubicBezTo>
                    <a:pt x="14788" y="21499"/>
                    <a:pt x="16138" y="20787"/>
                    <a:pt x="17489" y="2007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3" name="Line"/>
            <p:cNvSpPr/>
            <p:nvPr/>
          </p:nvSpPr>
          <p:spPr>
            <a:xfrm>
              <a:off x="9485177" y="8379175"/>
              <a:ext cx="372676" cy="144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19" y="19200"/>
                    <a:pt x="6039" y="16800"/>
                    <a:pt x="9639" y="13200"/>
                  </a:cubicBezTo>
                  <a:cubicBezTo>
                    <a:pt x="13239" y="9600"/>
                    <a:pt x="17419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4" name="Line"/>
            <p:cNvSpPr/>
            <p:nvPr/>
          </p:nvSpPr>
          <p:spPr>
            <a:xfrm>
              <a:off x="9667294" y="8355131"/>
              <a:ext cx="406951" cy="386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066" fill="norm" stroke="1" extrusionOk="0">
                  <a:moveTo>
                    <a:pt x="1811" y="0"/>
                  </a:moveTo>
                  <a:cubicBezTo>
                    <a:pt x="964" y="3273"/>
                    <a:pt x="117" y="6545"/>
                    <a:pt x="11" y="9927"/>
                  </a:cubicBezTo>
                  <a:cubicBezTo>
                    <a:pt x="-95" y="13309"/>
                    <a:pt x="540" y="16800"/>
                    <a:pt x="2023" y="18873"/>
                  </a:cubicBezTo>
                  <a:cubicBezTo>
                    <a:pt x="3505" y="20945"/>
                    <a:pt x="5834" y="21600"/>
                    <a:pt x="8270" y="20618"/>
                  </a:cubicBezTo>
                  <a:cubicBezTo>
                    <a:pt x="10705" y="19636"/>
                    <a:pt x="13246" y="17018"/>
                    <a:pt x="14623" y="14618"/>
                  </a:cubicBezTo>
                  <a:cubicBezTo>
                    <a:pt x="15999" y="12218"/>
                    <a:pt x="16211" y="10036"/>
                    <a:pt x="16105" y="8400"/>
                  </a:cubicBezTo>
                  <a:cubicBezTo>
                    <a:pt x="15999" y="6764"/>
                    <a:pt x="15576" y="5673"/>
                    <a:pt x="15364" y="5782"/>
                  </a:cubicBezTo>
                  <a:cubicBezTo>
                    <a:pt x="15152" y="5891"/>
                    <a:pt x="15152" y="7200"/>
                    <a:pt x="15470" y="8618"/>
                  </a:cubicBezTo>
                  <a:cubicBezTo>
                    <a:pt x="15787" y="10036"/>
                    <a:pt x="16423" y="11564"/>
                    <a:pt x="17164" y="12873"/>
                  </a:cubicBezTo>
                  <a:cubicBezTo>
                    <a:pt x="17905" y="14182"/>
                    <a:pt x="18752" y="15273"/>
                    <a:pt x="19493" y="15382"/>
                  </a:cubicBezTo>
                  <a:cubicBezTo>
                    <a:pt x="20234" y="15491"/>
                    <a:pt x="20870" y="14618"/>
                    <a:pt x="21505" y="1374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5" name="Line"/>
            <p:cNvSpPr/>
            <p:nvPr/>
          </p:nvSpPr>
          <p:spPr>
            <a:xfrm>
              <a:off x="10170418" y="8403218"/>
              <a:ext cx="228415" cy="302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8" fill="norm" stroke="1" extrusionOk="0">
                  <a:moveTo>
                    <a:pt x="0" y="0"/>
                  </a:moveTo>
                  <a:cubicBezTo>
                    <a:pt x="2274" y="3979"/>
                    <a:pt x="4547" y="7958"/>
                    <a:pt x="5684" y="11084"/>
                  </a:cubicBezTo>
                  <a:cubicBezTo>
                    <a:pt x="6821" y="14211"/>
                    <a:pt x="6821" y="16484"/>
                    <a:pt x="6821" y="18332"/>
                  </a:cubicBezTo>
                  <a:cubicBezTo>
                    <a:pt x="6821" y="20179"/>
                    <a:pt x="6821" y="21600"/>
                    <a:pt x="7011" y="21458"/>
                  </a:cubicBezTo>
                  <a:cubicBezTo>
                    <a:pt x="7200" y="21316"/>
                    <a:pt x="7579" y="19611"/>
                    <a:pt x="8147" y="16768"/>
                  </a:cubicBezTo>
                  <a:cubicBezTo>
                    <a:pt x="8716" y="13926"/>
                    <a:pt x="9474" y="9947"/>
                    <a:pt x="11747" y="6963"/>
                  </a:cubicBezTo>
                  <a:cubicBezTo>
                    <a:pt x="14021" y="3979"/>
                    <a:pt x="17811" y="198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6" name="Line"/>
            <p:cNvSpPr/>
            <p:nvPr/>
          </p:nvSpPr>
          <p:spPr>
            <a:xfrm>
              <a:off x="10519049" y="8459817"/>
              <a:ext cx="268764" cy="25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1226" fill="norm" stroke="1" extrusionOk="0">
                  <a:moveTo>
                    <a:pt x="0" y="291"/>
                  </a:moveTo>
                  <a:cubicBezTo>
                    <a:pt x="953" y="5940"/>
                    <a:pt x="1906" y="11589"/>
                    <a:pt x="2541" y="15411"/>
                  </a:cubicBezTo>
                  <a:cubicBezTo>
                    <a:pt x="3176" y="19232"/>
                    <a:pt x="3494" y="21226"/>
                    <a:pt x="4129" y="21060"/>
                  </a:cubicBezTo>
                  <a:cubicBezTo>
                    <a:pt x="4765" y="20894"/>
                    <a:pt x="5718" y="18568"/>
                    <a:pt x="6671" y="15411"/>
                  </a:cubicBezTo>
                  <a:cubicBezTo>
                    <a:pt x="7624" y="12254"/>
                    <a:pt x="8576" y="8266"/>
                    <a:pt x="9371" y="5441"/>
                  </a:cubicBezTo>
                  <a:cubicBezTo>
                    <a:pt x="10165" y="2617"/>
                    <a:pt x="10800" y="955"/>
                    <a:pt x="11912" y="291"/>
                  </a:cubicBezTo>
                  <a:cubicBezTo>
                    <a:pt x="13024" y="-374"/>
                    <a:pt x="14612" y="-42"/>
                    <a:pt x="16359" y="2783"/>
                  </a:cubicBezTo>
                  <a:cubicBezTo>
                    <a:pt x="18106" y="5608"/>
                    <a:pt x="20012" y="10924"/>
                    <a:pt x="20806" y="14414"/>
                  </a:cubicBezTo>
                  <a:cubicBezTo>
                    <a:pt x="21600" y="17903"/>
                    <a:pt x="21282" y="19564"/>
                    <a:pt x="20965" y="2122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7" name="Line"/>
            <p:cNvSpPr/>
            <p:nvPr/>
          </p:nvSpPr>
          <p:spPr>
            <a:xfrm>
              <a:off x="11319249" y="8126717"/>
              <a:ext cx="333523" cy="635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415" fill="norm" stroke="1" extrusionOk="0">
                  <a:moveTo>
                    <a:pt x="11769" y="0"/>
                  </a:moveTo>
                  <a:cubicBezTo>
                    <a:pt x="8465" y="2700"/>
                    <a:pt x="5161" y="5400"/>
                    <a:pt x="3129" y="7088"/>
                  </a:cubicBezTo>
                  <a:cubicBezTo>
                    <a:pt x="1096" y="8775"/>
                    <a:pt x="333" y="9450"/>
                    <a:pt x="79" y="10125"/>
                  </a:cubicBezTo>
                  <a:cubicBezTo>
                    <a:pt x="-175" y="10800"/>
                    <a:pt x="79" y="11475"/>
                    <a:pt x="2366" y="11812"/>
                  </a:cubicBezTo>
                  <a:cubicBezTo>
                    <a:pt x="4653" y="12150"/>
                    <a:pt x="8973" y="12150"/>
                    <a:pt x="11769" y="12015"/>
                  </a:cubicBezTo>
                  <a:cubicBezTo>
                    <a:pt x="14564" y="11880"/>
                    <a:pt x="15834" y="11610"/>
                    <a:pt x="17105" y="11475"/>
                  </a:cubicBezTo>
                  <a:cubicBezTo>
                    <a:pt x="18376" y="11340"/>
                    <a:pt x="19646" y="11340"/>
                    <a:pt x="20409" y="11745"/>
                  </a:cubicBezTo>
                  <a:cubicBezTo>
                    <a:pt x="21171" y="12150"/>
                    <a:pt x="21425" y="12960"/>
                    <a:pt x="20790" y="14310"/>
                  </a:cubicBezTo>
                  <a:cubicBezTo>
                    <a:pt x="20154" y="15660"/>
                    <a:pt x="18630" y="17550"/>
                    <a:pt x="17359" y="18765"/>
                  </a:cubicBezTo>
                  <a:cubicBezTo>
                    <a:pt x="16089" y="19980"/>
                    <a:pt x="15072" y="20520"/>
                    <a:pt x="13929" y="20925"/>
                  </a:cubicBezTo>
                  <a:cubicBezTo>
                    <a:pt x="12785" y="21330"/>
                    <a:pt x="11514" y="21600"/>
                    <a:pt x="10625" y="21263"/>
                  </a:cubicBezTo>
                  <a:cubicBezTo>
                    <a:pt x="9736" y="20925"/>
                    <a:pt x="9227" y="19980"/>
                    <a:pt x="8719" y="1903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8" name="Line"/>
            <p:cNvSpPr/>
            <p:nvPr/>
          </p:nvSpPr>
          <p:spPr>
            <a:xfrm>
              <a:off x="10408587" y="4015271"/>
              <a:ext cx="194631" cy="453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1" h="21447" fill="norm" stroke="1" extrusionOk="0">
                  <a:moveTo>
                    <a:pt x="18027" y="0"/>
                  </a:moveTo>
                  <a:cubicBezTo>
                    <a:pt x="15910" y="0"/>
                    <a:pt x="13792" y="0"/>
                    <a:pt x="10616" y="1042"/>
                  </a:cubicBezTo>
                  <a:cubicBezTo>
                    <a:pt x="7439" y="2084"/>
                    <a:pt x="3204" y="4168"/>
                    <a:pt x="1298" y="5684"/>
                  </a:cubicBezTo>
                  <a:cubicBezTo>
                    <a:pt x="-608" y="7200"/>
                    <a:pt x="-184" y="8147"/>
                    <a:pt x="1086" y="8621"/>
                  </a:cubicBezTo>
                  <a:cubicBezTo>
                    <a:pt x="2357" y="9095"/>
                    <a:pt x="4474" y="9095"/>
                    <a:pt x="6592" y="9095"/>
                  </a:cubicBezTo>
                  <a:cubicBezTo>
                    <a:pt x="8710" y="9095"/>
                    <a:pt x="10827" y="9095"/>
                    <a:pt x="12945" y="9095"/>
                  </a:cubicBezTo>
                  <a:cubicBezTo>
                    <a:pt x="15063" y="9095"/>
                    <a:pt x="17180" y="9095"/>
                    <a:pt x="18663" y="9568"/>
                  </a:cubicBezTo>
                  <a:cubicBezTo>
                    <a:pt x="20145" y="10042"/>
                    <a:pt x="20992" y="10989"/>
                    <a:pt x="20357" y="12411"/>
                  </a:cubicBezTo>
                  <a:cubicBezTo>
                    <a:pt x="19721" y="13832"/>
                    <a:pt x="17604" y="15726"/>
                    <a:pt x="15910" y="17147"/>
                  </a:cubicBezTo>
                  <a:cubicBezTo>
                    <a:pt x="14216" y="18568"/>
                    <a:pt x="12945" y="19516"/>
                    <a:pt x="11463" y="20274"/>
                  </a:cubicBezTo>
                  <a:cubicBezTo>
                    <a:pt x="9980" y="21032"/>
                    <a:pt x="8286" y="21600"/>
                    <a:pt x="7439" y="21411"/>
                  </a:cubicBezTo>
                  <a:cubicBezTo>
                    <a:pt x="6592" y="21221"/>
                    <a:pt x="6592" y="20274"/>
                    <a:pt x="6592" y="19611"/>
                  </a:cubicBezTo>
                  <a:cubicBezTo>
                    <a:pt x="6592" y="18947"/>
                    <a:pt x="6592" y="18568"/>
                    <a:pt x="6592" y="1818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9" name="Line"/>
            <p:cNvSpPr/>
            <p:nvPr/>
          </p:nvSpPr>
          <p:spPr>
            <a:xfrm>
              <a:off x="11072051" y="2752985"/>
              <a:ext cx="168306" cy="335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4" fill="norm" stroke="1" extrusionOk="0">
                  <a:moveTo>
                    <a:pt x="0" y="0"/>
                  </a:moveTo>
                  <a:cubicBezTo>
                    <a:pt x="4629" y="1286"/>
                    <a:pt x="9257" y="2571"/>
                    <a:pt x="12086" y="3857"/>
                  </a:cubicBezTo>
                  <a:cubicBezTo>
                    <a:pt x="14914" y="5143"/>
                    <a:pt x="15943" y="6429"/>
                    <a:pt x="14657" y="9000"/>
                  </a:cubicBezTo>
                  <a:cubicBezTo>
                    <a:pt x="13371" y="11571"/>
                    <a:pt x="9771" y="15429"/>
                    <a:pt x="6943" y="17743"/>
                  </a:cubicBezTo>
                  <a:cubicBezTo>
                    <a:pt x="4114" y="20057"/>
                    <a:pt x="2057" y="20829"/>
                    <a:pt x="2571" y="21214"/>
                  </a:cubicBezTo>
                  <a:cubicBezTo>
                    <a:pt x="3086" y="21600"/>
                    <a:pt x="6171" y="21600"/>
                    <a:pt x="9771" y="21214"/>
                  </a:cubicBezTo>
                  <a:cubicBezTo>
                    <a:pt x="13371" y="20829"/>
                    <a:pt x="17486" y="20057"/>
                    <a:pt x="21600" y="1928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0" name="Line"/>
            <p:cNvSpPr/>
            <p:nvPr/>
          </p:nvSpPr>
          <p:spPr>
            <a:xfrm>
              <a:off x="2452441" y="9713591"/>
              <a:ext cx="432784" cy="410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2" fill="norm" stroke="1" extrusionOk="0">
                  <a:moveTo>
                    <a:pt x="0" y="0"/>
                  </a:moveTo>
                  <a:cubicBezTo>
                    <a:pt x="400" y="4404"/>
                    <a:pt x="800" y="8808"/>
                    <a:pt x="900" y="12058"/>
                  </a:cubicBezTo>
                  <a:cubicBezTo>
                    <a:pt x="1000" y="15309"/>
                    <a:pt x="800" y="17406"/>
                    <a:pt x="600" y="18979"/>
                  </a:cubicBezTo>
                  <a:cubicBezTo>
                    <a:pt x="400" y="20551"/>
                    <a:pt x="200" y="21600"/>
                    <a:pt x="200" y="21495"/>
                  </a:cubicBezTo>
                  <a:cubicBezTo>
                    <a:pt x="200" y="21390"/>
                    <a:pt x="400" y="20132"/>
                    <a:pt x="900" y="17616"/>
                  </a:cubicBezTo>
                  <a:cubicBezTo>
                    <a:pt x="1400" y="15099"/>
                    <a:pt x="2200" y="11324"/>
                    <a:pt x="3000" y="8493"/>
                  </a:cubicBezTo>
                  <a:cubicBezTo>
                    <a:pt x="3800" y="5662"/>
                    <a:pt x="4600" y="3775"/>
                    <a:pt x="5500" y="3041"/>
                  </a:cubicBezTo>
                  <a:cubicBezTo>
                    <a:pt x="6400" y="2307"/>
                    <a:pt x="7400" y="2726"/>
                    <a:pt x="8400" y="4509"/>
                  </a:cubicBezTo>
                  <a:cubicBezTo>
                    <a:pt x="9400" y="6291"/>
                    <a:pt x="10400" y="9437"/>
                    <a:pt x="10900" y="11639"/>
                  </a:cubicBezTo>
                  <a:cubicBezTo>
                    <a:pt x="11400" y="13841"/>
                    <a:pt x="11400" y="15099"/>
                    <a:pt x="11500" y="15099"/>
                  </a:cubicBezTo>
                  <a:cubicBezTo>
                    <a:pt x="11600" y="15099"/>
                    <a:pt x="11800" y="13841"/>
                    <a:pt x="12500" y="12163"/>
                  </a:cubicBezTo>
                  <a:cubicBezTo>
                    <a:pt x="13200" y="10485"/>
                    <a:pt x="14400" y="8388"/>
                    <a:pt x="15400" y="6920"/>
                  </a:cubicBezTo>
                  <a:cubicBezTo>
                    <a:pt x="16400" y="5452"/>
                    <a:pt x="17200" y="4614"/>
                    <a:pt x="18100" y="4089"/>
                  </a:cubicBezTo>
                  <a:cubicBezTo>
                    <a:pt x="19000" y="3565"/>
                    <a:pt x="20000" y="3355"/>
                    <a:pt x="20600" y="4194"/>
                  </a:cubicBezTo>
                  <a:cubicBezTo>
                    <a:pt x="21200" y="5033"/>
                    <a:pt x="21400" y="6920"/>
                    <a:pt x="21500" y="8913"/>
                  </a:cubicBezTo>
                  <a:cubicBezTo>
                    <a:pt x="21600" y="10905"/>
                    <a:pt x="21600" y="13002"/>
                    <a:pt x="21600" y="1509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1" name="Line"/>
            <p:cNvSpPr/>
            <p:nvPr/>
          </p:nvSpPr>
          <p:spPr>
            <a:xfrm>
              <a:off x="2963798" y="9812503"/>
              <a:ext cx="246015" cy="249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024" fill="norm" stroke="1" extrusionOk="0">
                  <a:moveTo>
                    <a:pt x="10936" y="4831"/>
                  </a:moveTo>
                  <a:cubicBezTo>
                    <a:pt x="10240" y="3144"/>
                    <a:pt x="9543" y="1457"/>
                    <a:pt x="8323" y="613"/>
                  </a:cubicBezTo>
                  <a:cubicBezTo>
                    <a:pt x="7104" y="-231"/>
                    <a:pt x="5362" y="-231"/>
                    <a:pt x="3969" y="782"/>
                  </a:cubicBezTo>
                  <a:cubicBezTo>
                    <a:pt x="2575" y="1794"/>
                    <a:pt x="1530" y="3819"/>
                    <a:pt x="833" y="6688"/>
                  </a:cubicBezTo>
                  <a:cubicBezTo>
                    <a:pt x="136" y="9556"/>
                    <a:pt x="-212" y="13269"/>
                    <a:pt x="136" y="15969"/>
                  </a:cubicBezTo>
                  <a:cubicBezTo>
                    <a:pt x="485" y="18669"/>
                    <a:pt x="1530" y="20356"/>
                    <a:pt x="2923" y="20863"/>
                  </a:cubicBezTo>
                  <a:cubicBezTo>
                    <a:pt x="4317" y="21369"/>
                    <a:pt x="6059" y="20694"/>
                    <a:pt x="7975" y="18669"/>
                  </a:cubicBezTo>
                  <a:cubicBezTo>
                    <a:pt x="9891" y="16644"/>
                    <a:pt x="11982" y="13269"/>
                    <a:pt x="13549" y="10063"/>
                  </a:cubicBezTo>
                  <a:cubicBezTo>
                    <a:pt x="15117" y="6856"/>
                    <a:pt x="16162" y="3819"/>
                    <a:pt x="16685" y="3144"/>
                  </a:cubicBezTo>
                  <a:cubicBezTo>
                    <a:pt x="17207" y="2469"/>
                    <a:pt x="17207" y="4157"/>
                    <a:pt x="17556" y="6688"/>
                  </a:cubicBezTo>
                  <a:cubicBezTo>
                    <a:pt x="17904" y="9219"/>
                    <a:pt x="18601" y="12594"/>
                    <a:pt x="19298" y="14619"/>
                  </a:cubicBezTo>
                  <a:cubicBezTo>
                    <a:pt x="19994" y="16644"/>
                    <a:pt x="20691" y="17319"/>
                    <a:pt x="21388" y="1799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2" name="Line"/>
            <p:cNvSpPr/>
            <p:nvPr/>
          </p:nvSpPr>
          <p:spPr>
            <a:xfrm>
              <a:off x="3318008" y="9759416"/>
              <a:ext cx="272495" cy="290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99" fill="norm" stroke="1" extrusionOk="0">
                  <a:moveTo>
                    <a:pt x="0" y="1027"/>
                  </a:moveTo>
                  <a:cubicBezTo>
                    <a:pt x="1271" y="163"/>
                    <a:pt x="2541" y="-701"/>
                    <a:pt x="5559" y="883"/>
                  </a:cubicBezTo>
                  <a:cubicBezTo>
                    <a:pt x="8576" y="2467"/>
                    <a:pt x="13341" y="6499"/>
                    <a:pt x="16200" y="9379"/>
                  </a:cubicBezTo>
                  <a:cubicBezTo>
                    <a:pt x="19059" y="12259"/>
                    <a:pt x="20012" y="13987"/>
                    <a:pt x="20647" y="15571"/>
                  </a:cubicBezTo>
                  <a:cubicBezTo>
                    <a:pt x="21282" y="17155"/>
                    <a:pt x="21600" y="18595"/>
                    <a:pt x="21600" y="19459"/>
                  </a:cubicBezTo>
                  <a:cubicBezTo>
                    <a:pt x="21600" y="20323"/>
                    <a:pt x="21282" y="20611"/>
                    <a:pt x="20965" y="2089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3" name="Line"/>
            <p:cNvSpPr/>
            <p:nvPr/>
          </p:nvSpPr>
          <p:spPr>
            <a:xfrm>
              <a:off x="3330030" y="9713591"/>
              <a:ext cx="252458" cy="44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86" y="0"/>
                    <a:pt x="18171" y="0"/>
                    <a:pt x="16114" y="1362"/>
                  </a:cubicBezTo>
                  <a:cubicBezTo>
                    <a:pt x="14057" y="2724"/>
                    <a:pt x="11657" y="5449"/>
                    <a:pt x="8914" y="9049"/>
                  </a:cubicBezTo>
                  <a:cubicBezTo>
                    <a:pt x="6171" y="12649"/>
                    <a:pt x="3086" y="1712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4" name="Line"/>
            <p:cNvSpPr/>
            <p:nvPr/>
          </p:nvSpPr>
          <p:spPr>
            <a:xfrm>
              <a:off x="4039314" y="9640395"/>
              <a:ext cx="192174" cy="505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475" fill="norm" stroke="1" extrusionOk="0">
                  <a:moveTo>
                    <a:pt x="18514" y="555"/>
                  </a:moveTo>
                  <a:cubicBezTo>
                    <a:pt x="16310" y="215"/>
                    <a:pt x="14106" y="-125"/>
                    <a:pt x="12343" y="45"/>
                  </a:cubicBezTo>
                  <a:cubicBezTo>
                    <a:pt x="10580" y="215"/>
                    <a:pt x="9257" y="895"/>
                    <a:pt x="7273" y="2171"/>
                  </a:cubicBezTo>
                  <a:cubicBezTo>
                    <a:pt x="5290" y="3447"/>
                    <a:pt x="2645" y="5318"/>
                    <a:pt x="1322" y="6848"/>
                  </a:cubicBezTo>
                  <a:cubicBezTo>
                    <a:pt x="0" y="8379"/>
                    <a:pt x="0" y="9569"/>
                    <a:pt x="1543" y="10250"/>
                  </a:cubicBezTo>
                  <a:cubicBezTo>
                    <a:pt x="3086" y="10930"/>
                    <a:pt x="6171" y="11100"/>
                    <a:pt x="8816" y="11100"/>
                  </a:cubicBezTo>
                  <a:cubicBezTo>
                    <a:pt x="11461" y="11100"/>
                    <a:pt x="13665" y="10930"/>
                    <a:pt x="15869" y="10675"/>
                  </a:cubicBezTo>
                  <a:cubicBezTo>
                    <a:pt x="18073" y="10420"/>
                    <a:pt x="20278" y="10080"/>
                    <a:pt x="20939" y="10335"/>
                  </a:cubicBezTo>
                  <a:cubicBezTo>
                    <a:pt x="21600" y="10590"/>
                    <a:pt x="20718" y="11440"/>
                    <a:pt x="16971" y="13396"/>
                  </a:cubicBezTo>
                  <a:cubicBezTo>
                    <a:pt x="13224" y="15352"/>
                    <a:pt x="6612" y="18414"/>
                    <a:pt x="0" y="2147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5" name="Line"/>
            <p:cNvSpPr/>
            <p:nvPr/>
          </p:nvSpPr>
          <p:spPr>
            <a:xfrm>
              <a:off x="4274985" y="9797744"/>
              <a:ext cx="137005" cy="375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322" fill="norm" stroke="1" extrusionOk="0">
                  <a:moveTo>
                    <a:pt x="17397" y="2728"/>
                  </a:moveTo>
                  <a:cubicBezTo>
                    <a:pt x="16163" y="1364"/>
                    <a:pt x="14929" y="0"/>
                    <a:pt x="13077" y="0"/>
                  </a:cubicBezTo>
                  <a:cubicBezTo>
                    <a:pt x="11226" y="0"/>
                    <a:pt x="8757" y="1364"/>
                    <a:pt x="6289" y="4434"/>
                  </a:cubicBezTo>
                  <a:cubicBezTo>
                    <a:pt x="3820" y="7503"/>
                    <a:pt x="1351" y="12278"/>
                    <a:pt x="426" y="15347"/>
                  </a:cubicBezTo>
                  <a:cubicBezTo>
                    <a:pt x="-500" y="18417"/>
                    <a:pt x="117" y="19781"/>
                    <a:pt x="1969" y="20577"/>
                  </a:cubicBezTo>
                  <a:cubicBezTo>
                    <a:pt x="3820" y="21373"/>
                    <a:pt x="6906" y="21600"/>
                    <a:pt x="10300" y="20918"/>
                  </a:cubicBezTo>
                  <a:cubicBezTo>
                    <a:pt x="13694" y="20236"/>
                    <a:pt x="17397" y="18644"/>
                    <a:pt x="21100" y="1705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6" name="Line"/>
            <p:cNvSpPr/>
            <p:nvPr/>
          </p:nvSpPr>
          <p:spPr>
            <a:xfrm>
              <a:off x="4463019" y="9809766"/>
              <a:ext cx="139094" cy="260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63" h="21302" fill="norm" stroke="1" extrusionOk="0">
                  <a:moveTo>
                    <a:pt x="11830" y="0"/>
                  </a:moveTo>
                  <a:cubicBezTo>
                    <a:pt x="7744" y="5236"/>
                    <a:pt x="3657" y="10473"/>
                    <a:pt x="1614" y="14073"/>
                  </a:cubicBezTo>
                  <a:cubicBezTo>
                    <a:pt x="-429" y="17673"/>
                    <a:pt x="-429" y="19636"/>
                    <a:pt x="1030" y="20618"/>
                  </a:cubicBezTo>
                  <a:cubicBezTo>
                    <a:pt x="2490" y="21600"/>
                    <a:pt x="5409" y="21600"/>
                    <a:pt x="8620" y="20127"/>
                  </a:cubicBezTo>
                  <a:cubicBezTo>
                    <a:pt x="11830" y="18655"/>
                    <a:pt x="15333" y="15709"/>
                    <a:pt x="17668" y="13418"/>
                  </a:cubicBezTo>
                  <a:cubicBezTo>
                    <a:pt x="20003" y="11127"/>
                    <a:pt x="21171" y="9491"/>
                    <a:pt x="19420" y="8509"/>
                  </a:cubicBezTo>
                  <a:cubicBezTo>
                    <a:pt x="17668" y="7527"/>
                    <a:pt x="12998" y="7200"/>
                    <a:pt x="8328" y="687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7" name="Line"/>
            <p:cNvSpPr/>
            <p:nvPr/>
          </p:nvSpPr>
          <p:spPr>
            <a:xfrm>
              <a:off x="4676469" y="9737634"/>
              <a:ext cx="348632" cy="244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41" y="708"/>
                    <a:pt x="2483" y="1416"/>
                    <a:pt x="3476" y="4426"/>
                  </a:cubicBezTo>
                  <a:cubicBezTo>
                    <a:pt x="4469" y="7436"/>
                    <a:pt x="5214" y="12748"/>
                    <a:pt x="5462" y="16289"/>
                  </a:cubicBezTo>
                  <a:cubicBezTo>
                    <a:pt x="5710" y="19830"/>
                    <a:pt x="5462" y="21600"/>
                    <a:pt x="5338" y="21600"/>
                  </a:cubicBezTo>
                  <a:cubicBezTo>
                    <a:pt x="5214" y="21600"/>
                    <a:pt x="5214" y="19830"/>
                    <a:pt x="6579" y="16997"/>
                  </a:cubicBezTo>
                  <a:cubicBezTo>
                    <a:pt x="7945" y="14164"/>
                    <a:pt x="10676" y="10269"/>
                    <a:pt x="13034" y="8321"/>
                  </a:cubicBezTo>
                  <a:cubicBezTo>
                    <a:pt x="15393" y="6374"/>
                    <a:pt x="17379" y="6374"/>
                    <a:pt x="18745" y="7082"/>
                  </a:cubicBezTo>
                  <a:cubicBezTo>
                    <a:pt x="20110" y="7790"/>
                    <a:pt x="20855" y="9207"/>
                    <a:pt x="21600" y="1062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8" name="Line"/>
            <p:cNvSpPr/>
            <p:nvPr/>
          </p:nvSpPr>
          <p:spPr>
            <a:xfrm>
              <a:off x="4932933" y="9654190"/>
              <a:ext cx="205670" cy="475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0" h="21020" fill="norm" stroke="1" extrusionOk="0">
                  <a:moveTo>
                    <a:pt x="3200" y="15904"/>
                  </a:moveTo>
                  <a:cubicBezTo>
                    <a:pt x="8800" y="12008"/>
                    <a:pt x="14400" y="8113"/>
                    <a:pt x="17400" y="5635"/>
                  </a:cubicBezTo>
                  <a:cubicBezTo>
                    <a:pt x="20400" y="3156"/>
                    <a:pt x="20800" y="2094"/>
                    <a:pt x="20400" y="1208"/>
                  </a:cubicBezTo>
                  <a:cubicBezTo>
                    <a:pt x="20000" y="323"/>
                    <a:pt x="18800" y="-385"/>
                    <a:pt x="15400" y="235"/>
                  </a:cubicBezTo>
                  <a:cubicBezTo>
                    <a:pt x="12000" y="854"/>
                    <a:pt x="6400" y="2802"/>
                    <a:pt x="3200" y="6077"/>
                  </a:cubicBezTo>
                  <a:cubicBezTo>
                    <a:pt x="0" y="9353"/>
                    <a:pt x="-800" y="13956"/>
                    <a:pt x="800" y="16789"/>
                  </a:cubicBezTo>
                  <a:cubicBezTo>
                    <a:pt x="2400" y="19622"/>
                    <a:pt x="6400" y="20684"/>
                    <a:pt x="9400" y="20949"/>
                  </a:cubicBezTo>
                  <a:cubicBezTo>
                    <a:pt x="12400" y="21215"/>
                    <a:pt x="14400" y="20684"/>
                    <a:pt x="16400" y="2015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9" name="Line"/>
            <p:cNvSpPr/>
            <p:nvPr/>
          </p:nvSpPr>
          <p:spPr>
            <a:xfrm>
              <a:off x="5493949" y="9743475"/>
              <a:ext cx="312566" cy="4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2" fill="norm" stroke="1" extrusionOk="0">
                  <a:moveTo>
                    <a:pt x="0" y="14811"/>
                  </a:moveTo>
                  <a:cubicBezTo>
                    <a:pt x="6092" y="6957"/>
                    <a:pt x="12185" y="-898"/>
                    <a:pt x="15785" y="84"/>
                  </a:cubicBezTo>
                  <a:cubicBezTo>
                    <a:pt x="19385" y="1066"/>
                    <a:pt x="20492" y="10884"/>
                    <a:pt x="21600" y="2070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0" name="Line"/>
            <p:cNvSpPr/>
            <p:nvPr/>
          </p:nvSpPr>
          <p:spPr>
            <a:xfrm>
              <a:off x="5493949" y="9990092"/>
              <a:ext cx="312566" cy="60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1" name="Line"/>
            <p:cNvSpPr/>
            <p:nvPr/>
          </p:nvSpPr>
          <p:spPr>
            <a:xfrm>
              <a:off x="6407603" y="9701569"/>
              <a:ext cx="288524" cy="673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00" y="771"/>
                    <a:pt x="6000" y="1543"/>
                    <a:pt x="9000" y="2443"/>
                  </a:cubicBezTo>
                  <a:cubicBezTo>
                    <a:pt x="12000" y="3343"/>
                    <a:pt x="15000" y="4371"/>
                    <a:pt x="16950" y="5207"/>
                  </a:cubicBezTo>
                  <a:cubicBezTo>
                    <a:pt x="18900" y="6043"/>
                    <a:pt x="19800" y="6686"/>
                    <a:pt x="20250" y="7329"/>
                  </a:cubicBezTo>
                  <a:cubicBezTo>
                    <a:pt x="20700" y="7971"/>
                    <a:pt x="20700" y="8614"/>
                    <a:pt x="19050" y="9836"/>
                  </a:cubicBezTo>
                  <a:cubicBezTo>
                    <a:pt x="17400" y="11057"/>
                    <a:pt x="14100" y="12857"/>
                    <a:pt x="11250" y="14336"/>
                  </a:cubicBezTo>
                  <a:cubicBezTo>
                    <a:pt x="8400" y="15814"/>
                    <a:pt x="6000" y="16971"/>
                    <a:pt x="4500" y="17871"/>
                  </a:cubicBezTo>
                  <a:cubicBezTo>
                    <a:pt x="3000" y="18771"/>
                    <a:pt x="2400" y="19414"/>
                    <a:pt x="2850" y="19864"/>
                  </a:cubicBezTo>
                  <a:cubicBezTo>
                    <a:pt x="3300" y="20314"/>
                    <a:pt x="4800" y="20571"/>
                    <a:pt x="8100" y="20829"/>
                  </a:cubicBezTo>
                  <a:cubicBezTo>
                    <a:pt x="11400" y="21086"/>
                    <a:pt x="16500" y="213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2" name="Line"/>
            <p:cNvSpPr/>
            <p:nvPr/>
          </p:nvSpPr>
          <p:spPr>
            <a:xfrm>
              <a:off x="6684104" y="9316872"/>
              <a:ext cx="285581" cy="456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600" fill="norm" stroke="1" extrusionOk="0">
                  <a:moveTo>
                    <a:pt x="0" y="0"/>
                  </a:moveTo>
                  <a:cubicBezTo>
                    <a:pt x="3000" y="947"/>
                    <a:pt x="6000" y="1895"/>
                    <a:pt x="8850" y="2463"/>
                  </a:cubicBezTo>
                  <a:cubicBezTo>
                    <a:pt x="11700" y="3032"/>
                    <a:pt x="14400" y="3221"/>
                    <a:pt x="16500" y="3411"/>
                  </a:cubicBezTo>
                  <a:cubicBezTo>
                    <a:pt x="18600" y="3600"/>
                    <a:pt x="20100" y="3789"/>
                    <a:pt x="20850" y="4358"/>
                  </a:cubicBezTo>
                  <a:cubicBezTo>
                    <a:pt x="21600" y="4926"/>
                    <a:pt x="21600" y="5874"/>
                    <a:pt x="20550" y="8811"/>
                  </a:cubicBezTo>
                  <a:cubicBezTo>
                    <a:pt x="19500" y="11747"/>
                    <a:pt x="17400" y="16674"/>
                    <a:pt x="153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3" name="Line"/>
            <p:cNvSpPr/>
            <p:nvPr/>
          </p:nvSpPr>
          <p:spPr>
            <a:xfrm>
              <a:off x="7104866" y="10014135"/>
              <a:ext cx="276502" cy="12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4" name="Line"/>
            <p:cNvSpPr/>
            <p:nvPr/>
          </p:nvSpPr>
          <p:spPr>
            <a:xfrm>
              <a:off x="7717977" y="9629439"/>
              <a:ext cx="72131" cy="540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4000"/>
                    <a:pt x="7200" y="8000"/>
                    <a:pt x="10800" y="11600"/>
                  </a:cubicBezTo>
                  <a:cubicBezTo>
                    <a:pt x="14400" y="15200"/>
                    <a:pt x="18000" y="18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5" name="Line"/>
            <p:cNvSpPr/>
            <p:nvPr/>
          </p:nvSpPr>
          <p:spPr>
            <a:xfrm>
              <a:off x="8102674" y="9701569"/>
              <a:ext cx="384697" cy="24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950" y="3600"/>
                    <a:pt x="9900" y="7200"/>
                    <a:pt x="13500" y="10800"/>
                  </a:cubicBezTo>
                  <a:cubicBezTo>
                    <a:pt x="17100" y="14400"/>
                    <a:pt x="19350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6" name="Line"/>
            <p:cNvSpPr/>
            <p:nvPr/>
          </p:nvSpPr>
          <p:spPr>
            <a:xfrm>
              <a:off x="8102674" y="10026845"/>
              <a:ext cx="372675" cy="59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6039" y="11918"/>
                    <a:pt x="12077" y="3818"/>
                    <a:pt x="15677" y="1118"/>
                  </a:cubicBezTo>
                  <a:cubicBezTo>
                    <a:pt x="19277" y="-1582"/>
                    <a:pt x="20439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7" name="Line"/>
            <p:cNvSpPr/>
            <p:nvPr/>
          </p:nvSpPr>
          <p:spPr>
            <a:xfrm>
              <a:off x="9124524" y="9637453"/>
              <a:ext cx="36066" cy="424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38"/>
                  </a:moveTo>
                  <a:cubicBezTo>
                    <a:pt x="14400" y="1019"/>
                    <a:pt x="7200" y="0"/>
                    <a:pt x="3600" y="0"/>
                  </a:cubicBezTo>
                  <a:cubicBezTo>
                    <a:pt x="0" y="0"/>
                    <a:pt x="0" y="1019"/>
                    <a:pt x="0" y="4789"/>
                  </a:cubicBezTo>
                  <a:cubicBezTo>
                    <a:pt x="0" y="8558"/>
                    <a:pt x="0" y="1507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8" name="Line"/>
            <p:cNvSpPr/>
            <p:nvPr/>
          </p:nvSpPr>
          <p:spPr>
            <a:xfrm>
              <a:off x="9240137" y="9701569"/>
              <a:ext cx="389302" cy="446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311" fill="norm" stroke="1" extrusionOk="0">
                  <a:moveTo>
                    <a:pt x="1575" y="0"/>
                  </a:moveTo>
                  <a:cubicBezTo>
                    <a:pt x="4000" y="191"/>
                    <a:pt x="6424" y="382"/>
                    <a:pt x="8187" y="573"/>
                  </a:cubicBezTo>
                  <a:cubicBezTo>
                    <a:pt x="9951" y="765"/>
                    <a:pt x="11053" y="956"/>
                    <a:pt x="11604" y="1720"/>
                  </a:cubicBezTo>
                  <a:cubicBezTo>
                    <a:pt x="12155" y="2485"/>
                    <a:pt x="12155" y="3823"/>
                    <a:pt x="10392" y="6595"/>
                  </a:cubicBezTo>
                  <a:cubicBezTo>
                    <a:pt x="8628" y="9366"/>
                    <a:pt x="5102" y="13572"/>
                    <a:pt x="2898" y="16343"/>
                  </a:cubicBezTo>
                  <a:cubicBezTo>
                    <a:pt x="694" y="19115"/>
                    <a:pt x="-188" y="20453"/>
                    <a:pt x="32" y="21027"/>
                  </a:cubicBezTo>
                  <a:cubicBezTo>
                    <a:pt x="253" y="21600"/>
                    <a:pt x="1575" y="21409"/>
                    <a:pt x="5322" y="19497"/>
                  </a:cubicBezTo>
                  <a:cubicBezTo>
                    <a:pt x="9069" y="17586"/>
                    <a:pt x="15241" y="13954"/>
                    <a:pt x="21412" y="1032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9" name="Line"/>
            <p:cNvSpPr/>
            <p:nvPr/>
          </p:nvSpPr>
          <p:spPr>
            <a:xfrm>
              <a:off x="9593373" y="9367697"/>
              <a:ext cx="206677" cy="1007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541" fill="norm" stroke="1" extrusionOk="0">
                  <a:moveTo>
                    <a:pt x="0" y="1227"/>
                  </a:moveTo>
                  <a:cubicBezTo>
                    <a:pt x="4154" y="798"/>
                    <a:pt x="8308" y="370"/>
                    <a:pt x="11631" y="155"/>
                  </a:cubicBezTo>
                  <a:cubicBezTo>
                    <a:pt x="14954" y="-59"/>
                    <a:pt x="17446" y="-59"/>
                    <a:pt x="19108" y="198"/>
                  </a:cubicBezTo>
                  <a:cubicBezTo>
                    <a:pt x="20769" y="455"/>
                    <a:pt x="21600" y="970"/>
                    <a:pt x="21392" y="2684"/>
                  </a:cubicBezTo>
                  <a:cubicBezTo>
                    <a:pt x="21185" y="4398"/>
                    <a:pt x="19938" y="7312"/>
                    <a:pt x="17862" y="10655"/>
                  </a:cubicBezTo>
                  <a:cubicBezTo>
                    <a:pt x="15785" y="13998"/>
                    <a:pt x="12877" y="17770"/>
                    <a:pt x="9969" y="2154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6" name="Drawing"/>
          <p:cNvGrpSpPr/>
          <p:nvPr/>
        </p:nvGrpSpPr>
        <p:grpSpPr>
          <a:xfrm>
            <a:off x="10212010" y="492892"/>
            <a:ext cx="4769258" cy="1153947"/>
            <a:chOff x="0" y="0"/>
            <a:chExt cx="4769256" cy="1153946"/>
          </a:xfrm>
        </p:grpSpPr>
        <p:sp>
          <p:nvSpPr>
            <p:cNvPr id="1732" name="Line"/>
            <p:cNvSpPr/>
            <p:nvPr/>
          </p:nvSpPr>
          <p:spPr>
            <a:xfrm>
              <a:off x="-1" y="24043"/>
              <a:ext cx="78627" cy="456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1600" fill="norm" stroke="1" extrusionOk="0">
                  <a:moveTo>
                    <a:pt x="21190" y="0"/>
                  </a:moveTo>
                  <a:cubicBezTo>
                    <a:pt x="14710" y="6442"/>
                    <a:pt x="8230" y="12884"/>
                    <a:pt x="4450" y="16674"/>
                  </a:cubicBezTo>
                  <a:cubicBezTo>
                    <a:pt x="670" y="20463"/>
                    <a:pt x="-410" y="21600"/>
                    <a:pt x="130" y="21600"/>
                  </a:cubicBezTo>
                  <a:cubicBezTo>
                    <a:pt x="670" y="21600"/>
                    <a:pt x="2830" y="20463"/>
                    <a:pt x="4990" y="1932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3" name="Line"/>
            <p:cNvSpPr/>
            <p:nvPr/>
          </p:nvSpPr>
          <p:spPr>
            <a:xfrm>
              <a:off x="114691" y="72130"/>
              <a:ext cx="300544" cy="386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fill="norm" stroke="1" extrusionOk="0">
                  <a:moveTo>
                    <a:pt x="0" y="0"/>
                  </a:moveTo>
                  <a:cubicBezTo>
                    <a:pt x="1728" y="5122"/>
                    <a:pt x="3456" y="10243"/>
                    <a:pt x="4320" y="13361"/>
                  </a:cubicBezTo>
                  <a:cubicBezTo>
                    <a:pt x="5184" y="16478"/>
                    <a:pt x="5184" y="17592"/>
                    <a:pt x="5472" y="18816"/>
                  </a:cubicBezTo>
                  <a:cubicBezTo>
                    <a:pt x="5760" y="20041"/>
                    <a:pt x="6336" y="21377"/>
                    <a:pt x="6912" y="21489"/>
                  </a:cubicBezTo>
                  <a:cubicBezTo>
                    <a:pt x="7488" y="21600"/>
                    <a:pt x="8064" y="20487"/>
                    <a:pt x="8784" y="18260"/>
                  </a:cubicBezTo>
                  <a:cubicBezTo>
                    <a:pt x="9504" y="16033"/>
                    <a:pt x="10368" y="12693"/>
                    <a:pt x="11232" y="10243"/>
                  </a:cubicBezTo>
                  <a:cubicBezTo>
                    <a:pt x="12096" y="7794"/>
                    <a:pt x="12960" y="6235"/>
                    <a:pt x="14112" y="5678"/>
                  </a:cubicBezTo>
                  <a:cubicBezTo>
                    <a:pt x="15264" y="5122"/>
                    <a:pt x="16704" y="5567"/>
                    <a:pt x="17712" y="7348"/>
                  </a:cubicBezTo>
                  <a:cubicBezTo>
                    <a:pt x="18720" y="9130"/>
                    <a:pt x="19296" y="12247"/>
                    <a:pt x="19872" y="14808"/>
                  </a:cubicBezTo>
                  <a:cubicBezTo>
                    <a:pt x="20448" y="17369"/>
                    <a:pt x="21024" y="19373"/>
                    <a:pt x="21600" y="2137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4" name="Line"/>
            <p:cNvSpPr/>
            <p:nvPr/>
          </p:nvSpPr>
          <p:spPr>
            <a:xfrm>
              <a:off x="501172" y="290312"/>
              <a:ext cx="262695" cy="226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431" fill="norm" stroke="1" extrusionOk="0">
                  <a:moveTo>
                    <a:pt x="10654" y="8926"/>
                  </a:moveTo>
                  <a:cubicBezTo>
                    <a:pt x="10981" y="7031"/>
                    <a:pt x="11309" y="5136"/>
                    <a:pt x="10654" y="3431"/>
                  </a:cubicBezTo>
                  <a:cubicBezTo>
                    <a:pt x="9999" y="1726"/>
                    <a:pt x="8363" y="210"/>
                    <a:pt x="6890" y="20"/>
                  </a:cubicBezTo>
                  <a:cubicBezTo>
                    <a:pt x="5418" y="-169"/>
                    <a:pt x="4109" y="968"/>
                    <a:pt x="2799" y="3810"/>
                  </a:cubicBezTo>
                  <a:cubicBezTo>
                    <a:pt x="1490" y="6652"/>
                    <a:pt x="181" y="11199"/>
                    <a:pt x="18" y="14420"/>
                  </a:cubicBezTo>
                  <a:cubicBezTo>
                    <a:pt x="-146" y="17642"/>
                    <a:pt x="836" y="19536"/>
                    <a:pt x="2145" y="20105"/>
                  </a:cubicBezTo>
                  <a:cubicBezTo>
                    <a:pt x="3454" y="20673"/>
                    <a:pt x="5090" y="19915"/>
                    <a:pt x="7054" y="17831"/>
                  </a:cubicBezTo>
                  <a:cubicBezTo>
                    <a:pt x="9018" y="15747"/>
                    <a:pt x="11309" y="12336"/>
                    <a:pt x="12945" y="8926"/>
                  </a:cubicBezTo>
                  <a:cubicBezTo>
                    <a:pt x="14581" y="5515"/>
                    <a:pt x="15563" y="2105"/>
                    <a:pt x="16054" y="1347"/>
                  </a:cubicBezTo>
                  <a:cubicBezTo>
                    <a:pt x="16545" y="589"/>
                    <a:pt x="16545" y="2484"/>
                    <a:pt x="16545" y="5515"/>
                  </a:cubicBezTo>
                  <a:cubicBezTo>
                    <a:pt x="16545" y="8547"/>
                    <a:pt x="16545" y="12715"/>
                    <a:pt x="17363" y="15557"/>
                  </a:cubicBezTo>
                  <a:cubicBezTo>
                    <a:pt x="18181" y="18399"/>
                    <a:pt x="19818" y="19915"/>
                    <a:pt x="21454" y="2143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5" name="Line"/>
            <p:cNvSpPr/>
            <p:nvPr/>
          </p:nvSpPr>
          <p:spPr>
            <a:xfrm>
              <a:off x="823974" y="252457"/>
              <a:ext cx="216394" cy="24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6" name="Line"/>
            <p:cNvSpPr/>
            <p:nvPr/>
          </p:nvSpPr>
          <p:spPr>
            <a:xfrm>
              <a:off x="925668" y="156283"/>
              <a:ext cx="126721" cy="316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330" fill="norm" stroke="1" extrusionOk="0">
                  <a:moveTo>
                    <a:pt x="3120" y="0"/>
                  </a:moveTo>
                  <a:cubicBezTo>
                    <a:pt x="1770" y="5940"/>
                    <a:pt x="420" y="11880"/>
                    <a:pt x="83" y="15525"/>
                  </a:cubicBezTo>
                  <a:cubicBezTo>
                    <a:pt x="-255" y="19170"/>
                    <a:pt x="420" y="20520"/>
                    <a:pt x="2445" y="21060"/>
                  </a:cubicBezTo>
                  <a:cubicBezTo>
                    <a:pt x="4470" y="21600"/>
                    <a:pt x="7845" y="21330"/>
                    <a:pt x="11220" y="20250"/>
                  </a:cubicBezTo>
                  <a:cubicBezTo>
                    <a:pt x="14595" y="19170"/>
                    <a:pt x="17970" y="17280"/>
                    <a:pt x="21345" y="1539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7" name="Line"/>
            <p:cNvSpPr/>
            <p:nvPr/>
          </p:nvSpPr>
          <p:spPr>
            <a:xfrm>
              <a:off x="1184628" y="264478"/>
              <a:ext cx="156284" cy="172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5" fill="norm" stroke="1" extrusionOk="0">
                  <a:moveTo>
                    <a:pt x="13292" y="0"/>
                  </a:moveTo>
                  <a:cubicBezTo>
                    <a:pt x="10523" y="0"/>
                    <a:pt x="7754" y="0"/>
                    <a:pt x="5539" y="1227"/>
                  </a:cubicBezTo>
                  <a:cubicBezTo>
                    <a:pt x="3323" y="2455"/>
                    <a:pt x="1662" y="4909"/>
                    <a:pt x="831" y="7364"/>
                  </a:cubicBezTo>
                  <a:cubicBezTo>
                    <a:pt x="0" y="9818"/>
                    <a:pt x="0" y="12273"/>
                    <a:pt x="0" y="14727"/>
                  </a:cubicBezTo>
                  <a:cubicBezTo>
                    <a:pt x="0" y="17182"/>
                    <a:pt x="0" y="19636"/>
                    <a:pt x="1385" y="20618"/>
                  </a:cubicBezTo>
                  <a:cubicBezTo>
                    <a:pt x="2769" y="21600"/>
                    <a:pt x="5539" y="21109"/>
                    <a:pt x="9139" y="18409"/>
                  </a:cubicBezTo>
                  <a:cubicBezTo>
                    <a:pt x="12739" y="15709"/>
                    <a:pt x="17169" y="10800"/>
                    <a:pt x="21600" y="589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8" name="Line"/>
            <p:cNvSpPr/>
            <p:nvPr/>
          </p:nvSpPr>
          <p:spPr>
            <a:xfrm>
              <a:off x="1413042" y="12021"/>
              <a:ext cx="192349" cy="44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0" y="4865"/>
                    <a:pt x="900" y="9730"/>
                    <a:pt x="1575" y="12941"/>
                  </a:cubicBezTo>
                  <a:cubicBezTo>
                    <a:pt x="2250" y="16151"/>
                    <a:pt x="3150" y="17708"/>
                    <a:pt x="4275" y="18097"/>
                  </a:cubicBezTo>
                  <a:cubicBezTo>
                    <a:pt x="5400" y="18486"/>
                    <a:pt x="6750" y="17708"/>
                    <a:pt x="8100" y="16735"/>
                  </a:cubicBezTo>
                  <a:cubicBezTo>
                    <a:pt x="9450" y="15762"/>
                    <a:pt x="10800" y="14595"/>
                    <a:pt x="12825" y="13524"/>
                  </a:cubicBezTo>
                  <a:cubicBezTo>
                    <a:pt x="14850" y="12454"/>
                    <a:pt x="17550" y="11481"/>
                    <a:pt x="18900" y="11870"/>
                  </a:cubicBezTo>
                  <a:cubicBezTo>
                    <a:pt x="20250" y="12259"/>
                    <a:pt x="20250" y="14011"/>
                    <a:pt x="20475" y="15859"/>
                  </a:cubicBezTo>
                  <a:cubicBezTo>
                    <a:pt x="20700" y="17708"/>
                    <a:pt x="21150" y="1965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9" name="Line"/>
            <p:cNvSpPr/>
            <p:nvPr/>
          </p:nvSpPr>
          <p:spPr>
            <a:xfrm>
              <a:off x="1749651" y="300544"/>
              <a:ext cx="48088" cy="84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0" name="Line"/>
            <p:cNvSpPr/>
            <p:nvPr/>
          </p:nvSpPr>
          <p:spPr>
            <a:xfrm>
              <a:off x="1737630" y="84152"/>
              <a:ext cx="132240" cy="20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1" name="Line"/>
            <p:cNvSpPr/>
            <p:nvPr/>
          </p:nvSpPr>
          <p:spPr>
            <a:xfrm>
              <a:off x="1917956" y="170678"/>
              <a:ext cx="456141" cy="983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371" fill="norm" stroke="1" extrusionOk="0">
                  <a:moveTo>
                    <a:pt x="0" y="3606"/>
                  </a:moveTo>
                  <a:cubicBezTo>
                    <a:pt x="189" y="3171"/>
                    <a:pt x="379" y="2735"/>
                    <a:pt x="947" y="2605"/>
                  </a:cubicBezTo>
                  <a:cubicBezTo>
                    <a:pt x="1516" y="2474"/>
                    <a:pt x="2463" y="2648"/>
                    <a:pt x="3032" y="2996"/>
                  </a:cubicBezTo>
                  <a:cubicBezTo>
                    <a:pt x="3600" y="3345"/>
                    <a:pt x="3789" y="3867"/>
                    <a:pt x="3979" y="4477"/>
                  </a:cubicBezTo>
                  <a:cubicBezTo>
                    <a:pt x="4168" y="5087"/>
                    <a:pt x="4358" y="5784"/>
                    <a:pt x="4832" y="5958"/>
                  </a:cubicBezTo>
                  <a:cubicBezTo>
                    <a:pt x="5305" y="6132"/>
                    <a:pt x="6063" y="5784"/>
                    <a:pt x="7389" y="5087"/>
                  </a:cubicBezTo>
                  <a:cubicBezTo>
                    <a:pt x="8716" y="4390"/>
                    <a:pt x="10611" y="3345"/>
                    <a:pt x="11653" y="2517"/>
                  </a:cubicBezTo>
                  <a:cubicBezTo>
                    <a:pt x="12695" y="1690"/>
                    <a:pt x="12884" y="1080"/>
                    <a:pt x="12695" y="993"/>
                  </a:cubicBezTo>
                  <a:cubicBezTo>
                    <a:pt x="12505" y="906"/>
                    <a:pt x="11937" y="1342"/>
                    <a:pt x="11463" y="2082"/>
                  </a:cubicBezTo>
                  <a:cubicBezTo>
                    <a:pt x="10989" y="2822"/>
                    <a:pt x="10611" y="3867"/>
                    <a:pt x="10516" y="4608"/>
                  </a:cubicBezTo>
                  <a:cubicBezTo>
                    <a:pt x="10421" y="5348"/>
                    <a:pt x="10611" y="5784"/>
                    <a:pt x="11274" y="5871"/>
                  </a:cubicBezTo>
                  <a:cubicBezTo>
                    <a:pt x="11937" y="5958"/>
                    <a:pt x="13074" y="5696"/>
                    <a:pt x="14684" y="4956"/>
                  </a:cubicBezTo>
                  <a:cubicBezTo>
                    <a:pt x="16295" y="4216"/>
                    <a:pt x="18379" y="2996"/>
                    <a:pt x="19611" y="1995"/>
                  </a:cubicBezTo>
                  <a:cubicBezTo>
                    <a:pt x="20842" y="993"/>
                    <a:pt x="21221" y="209"/>
                    <a:pt x="21411" y="35"/>
                  </a:cubicBezTo>
                  <a:cubicBezTo>
                    <a:pt x="21600" y="-139"/>
                    <a:pt x="21600" y="296"/>
                    <a:pt x="21505" y="2038"/>
                  </a:cubicBezTo>
                  <a:cubicBezTo>
                    <a:pt x="21411" y="3780"/>
                    <a:pt x="21221" y="6829"/>
                    <a:pt x="20558" y="9572"/>
                  </a:cubicBezTo>
                  <a:cubicBezTo>
                    <a:pt x="19895" y="12316"/>
                    <a:pt x="18758" y="14755"/>
                    <a:pt x="17526" y="16496"/>
                  </a:cubicBezTo>
                  <a:cubicBezTo>
                    <a:pt x="16295" y="18238"/>
                    <a:pt x="14968" y="19284"/>
                    <a:pt x="13642" y="20024"/>
                  </a:cubicBezTo>
                  <a:cubicBezTo>
                    <a:pt x="12316" y="20764"/>
                    <a:pt x="10989" y="21200"/>
                    <a:pt x="9853" y="21330"/>
                  </a:cubicBezTo>
                  <a:cubicBezTo>
                    <a:pt x="8716" y="21461"/>
                    <a:pt x="7768" y="21287"/>
                    <a:pt x="7200" y="20634"/>
                  </a:cubicBezTo>
                  <a:cubicBezTo>
                    <a:pt x="6632" y="19980"/>
                    <a:pt x="6442" y="18848"/>
                    <a:pt x="7105" y="17585"/>
                  </a:cubicBezTo>
                  <a:cubicBezTo>
                    <a:pt x="7768" y="16322"/>
                    <a:pt x="9284" y="14929"/>
                    <a:pt x="10516" y="14058"/>
                  </a:cubicBezTo>
                  <a:cubicBezTo>
                    <a:pt x="11747" y="13187"/>
                    <a:pt x="12695" y="12838"/>
                    <a:pt x="13642" y="1249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2" name="Line"/>
            <p:cNvSpPr/>
            <p:nvPr/>
          </p:nvSpPr>
          <p:spPr>
            <a:xfrm>
              <a:off x="3349352" y="0"/>
              <a:ext cx="359850" cy="802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088" fill="norm" stroke="1" extrusionOk="0">
                  <a:moveTo>
                    <a:pt x="4272" y="0"/>
                  </a:moveTo>
                  <a:cubicBezTo>
                    <a:pt x="3552" y="2529"/>
                    <a:pt x="2832" y="5058"/>
                    <a:pt x="2232" y="8166"/>
                  </a:cubicBezTo>
                  <a:cubicBezTo>
                    <a:pt x="1632" y="11274"/>
                    <a:pt x="1152" y="14962"/>
                    <a:pt x="792" y="17122"/>
                  </a:cubicBezTo>
                  <a:cubicBezTo>
                    <a:pt x="432" y="19282"/>
                    <a:pt x="192" y="19914"/>
                    <a:pt x="72" y="20494"/>
                  </a:cubicBezTo>
                  <a:cubicBezTo>
                    <a:pt x="-48" y="21073"/>
                    <a:pt x="-48" y="21600"/>
                    <a:pt x="312" y="20178"/>
                  </a:cubicBezTo>
                  <a:cubicBezTo>
                    <a:pt x="672" y="18755"/>
                    <a:pt x="1392" y="15383"/>
                    <a:pt x="2232" y="12907"/>
                  </a:cubicBezTo>
                  <a:cubicBezTo>
                    <a:pt x="3072" y="10431"/>
                    <a:pt x="4032" y="8851"/>
                    <a:pt x="4992" y="7850"/>
                  </a:cubicBezTo>
                  <a:cubicBezTo>
                    <a:pt x="5952" y="6849"/>
                    <a:pt x="6912" y="6427"/>
                    <a:pt x="7992" y="6269"/>
                  </a:cubicBezTo>
                  <a:cubicBezTo>
                    <a:pt x="9072" y="6111"/>
                    <a:pt x="10272" y="6217"/>
                    <a:pt x="11352" y="6533"/>
                  </a:cubicBezTo>
                  <a:cubicBezTo>
                    <a:pt x="12432" y="6849"/>
                    <a:pt x="13392" y="7376"/>
                    <a:pt x="13992" y="7902"/>
                  </a:cubicBezTo>
                  <a:cubicBezTo>
                    <a:pt x="14592" y="8429"/>
                    <a:pt x="14832" y="8956"/>
                    <a:pt x="13632" y="9904"/>
                  </a:cubicBezTo>
                  <a:cubicBezTo>
                    <a:pt x="12432" y="10853"/>
                    <a:pt x="9792" y="12222"/>
                    <a:pt x="7872" y="13013"/>
                  </a:cubicBezTo>
                  <a:cubicBezTo>
                    <a:pt x="5952" y="13803"/>
                    <a:pt x="4752" y="14014"/>
                    <a:pt x="3432" y="14224"/>
                  </a:cubicBezTo>
                  <a:cubicBezTo>
                    <a:pt x="2112" y="14435"/>
                    <a:pt x="672" y="14646"/>
                    <a:pt x="912" y="14962"/>
                  </a:cubicBezTo>
                  <a:cubicBezTo>
                    <a:pt x="1152" y="15278"/>
                    <a:pt x="3072" y="15700"/>
                    <a:pt x="6072" y="16121"/>
                  </a:cubicBezTo>
                  <a:cubicBezTo>
                    <a:pt x="9072" y="16542"/>
                    <a:pt x="13152" y="16964"/>
                    <a:pt x="15912" y="16964"/>
                  </a:cubicBezTo>
                  <a:cubicBezTo>
                    <a:pt x="18672" y="16964"/>
                    <a:pt x="20112" y="16542"/>
                    <a:pt x="21552" y="1612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3" name="Line"/>
            <p:cNvSpPr/>
            <p:nvPr/>
          </p:nvSpPr>
          <p:spPr>
            <a:xfrm>
              <a:off x="3742073" y="470736"/>
              <a:ext cx="327781" cy="375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7" h="21301" fill="norm" stroke="1" extrusionOk="0">
                  <a:moveTo>
                    <a:pt x="4111" y="1257"/>
                  </a:moveTo>
                  <a:cubicBezTo>
                    <a:pt x="2550" y="3304"/>
                    <a:pt x="988" y="5350"/>
                    <a:pt x="338" y="7624"/>
                  </a:cubicBezTo>
                  <a:cubicBezTo>
                    <a:pt x="-313" y="9897"/>
                    <a:pt x="-53" y="12398"/>
                    <a:pt x="1379" y="14217"/>
                  </a:cubicBezTo>
                  <a:cubicBezTo>
                    <a:pt x="2810" y="16036"/>
                    <a:pt x="5412" y="17173"/>
                    <a:pt x="8145" y="16605"/>
                  </a:cubicBezTo>
                  <a:cubicBezTo>
                    <a:pt x="10877" y="16036"/>
                    <a:pt x="13740" y="13762"/>
                    <a:pt x="15432" y="11148"/>
                  </a:cubicBezTo>
                  <a:cubicBezTo>
                    <a:pt x="17123" y="8533"/>
                    <a:pt x="17644" y="5577"/>
                    <a:pt x="17774" y="3417"/>
                  </a:cubicBezTo>
                  <a:cubicBezTo>
                    <a:pt x="17904" y="1257"/>
                    <a:pt x="17644" y="-107"/>
                    <a:pt x="17383" y="7"/>
                  </a:cubicBezTo>
                  <a:cubicBezTo>
                    <a:pt x="17123" y="120"/>
                    <a:pt x="16863" y="1712"/>
                    <a:pt x="16733" y="5009"/>
                  </a:cubicBezTo>
                  <a:cubicBezTo>
                    <a:pt x="16603" y="8306"/>
                    <a:pt x="16603" y="13308"/>
                    <a:pt x="16733" y="16377"/>
                  </a:cubicBezTo>
                  <a:cubicBezTo>
                    <a:pt x="16863" y="19447"/>
                    <a:pt x="17123" y="20584"/>
                    <a:pt x="17904" y="21038"/>
                  </a:cubicBezTo>
                  <a:cubicBezTo>
                    <a:pt x="18685" y="21493"/>
                    <a:pt x="19986" y="21266"/>
                    <a:pt x="21287" y="2103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4" name="Line"/>
            <p:cNvSpPr/>
            <p:nvPr/>
          </p:nvSpPr>
          <p:spPr>
            <a:xfrm>
              <a:off x="4298267" y="130097"/>
              <a:ext cx="24045" cy="68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2" fill="norm" stroke="1" extrusionOk="0">
                  <a:moveTo>
                    <a:pt x="21600" y="1198"/>
                  </a:moveTo>
                  <a:cubicBezTo>
                    <a:pt x="14400" y="570"/>
                    <a:pt x="7200" y="-58"/>
                    <a:pt x="3600" y="5"/>
                  </a:cubicBezTo>
                  <a:cubicBezTo>
                    <a:pt x="0" y="68"/>
                    <a:pt x="0" y="821"/>
                    <a:pt x="0" y="3521"/>
                  </a:cubicBezTo>
                  <a:cubicBezTo>
                    <a:pt x="0" y="6221"/>
                    <a:pt x="0" y="10868"/>
                    <a:pt x="3600" y="14195"/>
                  </a:cubicBezTo>
                  <a:cubicBezTo>
                    <a:pt x="7200" y="17523"/>
                    <a:pt x="14400" y="19533"/>
                    <a:pt x="21600" y="2154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5" name="Line"/>
            <p:cNvSpPr/>
            <p:nvPr/>
          </p:nvSpPr>
          <p:spPr>
            <a:xfrm>
              <a:off x="4382711" y="413085"/>
              <a:ext cx="386546" cy="620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6" h="21313" fill="norm" stroke="1" extrusionOk="0">
                  <a:moveTo>
                    <a:pt x="3912" y="12233"/>
                  </a:moveTo>
                  <a:cubicBezTo>
                    <a:pt x="4784" y="10857"/>
                    <a:pt x="5657" y="9481"/>
                    <a:pt x="8166" y="7830"/>
                  </a:cubicBezTo>
                  <a:cubicBezTo>
                    <a:pt x="10675" y="6179"/>
                    <a:pt x="14821" y="4253"/>
                    <a:pt x="17439" y="2946"/>
                  </a:cubicBezTo>
                  <a:cubicBezTo>
                    <a:pt x="20057" y="1639"/>
                    <a:pt x="21148" y="951"/>
                    <a:pt x="21039" y="470"/>
                  </a:cubicBezTo>
                  <a:cubicBezTo>
                    <a:pt x="20930" y="-12"/>
                    <a:pt x="19621" y="-287"/>
                    <a:pt x="16893" y="470"/>
                  </a:cubicBezTo>
                  <a:cubicBezTo>
                    <a:pt x="14166" y="1226"/>
                    <a:pt x="10021" y="3015"/>
                    <a:pt x="6857" y="6179"/>
                  </a:cubicBezTo>
                  <a:cubicBezTo>
                    <a:pt x="3693" y="9344"/>
                    <a:pt x="1512" y="13884"/>
                    <a:pt x="530" y="16498"/>
                  </a:cubicBezTo>
                  <a:cubicBezTo>
                    <a:pt x="-452" y="19112"/>
                    <a:pt x="-234" y="19800"/>
                    <a:pt x="2603" y="20281"/>
                  </a:cubicBezTo>
                  <a:cubicBezTo>
                    <a:pt x="5439" y="20763"/>
                    <a:pt x="10893" y="21038"/>
                    <a:pt x="16348" y="2131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913" name="Drawing"/>
          <p:cNvGrpSpPr/>
          <p:nvPr/>
        </p:nvGrpSpPr>
        <p:grpSpPr>
          <a:xfrm>
            <a:off x="567053" y="1944255"/>
            <a:ext cx="22490706" cy="11283037"/>
            <a:chOff x="0" y="0"/>
            <a:chExt cx="22490703" cy="11283036"/>
          </a:xfrm>
        </p:grpSpPr>
        <p:sp>
          <p:nvSpPr>
            <p:cNvPr id="1747" name="Line"/>
            <p:cNvSpPr/>
            <p:nvPr/>
          </p:nvSpPr>
          <p:spPr>
            <a:xfrm>
              <a:off x="1165174" y="0"/>
              <a:ext cx="323495" cy="68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452" fill="norm" stroke="1" extrusionOk="0">
                  <a:moveTo>
                    <a:pt x="21527" y="102"/>
                  </a:moveTo>
                  <a:cubicBezTo>
                    <a:pt x="18860" y="-23"/>
                    <a:pt x="16194" y="-148"/>
                    <a:pt x="13660" y="476"/>
                  </a:cubicBezTo>
                  <a:cubicBezTo>
                    <a:pt x="11127" y="1101"/>
                    <a:pt x="8727" y="2474"/>
                    <a:pt x="6460" y="4659"/>
                  </a:cubicBezTo>
                  <a:cubicBezTo>
                    <a:pt x="4194" y="6844"/>
                    <a:pt x="2060" y="9840"/>
                    <a:pt x="994" y="12400"/>
                  </a:cubicBezTo>
                  <a:cubicBezTo>
                    <a:pt x="-73" y="14960"/>
                    <a:pt x="-73" y="17082"/>
                    <a:pt x="60" y="18518"/>
                  </a:cubicBezTo>
                  <a:cubicBezTo>
                    <a:pt x="194" y="19954"/>
                    <a:pt x="460" y="20703"/>
                    <a:pt x="2060" y="21077"/>
                  </a:cubicBezTo>
                  <a:cubicBezTo>
                    <a:pt x="3660" y="21452"/>
                    <a:pt x="6594" y="21452"/>
                    <a:pt x="9527" y="2145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8" name="Line"/>
            <p:cNvSpPr/>
            <p:nvPr/>
          </p:nvSpPr>
          <p:spPr>
            <a:xfrm>
              <a:off x="1488668" y="432827"/>
              <a:ext cx="139851" cy="253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9" h="21055" fill="norm" stroke="1" extrusionOk="0">
                  <a:moveTo>
                    <a:pt x="0" y="9240"/>
                  </a:moveTo>
                  <a:cubicBezTo>
                    <a:pt x="1800" y="12563"/>
                    <a:pt x="3600" y="15886"/>
                    <a:pt x="5700" y="18046"/>
                  </a:cubicBezTo>
                  <a:cubicBezTo>
                    <a:pt x="7800" y="20206"/>
                    <a:pt x="10200" y="21203"/>
                    <a:pt x="12300" y="21037"/>
                  </a:cubicBezTo>
                  <a:cubicBezTo>
                    <a:pt x="14400" y="20871"/>
                    <a:pt x="16200" y="19541"/>
                    <a:pt x="18000" y="16218"/>
                  </a:cubicBezTo>
                  <a:cubicBezTo>
                    <a:pt x="19800" y="12895"/>
                    <a:pt x="21600" y="7578"/>
                    <a:pt x="20700" y="4255"/>
                  </a:cubicBezTo>
                  <a:cubicBezTo>
                    <a:pt x="19800" y="932"/>
                    <a:pt x="16200" y="-397"/>
                    <a:pt x="13500" y="101"/>
                  </a:cubicBezTo>
                  <a:cubicBezTo>
                    <a:pt x="10800" y="600"/>
                    <a:pt x="9000" y="2926"/>
                    <a:pt x="8400" y="4920"/>
                  </a:cubicBezTo>
                  <a:cubicBezTo>
                    <a:pt x="7800" y="6914"/>
                    <a:pt x="8400" y="8575"/>
                    <a:pt x="9000" y="1023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9" name="Line"/>
            <p:cNvSpPr/>
            <p:nvPr/>
          </p:nvSpPr>
          <p:spPr>
            <a:xfrm>
              <a:off x="1825278" y="399990"/>
              <a:ext cx="192350" cy="300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0" y="3168"/>
                    <a:pt x="900" y="6336"/>
                    <a:pt x="1575" y="9360"/>
                  </a:cubicBezTo>
                  <a:cubicBezTo>
                    <a:pt x="2250" y="12384"/>
                    <a:pt x="3150" y="15264"/>
                    <a:pt x="4275" y="15984"/>
                  </a:cubicBezTo>
                  <a:cubicBezTo>
                    <a:pt x="5400" y="16704"/>
                    <a:pt x="6750" y="15264"/>
                    <a:pt x="7650" y="13680"/>
                  </a:cubicBezTo>
                  <a:cubicBezTo>
                    <a:pt x="8550" y="12096"/>
                    <a:pt x="9000" y="10368"/>
                    <a:pt x="9675" y="8784"/>
                  </a:cubicBezTo>
                  <a:cubicBezTo>
                    <a:pt x="10350" y="7200"/>
                    <a:pt x="11250" y="5760"/>
                    <a:pt x="12825" y="5040"/>
                  </a:cubicBezTo>
                  <a:cubicBezTo>
                    <a:pt x="14400" y="4320"/>
                    <a:pt x="16650" y="4320"/>
                    <a:pt x="18225" y="7200"/>
                  </a:cubicBezTo>
                  <a:cubicBezTo>
                    <a:pt x="19800" y="10080"/>
                    <a:pt x="20700" y="158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0" name="Line"/>
            <p:cNvSpPr/>
            <p:nvPr/>
          </p:nvSpPr>
          <p:spPr>
            <a:xfrm>
              <a:off x="2215485" y="41632"/>
              <a:ext cx="246948" cy="627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274" fill="norm" stroke="1" extrusionOk="0">
                  <a:moveTo>
                    <a:pt x="7882" y="15816"/>
                  </a:moveTo>
                  <a:cubicBezTo>
                    <a:pt x="6837" y="15273"/>
                    <a:pt x="5792" y="14729"/>
                    <a:pt x="4572" y="14661"/>
                  </a:cubicBezTo>
                  <a:cubicBezTo>
                    <a:pt x="3353" y="14594"/>
                    <a:pt x="1959" y="15001"/>
                    <a:pt x="1088" y="15748"/>
                  </a:cubicBezTo>
                  <a:cubicBezTo>
                    <a:pt x="217" y="16495"/>
                    <a:pt x="-131" y="17582"/>
                    <a:pt x="43" y="18533"/>
                  </a:cubicBezTo>
                  <a:cubicBezTo>
                    <a:pt x="217" y="19484"/>
                    <a:pt x="914" y="20299"/>
                    <a:pt x="2134" y="20775"/>
                  </a:cubicBezTo>
                  <a:cubicBezTo>
                    <a:pt x="3353" y="21250"/>
                    <a:pt x="5095" y="21386"/>
                    <a:pt x="6488" y="21182"/>
                  </a:cubicBezTo>
                  <a:cubicBezTo>
                    <a:pt x="7882" y="20978"/>
                    <a:pt x="8927" y="20435"/>
                    <a:pt x="10669" y="18397"/>
                  </a:cubicBezTo>
                  <a:cubicBezTo>
                    <a:pt x="12411" y="16360"/>
                    <a:pt x="14850" y="12828"/>
                    <a:pt x="16243" y="9703"/>
                  </a:cubicBezTo>
                  <a:cubicBezTo>
                    <a:pt x="17637" y="6578"/>
                    <a:pt x="17985" y="3861"/>
                    <a:pt x="18159" y="2163"/>
                  </a:cubicBezTo>
                  <a:cubicBezTo>
                    <a:pt x="18334" y="465"/>
                    <a:pt x="18334" y="-214"/>
                    <a:pt x="18508" y="58"/>
                  </a:cubicBezTo>
                  <a:cubicBezTo>
                    <a:pt x="18682" y="329"/>
                    <a:pt x="19030" y="1552"/>
                    <a:pt x="19204" y="4473"/>
                  </a:cubicBezTo>
                  <a:cubicBezTo>
                    <a:pt x="19379" y="7394"/>
                    <a:pt x="19379" y="12012"/>
                    <a:pt x="19727" y="14865"/>
                  </a:cubicBezTo>
                  <a:cubicBezTo>
                    <a:pt x="20075" y="17718"/>
                    <a:pt x="20772" y="18805"/>
                    <a:pt x="21469" y="1989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1" name="Line"/>
            <p:cNvSpPr/>
            <p:nvPr/>
          </p:nvSpPr>
          <p:spPr>
            <a:xfrm>
              <a:off x="2666802" y="375946"/>
              <a:ext cx="12023" cy="324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2" name="Line"/>
            <p:cNvSpPr/>
            <p:nvPr/>
          </p:nvSpPr>
          <p:spPr>
            <a:xfrm>
              <a:off x="2630737" y="279772"/>
              <a:ext cx="84153" cy="84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3" name="Line"/>
            <p:cNvSpPr/>
            <p:nvPr/>
          </p:nvSpPr>
          <p:spPr>
            <a:xfrm>
              <a:off x="2871172" y="320249"/>
              <a:ext cx="322805" cy="420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164" fill="norm" stroke="1" extrusionOk="0">
                  <a:moveTo>
                    <a:pt x="0" y="7651"/>
                  </a:moveTo>
                  <a:cubicBezTo>
                    <a:pt x="5067" y="7449"/>
                    <a:pt x="10133" y="7247"/>
                    <a:pt x="13333" y="7146"/>
                  </a:cubicBezTo>
                  <a:cubicBezTo>
                    <a:pt x="16533" y="7045"/>
                    <a:pt x="17867" y="7045"/>
                    <a:pt x="19067" y="6742"/>
                  </a:cubicBezTo>
                  <a:cubicBezTo>
                    <a:pt x="20267" y="6440"/>
                    <a:pt x="21333" y="5834"/>
                    <a:pt x="21467" y="5128"/>
                  </a:cubicBezTo>
                  <a:cubicBezTo>
                    <a:pt x="21600" y="4421"/>
                    <a:pt x="20800" y="3614"/>
                    <a:pt x="19867" y="2907"/>
                  </a:cubicBezTo>
                  <a:cubicBezTo>
                    <a:pt x="18933" y="2200"/>
                    <a:pt x="17867" y="1595"/>
                    <a:pt x="16267" y="989"/>
                  </a:cubicBezTo>
                  <a:cubicBezTo>
                    <a:pt x="14667" y="384"/>
                    <a:pt x="12533" y="-222"/>
                    <a:pt x="11333" y="81"/>
                  </a:cubicBezTo>
                  <a:cubicBezTo>
                    <a:pt x="10133" y="384"/>
                    <a:pt x="9867" y="1595"/>
                    <a:pt x="9867" y="4522"/>
                  </a:cubicBezTo>
                  <a:cubicBezTo>
                    <a:pt x="9867" y="7449"/>
                    <a:pt x="10133" y="12092"/>
                    <a:pt x="10533" y="15221"/>
                  </a:cubicBezTo>
                  <a:cubicBezTo>
                    <a:pt x="10933" y="18350"/>
                    <a:pt x="11467" y="19965"/>
                    <a:pt x="12267" y="20671"/>
                  </a:cubicBezTo>
                  <a:cubicBezTo>
                    <a:pt x="13067" y="21378"/>
                    <a:pt x="14133" y="21176"/>
                    <a:pt x="15200" y="2097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4" name="Line"/>
            <p:cNvSpPr/>
            <p:nvPr/>
          </p:nvSpPr>
          <p:spPr>
            <a:xfrm>
              <a:off x="3267891" y="351903"/>
              <a:ext cx="1" cy="276501"/>
            </a:xfrm>
            <a:prstGeom prst="ellipse">
              <a:avLst/>
            </a:pr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5" name="Line"/>
            <p:cNvSpPr/>
            <p:nvPr/>
          </p:nvSpPr>
          <p:spPr>
            <a:xfrm>
              <a:off x="3231825" y="207641"/>
              <a:ext cx="420764" cy="456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57" y="2463"/>
                    <a:pt x="4114" y="4926"/>
                    <a:pt x="5966" y="7295"/>
                  </a:cubicBezTo>
                  <a:cubicBezTo>
                    <a:pt x="7817" y="9663"/>
                    <a:pt x="9463" y="11937"/>
                    <a:pt x="10080" y="13547"/>
                  </a:cubicBezTo>
                  <a:cubicBezTo>
                    <a:pt x="10697" y="15158"/>
                    <a:pt x="10286" y="16105"/>
                    <a:pt x="10389" y="16105"/>
                  </a:cubicBezTo>
                  <a:cubicBezTo>
                    <a:pt x="10491" y="16105"/>
                    <a:pt x="11109" y="15158"/>
                    <a:pt x="12034" y="14305"/>
                  </a:cubicBezTo>
                  <a:cubicBezTo>
                    <a:pt x="12960" y="13453"/>
                    <a:pt x="14194" y="12695"/>
                    <a:pt x="15326" y="12221"/>
                  </a:cubicBezTo>
                  <a:cubicBezTo>
                    <a:pt x="16457" y="11747"/>
                    <a:pt x="17486" y="11558"/>
                    <a:pt x="18309" y="12600"/>
                  </a:cubicBezTo>
                  <a:cubicBezTo>
                    <a:pt x="19131" y="13642"/>
                    <a:pt x="19749" y="15916"/>
                    <a:pt x="20263" y="17621"/>
                  </a:cubicBezTo>
                  <a:cubicBezTo>
                    <a:pt x="20777" y="19326"/>
                    <a:pt x="21189" y="2046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6" name="Line"/>
            <p:cNvSpPr/>
            <p:nvPr/>
          </p:nvSpPr>
          <p:spPr>
            <a:xfrm>
              <a:off x="4040227" y="34709"/>
              <a:ext cx="177385" cy="194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230" fill="norm" stroke="1" extrusionOk="0">
                  <a:moveTo>
                    <a:pt x="21524" y="505"/>
                  </a:moveTo>
                  <a:cubicBezTo>
                    <a:pt x="19093" y="68"/>
                    <a:pt x="16661" y="-370"/>
                    <a:pt x="14716" y="505"/>
                  </a:cubicBezTo>
                  <a:cubicBezTo>
                    <a:pt x="12771" y="1381"/>
                    <a:pt x="11313" y="3569"/>
                    <a:pt x="8881" y="6634"/>
                  </a:cubicBezTo>
                  <a:cubicBezTo>
                    <a:pt x="6450" y="9698"/>
                    <a:pt x="3046" y="13637"/>
                    <a:pt x="1344" y="16701"/>
                  </a:cubicBezTo>
                  <a:cubicBezTo>
                    <a:pt x="335" y="18519"/>
                    <a:pt x="-76" y="20028"/>
                    <a:pt x="11" y="2123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7" name="Line"/>
            <p:cNvSpPr/>
            <p:nvPr/>
          </p:nvSpPr>
          <p:spPr>
            <a:xfrm>
              <a:off x="4049306" y="15293"/>
              <a:ext cx="253500" cy="709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2" h="21600" fill="norm" stroke="1" extrusionOk="0">
                  <a:moveTo>
                    <a:pt x="18942" y="0"/>
                  </a:moveTo>
                  <a:cubicBezTo>
                    <a:pt x="17280" y="0"/>
                    <a:pt x="15618" y="0"/>
                    <a:pt x="13791" y="610"/>
                  </a:cubicBezTo>
                  <a:cubicBezTo>
                    <a:pt x="11963" y="1220"/>
                    <a:pt x="9969" y="2441"/>
                    <a:pt x="7975" y="3722"/>
                  </a:cubicBezTo>
                  <a:cubicBezTo>
                    <a:pt x="5982" y="5003"/>
                    <a:pt x="3988" y="6346"/>
                    <a:pt x="2492" y="7322"/>
                  </a:cubicBezTo>
                  <a:cubicBezTo>
                    <a:pt x="997" y="8298"/>
                    <a:pt x="0" y="8908"/>
                    <a:pt x="0" y="9458"/>
                  </a:cubicBezTo>
                  <a:cubicBezTo>
                    <a:pt x="0" y="10007"/>
                    <a:pt x="997" y="10495"/>
                    <a:pt x="3323" y="10800"/>
                  </a:cubicBezTo>
                  <a:cubicBezTo>
                    <a:pt x="5649" y="11105"/>
                    <a:pt x="9305" y="11227"/>
                    <a:pt x="12628" y="11166"/>
                  </a:cubicBezTo>
                  <a:cubicBezTo>
                    <a:pt x="15951" y="11105"/>
                    <a:pt x="18942" y="10861"/>
                    <a:pt x="20271" y="11044"/>
                  </a:cubicBezTo>
                  <a:cubicBezTo>
                    <a:pt x="21600" y="11227"/>
                    <a:pt x="21268" y="11837"/>
                    <a:pt x="18443" y="13668"/>
                  </a:cubicBezTo>
                  <a:cubicBezTo>
                    <a:pt x="15618" y="15498"/>
                    <a:pt x="10302" y="18549"/>
                    <a:pt x="4985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8" name="Line"/>
            <p:cNvSpPr/>
            <p:nvPr/>
          </p:nvSpPr>
          <p:spPr>
            <a:xfrm>
              <a:off x="4460279" y="440467"/>
              <a:ext cx="117986" cy="288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1013" fill="norm" stroke="1" extrusionOk="0">
                  <a:moveTo>
                    <a:pt x="21199" y="1430"/>
                  </a:moveTo>
                  <a:cubicBezTo>
                    <a:pt x="18319" y="555"/>
                    <a:pt x="15439" y="-321"/>
                    <a:pt x="13279" y="117"/>
                  </a:cubicBezTo>
                  <a:cubicBezTo>
                    <a:pt x="11119" y="555"/>
                    <a:pt x="9679" y="2306"/>
                    <a:pt x="7519" y="5371"/>
                  </a:cubicBezTo>
                  <a:cubicBezTo>
                    <a:pt x="5359" y="8436"/>
                    <a:pt x="2479" y="12814"/>
                    <a:pt x="1039" y="15733"/>
                  </a:cubicBezTo>
                  <a:cubicBezTo>
                    <a:pt x="-401" y="18652"/>
                    <a:pt x="-401" y="20111"/>
                    <a:pt x="1399" y="20695"/>
                  </a:cubicBezTo>
                  <a:cubicBezTo>
                    <a:pt x="3199" y="21279"/>
                    <a:pt x="6799" y="20987"/>
                    <a:pt x="9319" y="20403"/>
                  </a:cubicBezTo>
                  <a:cubicBezTo>
                    <a:pt x="11839" y="19820"/>
                    <a:pt x="13279" y="18944"/>
                    <a:pt x="14719" y="1806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9" name="Line"/>
            <p:cNvSpPr/>
            <p:nvPr/>
          </p:nvSpPr>
          <p:spPr>
            <a:xfrm>
              <a:off x="4652823" y="515582"/>
              <a:ext cx="144142" cy="212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9" h="20862" fill="norm" stroke="1" extrusionOk="0">
                  <a:moveTo>
                    <a:pt x="6651" y="2810"/>
                  </a:moveTo>
                  <a:cubicBezTo>
                    <a:pt x="4316" y="7130"/>
                    <a:pt x="1981" y="11450"/>
                    <a:pt x="814" y="14592"/>
                  </a:cubicBezTo>
                  <a:cubicBezTo>
                    <a:pt x="-354" y="17733"/>
                    <a:pt x="-354" y="19697"/>
                    <a:pt x="1397" y="20483"/>
                  </a:cubicBezTo>
                  <a:cubicBezTo>
                    <a:pt x="3149" y="21268"/>
                    <a:pt x="6651" y="20875"/>
                    <a:pt x="9862" y="18912"/>
                  </a:cubicBezTo>
                  <a:cubicBezTo>
                    <a:pt x="13073" y="16948"/>
                    <a:pt x="15992" y="13413"/>
                    <a:pt x="18035" y="10468"/>
                  </a:cubicBezTo>
                  <a:cubicBezTo>
                    <a:pt x="20078" y="7523"/>
                    <a:pt x="21246" y="5166"/>
                    <a:pt x="20954" y="3203"/>
                  </a:cubicBezTo>
                  <a:cubicBezTo>
                    <a:pt x="20662" y="1239"/>
                    <a:pt x="18911" y="-332"/>
                    <a:pt x="16576" y="61"/>
                  </a:cubicBezTo>
                  <a:cubicBezTo>
                    <a:pt x="14241" y="453"/>
                    <a:pt x="11322" y="2810"/>
                    <a:pt x="10154" y="5166"/>
                  </a:cubicBezTo>
                  <a:cubicBezTo>
                    <a:pt x="8987" y="7523"/>
                    <a:pt x="9570" y="9879"/>
                    <a:pt x="10154" y="1223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0" name="Line"/>
            <p:cNvSpPr/>
            <p:nvPr/>
          </p:nvSpPr>
          <p:spPr>
            <a:xfrm>
              <a:off x="4854764" y="472121"/>
              <a:ext cx="288524" cy="248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0" fill="norm" stroke="1" extrusionOk="0">
                  <a:moveTo>
                    <a:pt x="0" y="0"/>
                  </a:moveTo>
                  <a:cubicBezTo>
                    <a:pt x="2400" y="3086"/>
                    <a:pt x="4800" y="6171"/>
                    <a:pt x="6150" y="8571"/>
                  </a:cubicBezTo>
                  <a:cubicBezTo>
                    <a:pt x="7500" y="10971"/>
                    <a:pt x="7800" y="12686"/>
                    <a:pt x="7800" y="14400"/>
                  </a:cubicBezTo>
                  <a:cubicBezTo>
                    <a:pt x="7800" y="16114"/>
                    <a:pt x="7500" y="17829"/>
                    <a:pt x="6600" y="19200"/>
                  </a:cubicBezTo>
                  <a:cubicBezTo>
                    <a:pt x="5700" y="20571"/>
                    <a:pt x="4200" y="21600"/>
                    <a:pt x="3450" y="21086"/>
                  </a:cubicBezTo>
                  <a:cubicBezTo>
                    <a:pt x="2700" y="20571"/>
                    <a:pt x="2700" y="18514"/>
                    <a:pt x="3750" y="15943"/>
                  </a:cubicBezTo>
                  <a:cubicBezTo>
                    <a:pt x="4800" y="13371"/>
                    <a:pt x="6900" y="10286"/>
                    <a:pt x="10050" y="7886"/>
                  </a:cubicBezTo>
                  <a:cubicBezTo>
                    <a:pt x="13200" y="5486"/>
                    <a:pt x="17400" y="3771"/>
                    <a:pt x="21600" y="205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1" name="Line"/>
            <p:cNvSpPr/>
            <p:nvPr/>
          </p:nvSpPr>
          <p:spPr>
            <a:xfrm>
              <a:off x="5034145" y="481025"/>
              <a:ext cx="253404" cy="393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4" h="21237" fill="norm" stroke="1" extrusionOk="0">
                  <a:moveTo>
                    <a:pt x="3069" y="9240"/>
                  </a:moveTo>
                  <a:cubicBezTo>
                    <a:pt x="5063" y="9240"/>
                    <a:pt x="7057" y="9240"/>
                    <a:pt x="9549" y="8268"/>
                  </a:cubicBezTo>
                  <a:cubicBezTo>
                    <a:pt x="12042" y="7296"/>
                    <a:pt x="15032" y="5352"/>
                    <a:pt x="17026" y="3732"/>
                  </a:cubicBezTo>
                  <a:cubicBezTo>
                    <a:pt x="19020" y="2112"/>
                    <a:pt x="20017" y="816"/>
                    <a:pt x="19519" y="276"/>
                  </a:cubicBezTo>
                  <a:cubicBezTo>
                    <a:pt x="19020" y="-264"/>
                    <a:pt x="17026" y="-48"/>
                    <a:pt x="13869" y="1248"/>
                  </a:cubicBezTo>
                  <a:cubicBezTo>
                    <a:pt x="10712" y="2544"/>
                    <a:pt x="6392" y="4920"/>
                    <a:pt x="3568" y="8052"/>
                  </a:cubicBezTo>
                  <a:cubicBezTo>
                    <a:pt x="743" y="11184"/>
                    <a:pt x="-586" y="15072"/>
                    <a:pt x="245" y="17556"/>
                  </a:cubicBezTo>
                  <a:cubicBezTo>
                    <a:pt x="1076" y="20040"/>
                    <a:pt x="4066" y="21120"/>
                    <a:pt x="7888" y="21228"/>
                  </a:cubicBezTo>
                  <a:cubicBezTo>
                    <a:pt x="11709" y="21336"/>
                    <a:pt x="16362" y="20472"/>
                    <a:pt x="21014" y="1960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2" name="Line"/>
            <p:cNvSpPr/>
            <p:nvPr/>
          </p:nvSpPr>
          <p:spPr>
            <a:xfrm>
              <a:off x="1229690" y="4631653"/>
              <a:ext cx="114718" cy="667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302" fill="norm" stroke="1" extrusionOk="0">
                  <a:moveTo>
                    <a:pt x="21322" y="0"/>
                  </a:moveTo>
                  <a:cubicBezTo>
                    <a:pt x="18343" y="383"/>
                    <a:pt x="15363" y="767"/>
                    <a:pt x="13129" y="2301"/>
                  </a:cubicBezTo>
                  <a:cubicBezTo>
                    <a:pt x="10894" y="3834"/>
                    <a:pt x="9405" y="6518"/>
                    <a:pt x="7543" y="9266"/>
                  </a:cubicBezTo>
                  <a:cubicBezTo>
                    <a:pt x="5681" y="12014"/>
                    <a:pt x="3446" y="14826"/>
                    <a:pt x="1956" y="16999"/>
                  </a:cubicBezTo>
                  <a:cubicBezTo>
                    <a:pt x="467" y="19172"/>
                    <a:pt x="-278" y="20705"/>
                    <a:pt x="94" y="21153"/>
                  </a:cubicBezTo>
                  <a:cubicBezTo>
                    <a:pt x="467" y="21600"/>
                    <a:pt x="1956" y="20961"/>
                    <a:pt x="3446" y="2032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3" name="Line"/>
            <p:cNvSpPr/>
            <p:nvPr/>
          </p:nvSpPr>
          <p:spPr>
            <a:xfrm>
              <a:off x="1344407" y="4751871"/>
              <a:ext cx="396720" cy="543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6" fill="norm" stroke="1" extrusionOk="0">
                  <a:moveTo>
                    <a:pt x="0" y="0"/>
                  </a:moveTo>
                  <a:cubicBezTo>
                    <a:pt x="655" y="4924"/>
                    <a:pt x="1309" y="9847"/>
                    <a:pt x="1745" y="13103"/>
                  </a:cubicBezTo>
                  <a:cubicBezTo>
                    <a:pt x="2182" y="16359"/>
                    <a:pt x="2400" y="17947"/>
                    <a:pt x="2836" y="19218"/>
                  </a:cubicBezTo>
                  <a:cubicBezTo>
                    <a:pt x="3273" y="20488"/>
                    <a:pt x="3927" y="21441"/>
                    <a:pt x="4582" y="21521"/>
                  </a:cubicBezTo>
                  <a:cubicBezTo>
                    <a:pt x="5236" y="21600"/>
                    <a:pt x="5891" y="20806"/>
                    <a:pt x="6982" y="18026"/>
                  </a:cubicBezTo>
                  <a:cubicBezTo>
                    <a:pt x="8073" y="15247"/>
                    <a:pt x="9600" y="10482"/>
                    <a:pt x="10691" y="7703"/>
                  </a:cubicBezTo>
                  <a:cubicBezTo>
                    <a:pt x="11782" y="4924"/>
                    <a:pt x="12436" y="4129"/>
                    <a:pt x="13091" y="3415"/>
                  </a:cubicBezTo>
                  <a:cubicBezTo>
                    <a:pt x="13745" y="2700"/>
                    <a:pt x="14400" y="2065"/>
                    <a:pt x="15273" y="1826"/>
                  </a:cubicBezTo>
                  <a:cubicBezTo>
                    <a:pt x="16145" y="1588"/>
                    <a:pt x="17236" y="1747"/>
                    <a:pt x="18109" y="3653"/>
                  </a:cubicBezTo>
                  <a:cubicBezTo>
                    <a:pt x="18982" y="5559"/>
                    <a:pt x="19636" y="9212"/>
                    <a:pt x="20182" y="11912"/>
                  </a:cubicBezTo>
                  <a:cubicBezTo>
                    <a:pt x="20727" y="14612"/>
                    <a:pt x="21164" y="16359"/>
                    <a:pt x="21600" y="1810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4" name="Line"/>
            <p:cNvSpPr/>
            <p:nvPr/>
          </p:nvSpPr>
          <p:spPr>
            <a:xfrm>
              <a:off x="1977691" y="5044094"/>
              <a:ext cx="244307" cy="200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209" fill="norm" stroke="1" extrusionOk="0">
                  <a:moveTo>
                    <a:pt x="18105" y="5962"/>
                  </a:moveTo>
                  <a:cubicBezTo>
                    <a:pt x="17059" y="3844"/>
                    <a:pt x="16014" y="1727"/>
                    <a:pt x="14621" y="668"/>
                  </a:cubicBezTo>
                  <a:cubicBezTo>
                    <a:pt x="13227" y="-391"/>
                    <a:pt x="11485" y="-391"/>
                    <a:pt x="9046" y="2150"/>
                  </a:cubicBezTo>
                  <a:cubicBezTo>
                    <a:pt x="6608" y="4691"/>
                    <a:pt x="3472" y="9774"/>
                    <a:pt x="1730" y="13374"/>
                  </a:cubicBezTo>
                  <a:cubicBezTo>
                    <a:pt x="-12" y="16974"/>
                    <a:pt x="-360" y="19091"/>
                    <a:pt x="337" y="20150"/>
                  </a:cubicBezTo>
                  <a:cubicBezTo>
                    <a:pt x="1034" y="21209"/>
                    <a:pt x="2775" y="21209"/>
                    <a:pt x="4517" y="20574"/>
                  </a:cubicBezTo>
                  <a:cubicBezTo>
                    <a:pt x="6259" y="19938"/>
                    <a:pt x="8001" y="18668"/>
                    <a:pt x="9743" y="16550"/>
                  </a:cubicBezTo>
                  <a:cubicBezTo>
                    <a:pt x="11485" y="14433"/>
                    <a:pt x="13227" y="11468"/>
                    <a:pt x="14446" y="11468"/>
                  </a:cubicBezTo>
                  <a:cubicBezTo>
                    <a:pt x="15666" y="11468"/>
                    <a:pt x="16363" y="14433"/>
                    <a:pt x="17408" y="16550"/>
                  </a:cubicBezTo>
                  <a:cubicBezTo>
                    <a:pt x="18453" y="18668"/>
                    <a:pt x="19846" y="19938"/>
                    <a:pt x="21240" y="2120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5" name="Line"/>
            <p:cNvSpPr/>
            <p:nvPr/>
          </p:nvSpPr>
          <p:spPr>
            <a:xfrm>
              <a:off x="2270084" y="5028372"/>
              <a:ext cx="348632" cy="72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59" y="16800"/>
                    <a:pt x="11917" y="12000"/>
                    <a:pt x="15517" y="8400"/>
                  </a:cubicBezTo>
                  <a:cubicBezTo>
                    <a:pt x="19117" y="4800"/>
                    <a:pt x="20359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6" name="Line"/>
            <p:cNvSpPr/>
            <p:nvPr/>
          </p:nvSpPr>
          <p:spPr>
            <a:xfrm>
              <a:off x="2438389" y="4896132"/>
              <a:ext cx="120218" cy="342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4" fill="norm" stroke="1" extrusionOk="0">
                  <a:moveTo>
                    <a:pt x="0" y="0"/>
                  </a:moveTo>
                  <a:cubicBezTo>
                    <a:pt x="720" y="5462"/>
                    <a:pt x="1440" y="10924"/>
                    <a:pt x="2880" y="14648"/>
                  </a:cubicBezTo>
                  <a:cubicBezTo>
                    <a:pt x="4320" y="18372"/>
                    <a:pt x="6480" y="20359"/>
                    <a:pt x="9000" y="20979"/>
                  </a:cubicBezTo>
                  <a:cubicBezTo>
                    <a:pt x="11520" y="21600"/>
                    <a:pt x="14400" y="20855"/>
                    <a:pt x="16560" y="19738"/>
                  </a:cubicBezTo>
                  <a:cubicBezTo>
                    <a:pt x="18720" y="18621"/>
                    <a:pt x="20160" y="17131"/>
                    <a:pt x="21600" y="1564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7" name="Line"/>
            <p:cNvSpPr/>
            <p:nvPr/>
          </p:nvSpPr>
          <p:spPr>
            <a:xfrm>
              <a:off x="2654780" y="4679741"/>
              <a:ext cx="252459" cy="625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43" y="4846"/>
                    <a:pt x="686" y="9692"/>
                    <a:pt x="1029" y="12462"/>
                  </a:cubicBezTo>
                  <a:cubicBezTo>
                    <a:pt x="1371" y="15231"/>
                    <a:pt x="1714" y="15923"/>
                    <a:pt x="2057" y="16685"/>
                  </a:cubicBezTo>
                  <a:cubicBezTo>
                    <a:pt x="2400" y="17446"/>
                    <a:pt x="2743" y="18277"/>
                    <a:pt x="3600" y="18415"/>
                  </a:cubicBezTo>
                  <a:cubicBezTo>
                    <a:pt x="4457" y="18554"/>
                    <a:pt x="5829" y="18000"/>
                    <a:pt x="7200" y="16962"/>
                  </a:cubicBezTo>
                  <a:cubicBezTo>
                    <a:pt x="8571" y="15923"/>
                    <a:pt x="9943" y="14400"/>
                    <a:pt x="11143" y="13362"/>
                  </a:cubicBezTo>
                  <a:cubicBezTo>
                    <a:pt x="12343" y="12323"/>
                    <a:pt x="13371" y="11769"/>
                    <a:pt x="14571" y="11769"/>
                  </a:cubicBezTo>
                  <a:cubicBezTo>
                    <a:pt x="15771" y="11769"/>
                    <a:pt x="17143" y="12323"/>
                    <a:pt x="18343" y="14054"/>
                  </a:cubicBezTo>
                  <a:cubicBezTo>
                    <a:pt x="19543" y="15785"/>
                    <a:pt x="20571" y="1869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8" name="Line"/>
            <p:cNvSpPr/>
            <p:nvPr/>
          </p:nvSpPr>
          <p:spPr>
            <a:xfrm>
              <a:off x="3039477" y="5052415"/>
              <a:ext cx="12023" cy="144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9" name="Line"/>
            <p:cNvSpPr/>
            <p:nvPr/>
          </p:nvSpPr>
          <p:spPr>
            <a:xfrm>
              <a:off x="2979368" y="4848045"/>
              <a:ext cx="168306" cy="228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143" y="4926"/>
                    <a:pt x="10286" y="9853"/>
                    <a:pt x="13886" y="13453"/>
                  </a:cubicBezTo>
                  <a:cubicBezTo>
                    <a:pt x="17486" y="17053"/>
                    <a:pt x="19543" y="1932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0" name="Line"/>
            <p:cNvSpPr/>
            <p:nvPr/>
          </p:nvSpPr>
          <p:spPr>
            <a:xfrm>
              <a:off x="3207782" y="4994811"/>
              <a:ext cx="504134" cy="1264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507" fill="norm" stroke="1" extrusionOk="0">
                  <a:moveTo>
                    <a:pt x="0" y="1592"/>
                  </a:moveTo>
                  <a:cubicBezTo>
                    <a:pt x="1361" y="2069"/>
                    <a:pt x="2721" y="2546"/>
                    <a:pt x="3657" y="2955"/>
                  </a:cubicBezTo>
                  <a:cubicBezTo>
                    <a:pt x="4592" y="3364"/>
                    <a:pt x="5102" y="3705"/>
                    <a:pt x="5783" y="3671"/>
                  </a:cubicBezTo>
                  <a:cubicBezTo>
                    <a:pt x="6463" y="3636"/>
                    <a:pt x="7313" y="3228"/>
                    <a:pt x="7824" y="2853"/>
                  </a:cubicBezTo>
                  <a:cubicBezTo>
                    <a:pt x="8334" y="2478"/>
                    <a:pt x="8504" y="2137"/>
                    <a:pt x="8419" y="2137"/>
                  </a:cubicBezTo>
                  <a:cubicBezTo>
                    <a:pt x="8334" y="2137"/>
                    <a:pt x="7994" y="2478"/>
                    <a:pt x="7739" y="2819"/>
                  </a:cubicBezTo>
                  <a:cubicBezTo>
                    <a:pt x="7483" y="3160"/>
                    <a:pt x="7313" y="3500"/>
                    <a:pt x="7228" y="3841"/>
                  </a:cubicBezTo>
                  <a:cubicBezTo>
                    <a:pt x="7143" y="4182"/>
                    <a:pt x="7143" y="4522"/>
                    <a:pt x="7569" y="4693"/>
                  </a:cubicBezTo>
                  <a:cubicBezTo>
                    <a:pt x="7994" y="4863"/>
                    <a:pt x="8844" y="4863"/>
                    <a:pt x="10800" y="4386"/>
                  </a:cubicBezTo>
                  <a:cubicBezTo>
                    <a:pt x="12756" y="3909"/>
                    <a:pt x="15817" y="2955"/>
                    <a:pt x="17688" y="2308"/>
                  </a:cubicBezTo>
                  <a:cubicBezTo>
                    <a:pt x="19559" y="1660"/>
                    <a:pt x="20239" y="1320"/>
                    <a:pt x="20750" y="979"/>
                  </a:cubicBezTo>
                  <a:cubicBezTo>
                    <a:pt x="21260" y="638"/>
                    <a:pt x="21600" y="298"/>
                    <a:pt x="21260" y="127"/>
                  </a:cubicBezTo>
                  <a:cubicBezTo>
                    <a:pt x="20920" y="-43"/>
                    <a:pt x="19899" y="-43"/>
                    <a:pt x="19304" y="127"/>
                  </a:cubicBezTo>
                  <a:cubicBezTo>
                    <a:pt x="18709" y="298"/>
                    <a:pt x="18539" y="638"/>
                    <a:pt x="18794" y="1763"/>
                  </a:cubicBezTo>
                  <a:cubicBezTo>
                    <a:pt x="19049" y="2887"/>
                    <a:pt x="19729" y="4795"/>
                    <a:pt x="19474" y="6941"/>
                  </a:cubicBezTo>
                  <a:cubicBezTo>
                    <a:pt x="19219" y="9088"/>
                    <a:pt x="18028" y="11472"/>
                    <a:pt x="16243" y="13823"/>
                  </a:cubicBezTo>
                  <a:cubicBezTo>
                    <a:pt x="14457" y="16174"/>
                    <a:pt x="12076" y="18491"/>
                    <a:pt x="10630" y="19785"/>
                  </a:cubicBezTo>
                  <a:cubicBezTo>
                    <a:pt x="9184" y="21080"/>
                    <a:pt x="8674" y="21353"/>
                    <a:pt x="7994" y="21455"/>
                  </a:cubicBezTo>
                  <a:cubicBezTo>
                    <a:pt x="7313" y="21557"/>
                    <a:pt x="6463" y="21489"/>
                    <a:pt x="5613" y="2142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1" name="Line"/>
            <p:cNvSpPr/>
            <p:nvPr/>
          </p:nvSpPr>
          <p:spPr>
            <a:xfrm>
              <a:off x="4280224" y="4521498"/>
              <a:ext cx="314690" cy="666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3" h="21248" fill="norm" stroke="1" extrusionOk="0">
                  <a:moveTo>
                    <a:pt x="20891" y="2363"/>
                  </a:moveTo>
                  <a:cubicBezTo>
                    <a:pt x="21161" y="1341"/>
                    <a:pt x="21431" y="318"/>
                    <a:pt x="20891" y="63"/>
                  </a:cubicBezTo>
                  <a:cubicBezTo>
                    <a:pt x="20351" y="-193"/>
                    <a:pt x="19001" y="318"/>
                    <a:pt x="16031" y="1916"/>
                  </a:cubicBezTo>
                  <a:cubicBezTo>
                    <a:pt x="13061" y="3514"/>
                    <a:pt x="8471" y="6198"/>
                    <a:pt x="5501" y="8243"/>
                  </a:cubicBezTo>
                  <a:cubicBezTo>
                    <a:pt x="2531" y="10287"/>
                    <a:pt x="1181" y="11693"/>
                    <a:pt x="506" y="12716"/>
                  </a:cubicBezTo>
                  <a:cubicBezTo>
                    <a:pt x="-169" y="13738"/>
                    <a:pt x="-169" y="14377"/>
                    <a:pt x="506" y="14761"/>
                  </a:cubicBezTo>
                  <a:cubicBezTo>
                    <a:pt x="1181" y="15144"/>
                    <a:pt x="2531" y="15272"/>
                    <a:pt x="3881" y="15144"/>
                  </a:cubicBezTo>
                  <a:cubicBezTo>
                    <a:pt x="5231" y="15016"/>
                    <a:pt x="6581" y="14633"/>
                    <a:pt x="7931" y="14250"/>
                  </a:cubicBezTo>
                  <a:cubicBezTo>
                    <a:pt x="9281" y="13866"/>
                    <a:pt x="10631" y="13483"/>
                    <a:pt x="11981" y="13355"/>
                  </a:cubicBezTo>
                  <a:cubicBezTo>
                    <a:pt x="13331" y="13227"/>
                    <a:pt x="14681" y="13355"/>
                    <a:pt x="15356" y="13930"/>
                  </a:cubicBezTo>
                  <a:cubicBezTo>
                    <a:pt x="16031" y="14505"/>
                    <a:pt x="16031" y="15528"/>
                    <a:pt x="14816" y="16870"/>
                  </a:cubicBezTo>
                  <a:cubicBezTo>
                    <a:pt x="13601" y="18212"/>
                    <a:pt x="11171" y="19873"/>
                    <a:pt x="9281" y="20640"/>
                  </a:cubicBezTo>
                  <a:cubicBezTo>
                    <a:pt x="7391" y="21407"/>
                    <a:pt x="6041" y="21279"/>
                    <a:pt x="4691" y="2115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2" name="Line"/>
            <p:cNvSpPr/>
            <p:nvPr/>
          </p:nvSpPr>
          <p:spPr>
            <a:xfrm>
              <a:off x="4743279" y="4872089"/>
              <a:ext cx="87443" cy="300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3" h="21600" fill="norm" stroke="1" extrusionOk="0">
                  <a:moveTo>
                    <a:pt x="20493" y="0"/>
                  </a:moveTo>
                  <a:cubicBezTo>
                    <a:pt x="15797" y="864"/>
                    <a:pt x="11102" y="1728"/>
                    <a:pt x="6876" y="4320"/>
                  </a:cubicBezTo>
                  <a:cubicBezTo>
                    <a:pt x="2650" y="6912"/>
                    <a:pt x="-1107" y="11232"/>
                    <a:pt x="302" y="14400"/>
                  </a:cubicBezTo>
                  <a:cubicBezTo>
                    <a:pt x="1710" y="17568"/>
                    <a:pt x="8284" y="19584"/>
                    <a:pt x="14858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3" name="Shape"/>
            <p:cNvSpPr/>
            <p:nvPr/>
          </p:nvSpPr>
          <p:spPr>
            <a:xfrm>
              <a:off x="4939874" y="4944219"/>
              <a:ext cx="111608" cy="153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5" h="21254" fill="norm" stroke="1" extrusionOk="0">
                  <a:moveTo>
                    <a:pt x="10994" y="0"/>
                  </a:moveTo>
                  <a:cubicBezTo>
                    <a:pt x="7270" y="1108"/>
                    <a:pt x="3546" y="2215"/>
                    <a:pt x="1684" y="4431"/>
                  </a:cubicBezTo>
                  <a:cubicBezTo>
                    <a:pt x="-178" y="6646"/>
                    <a:pt x="-178" y="9969"/>
                    <a:pt x="194" y="13015"/>
                  </a:cubicBezTo>
                  <a:cubicBezTo>
                    <a:pt x="567" y="16062"/>
                    <a:pt x="1312" y="18831"/>
                    <a:pt x="3546" y="20215"/>
                  </a:cubicBezTo>
                  <a:cubicBezTo>
                    <a:pt x="5781" y="21600"/>
                    <a:pt x="9505" y="21600"/>
                    <a:pt x="12484" y="20215"/>
                  </a:cubicBezTo>
                  <a:cubicBezTo>
                    <a:pt x="15463" y="18831"/>
                    <a:pt x="17698" y="16062"/>
                    <a:pt x="19188" y="13292"/>
                  </a:cubicBezTo>
                  <a:cubicBezTo>
                    <a:pt x="20677" y="10523"/>
                    <a:pt x="21422" y="7754"/>
                    <a:pt x="19932" y="5538"/>
                  </a:cubicBezTo>
                  <a:cubicBezTo>
                    <a:pt x="18443" y="3323"/>
                    <a:pt x="14719" y="1662"/>
                    <a:pt x="10994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4" name="Line"/>
            <p:cNvSpPr/>
            <p:nvPr/>
          </p:nvSpPr>
          <p:spPr>
            <a:xfrm>
              <a:off x="5182090" y="4897921"/>
              <a:ext cx="225677" cy="188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118" fill="norm" stroke="1" extrusionOk="0">
                  <a:moveTo>
                    <a:pt x="878" y="5199"/>
                  </a:moveTo>
                  <a:cubicBezTo>
                    <a:pt x="2773" y="6099"/>
                    <a:pt x="4667" y="6999"/>
                    <a:pt x="5804" y="8574"/>
                  </a:cubicBezTo>
                  <a:cubicBezTo>
                    <a:pt x="6941" y="10149"/>
                    <a:pt x="7320" y="12399"/>
                    <a:pt x="7130" y="14649"/>
                  </a:cubicBezTo>
                  <a:cubicBezTo>
                    <a:pt x="6941" y="16899"/>
                    <a:pt x="6183" y="19149"/>
                    <a:pt x="4857" y="20274"/>
                  </a:cubicBezTo>
                  <a:cubicBezTo>
                    <a:pt x="3530" y="21399"/>
                    <a:pt x="1636" y="21399"/>
                    <a:pt x="688" y="20274"/>
                  </a:cubicBezTo>
                  <a:cubicBezTo>
                    <a:pt x="-259" y="19149"/>
                    <a:pt x="-259" y="16899"/>
                    <a:pt x="878" y="13749"/>
                  </a:cubicBezTo>
                  <a:cubicBezTo>
                    <a:pt x="2015" y="10599"/>
                    <a:pt x="4288" y="6549"/>
                    <a:pt x="7320" y="3849"/>
                  </a:cubicBezTo>
                  <a:cubicBezTo>
                    <a:pt x="10352" y="1149"/>
                    <a:pt x="14141" y="-201"/>
                    <a:pt x="16604" y="24"/>
                  </a:cubicBezTo>
                  <a:cubicBezTo>
                    <a:pt x="19067" y="249"/>
                    <a:pt x="20204" y="2049"/>
                    <a:pt x="21341" y="384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5" name="Line"/>
            <p:cNvSpPr/>
            <p:nvPr/>
          </p:nvSpPr>
          <p:spPr>
            <a:xfrm>
              <a:off x="5383722" y="4839949"/>
              <a:ext cx="276502" cy="38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8" fill="norm" stroke="1" extrusionOk="0">
                  <a:moveTo>
                    <a:pt x="0" y="11807"/>
                  </a:moveTo>
                  <a:cubicBezTo>
                    <a:pt x="6261" y="8912"/>
                    <a:pt x="12522" y="6017"/>
                    <a:pt x="16122" y="4013"/>
                  </a:cubicBezTo>
                  <a:cubicBezTo>
                    <a:pt x="19722" y="2009"/>
                    <a:pt x="20661" y="895"/>
                    <a:pt x="20348" y="339"/>
                  </a:cubicBezTo>
                  <a:cubicBezTo>
                    <a:pt x="20035" y="-218"/>
                    <a:pt x="18470" y="-218"/>
                    <a:pt x="15026" y="1341"/>
                  </a:cubicBezTo>
                  <a:cubicBezTo>
                    <a:pt x="11583" y="2900"/>
                    <a:pt x="6261" y="6017"/>
                    <a:pt x="3443" y="9246"/>
                  </a:cubicBezTo>
                  <a:cubicBezTo>
                    <a:pt x="626" y="12475"/>
                    <a:pt x="313" y="15815"/>
                    <a:pt x="1878" y="18042"/>
                  </a:cubicBezTo>
                  <a:cubicBezTo>
                    <a:pt x="3443" y="20269"/>
                    <a:pt x="6887" y="21382"/>
                    <a:pt x="10487" y="21271"/>
                  </a:cubicBezTo>
                  <a:cubicBezTo>
                    <a:pt x="14087" y="21159"/>
                    <a:pt x="17843" y="19823"/>
                    <a:pt x="21600" y="1848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6" name="Line"/>
            <p:cNvSpPr/>
            <p:nvPr/>
          </p:nvSpPr>
          <p:spPr>
            <a:xfrm>
              <a:off x="5970647" y="2338716"/>
              <a:ext cx="326731" cy="572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423" fill="norm" stroke="1" extrusionOk="0">
                  <a:moveTo>
                    <a:pt x="4092" y="779"/>
                  </a:moveTo>
                  <a:cubicBezTo>
                    <a:pt x="5145" y="329"/>
                    <a:pt x="6199" y="-121"/>
                    <a:pt x="8701" y="29"/>
                  </a:cubicBezTo>
                  <a:cubicBezTo>
                    <a:pt x="11204" y="179"/>
                    <a:pt x="15155" y="929"/>
                    <a:pt x="17526" y="2054"/>
                  </a:cubicBezTo>
                  <a:cubicBezTo>
                    <a:pt x="19897" y="3179"/>
                    <a:pt x="20687" y="4679"/>
                    <a:pt x="19106" y="7004"/>
                  </a:cubicBezTo>
                  <a:cubicBezTo>
                    <a:pt x="17526" y="9329"/>
                    <a:pt x="13575" y="12479"/>
                    <a:pt x="10414" y="14654"/>
                  </a:cubicBezTo>
                  <a:cubicBezTo>
                    <a:pt x="7253" y="16829"/>
                    <a:pt x="4882" y="18029"/>
                    <a:pt x="3038" y="19004"/>
                  </a:cubicBezTo>
                  <a:cubicBezTo>
                    <a:pt x="1194" y="19979"/>
                    <a:pt x="-123" y="20729"/>
                    <a:pt x="9" y="21104"/>
                  </a:cubicBezTo>
                  <a:cubicBezTo>
                    <a:pt x="140" y="21479"/>
                    <a:pt x="1721" y="21479"/>
                    <a:pt x="5540" y="21329"/>
                  </a:cubicBezTo>
                  <a:cubicBezTo>
                    <a:pt x="9360" y="21179"/>
                    <a:pt x="15418" y="20879"/>
                    <a:pt x="21477" y="2057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7" name="Line"/>
            <p:cNvSpPr/>
            <p:nvPr/>
          </p:nvSpPr>
          <p:spPr>
            <a:xfrm>
              <a:off x="6321420" y="1890689"/>
              <a:ext cx="202725" cy="312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4" h="21600" fill="norm" stroke="1" extrusionOk="0">
                  <a:moveTo>
                    <a:pt x="11215" y="0"/>
                  </a:moveTo>
                  <a:cubicBezTo>
                    <a:pt x="10385" y="1385"/>
                    <a:pt x="9554" y="2769"/>
                    <a:pt x="8931" y="4154"/>
                  </a:cubicBezTo>
                  <a:cubicBezTo>
                    <a:pt x="8308" y="5538"/>
                    <a:pt x="7892" y="6923"/>
                    <a:pt x="8723" y="7892"/>
                  </a:cubicBezTo>
                  <a:cubicBezTo>
                    <a:pt x="9554" y="8862"/>
                    <a:pt x="11631" y="9415"/>
                    <a:pt x="14123" y="9415"/>
                  </a:cubicBezTo>
                  <a:cubicBezTo>
                    <a:pt x="16615" y="9415"/>
                    <a:pt x="19523" y="8862"/>
                    <a:pt x="20562" y="9277"/>
                  </a:cubicBezTo>
                  <a:cubicBezTo>
                    <a:pt x="21600" y="9692"/>
                    <a:pt x="20769" y="11077"/>
                    <a:pt x="18900" y="13015"/>
                  </a:cubicBezTo>
                  <a:cubicBezTo>
                    <a:pt x="17031" y="14954"/>
                    <a:pt x="14123" y="17446"/>
                    <a:pt x="10800" y="18969"/>
                  </a:cubicBezTo>
                  <a:cubicBezTo>
                    <a:pt x="7477" y="20492"/>
                    <a:pt x="3738" y="2104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8" name="Line"/>
            <p:cNvSpPr/>
            <p:nvPr/>
          </p:nvSpPr>
          <p:spPr>
            <a:xfrm>
              <a:off x="6381530" y="1878668"/>
              <a:ext cx="228414" cy="1"/>
            </a:xfrm>
            <a:prstGeom prst="ellipse">
              <a:avLst/>
            </a:pr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9" name="Line"/>
            <p:cNvSpPr/>
            <p:nvPr/>
          </p:nvSpPr>
          <p:spPr>
            <a:xfrm>
              <a:off x="5239461" y="2551887"/>
              <a:ext cx="348633" cy="76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0" fill="norm" stroke="1" extrusionOk="0">
                  <a:moveTo>
                    <a:pt x="0" y="19440"/>
                  </a:moveTo>
                  <a:cubicBezTo>
                    <a:pt x="4966" y="20520"/>
                    <a:pt x="9931" y="21600"/>
                    <a:pt x="13531" y="18360"/>
                  </a:cubicBezTo>
                  <a:cubicBezTo>
                    <a:pt x="17131" y="15120"/>
                    <a:pt x="19366" y="75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0" name="Line"/>
            <p:cNvSpPr/>
            <p:nvPr/>
          </p:nvSpPr>
          <p:spPr>
            <a:xfrm>
              <a:off x="5347657" y="2443691"/>
              <a:ext cx="48088" cy="492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5795"/>
                    <a:pt x="10800" y="11590"/>
                    <a:pt x="7200" y="15190"/>
                  </a:cubicBezTo>
                  <a:cubicBezTo>
                    <a:pt x="3600" y="18790"/>
                    <a:pt x="1800" y="2019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1" name="Line"/>
            <p:cNvSpPr/>
            <p:nvPr/>
          </p:nvSpPr>
          <p:spPr>
            <a:xfrm>
              <a:off x="4542198" y="2535858"/>
              <a:ext cx="240437" cy="412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839"/>
                  </a:moveTo>
                  <a:cubicBezTo>
                    <a:pt x="5400" y="419"/>
                    <a:pt x="10800" y="0"/>
                    <a:pt x="14400" y="0"/>
                  </a:cubicBezTo>
                  <a:cubicBezTo>
                    <a:pt x="18000" y="0"/>
                    <a:pt x="19800" y="419"/>
                    <a:pt x="20700" y="1258"/>
                  </a:cubicBezTo>
                  <a:cubicBezTo>
                    <a:pt x="21600" y="2097"/>
                    <a:pt x="21600" y="3355"/>
                    <a:pt x="19080" y="5977"/>
                  </a:cubicBezTo>
                  <a:cubicBezTo>
                    <a:pt x="16560" y="8598"/>
                    <a:pt x="11520" y="12583"/>
                    <a:pt x="7920" y="14994"/>
                  </a:cubicBezTo>
                  <a:cubicBezTo>
                    <a:pt x="4320" y="17406"/>
                    <a:pt x="2160" y="18245"/>
                    <a:pt x="2340" y="18979"/>
                  </a:cubicBezTo>
                  <a:cubicBezTo>
                    <a:pt x="2520" y="19713"/>
                    <a:pt x="5040" y="20342"/>
                    <a:pt x="8640" y="20761"/>
                  </a:cubicBezTo>
                  <a:cubicBezTo>
                    <a:pt x="12240" y="21181"/>
                    <a:pt x="16920" y="2139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2" name="Line"/>
            <p:cNvSpPr/>
            <p:nvPr/>
          </p:nvSpPr>
          <p:spPr>
            <a:xfrm>
              <a:off x="4934653" y="1914733"/>
              <a:ext cx="196613" cy="516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6" h="21434" fill="norm" stroke="1" extrusionOk="0">
                  <a:moveTo>
                    <a:pt x="21196" y="0"/>
                  </a:moveTo>
                  <a:cubicBezTo>
                    <a:pt x="16012" y="3988"/>
                    <a:pt x="10828" y="7975"/>
                    <a:pt x="7372" y="10966"/>
                  </a:cubicBezTo>
                  <a:cubicBezTo>
                    <a:pt x="3916" y="13957"/>
                    <a:pt x="2188" y="15951"/>
                    <a:pt x="1108" y="17446"/>
                  </a:cubicBezTo>
                  <a:cubicBezTo>
                    <a:pt x="28" y="18942"/>
                    <a:pt x="-404" y="19938"/>
                    <a:pt x="460" y="20603"/>
                  </a:cubicBezTo>
                  <a:cubicBezTo>
                    <a:pt x="1324" y="21268"/>
                    <a:pt x="3484" y="21600"/>
                    <a:pt x="5428" y="21351"/>
                  </a:cubicBezTo>
                  <a:cubicBezTo>
                    <a:pt x="7372" y="21102"/>
                    <a:pt x="9100" y="20271"/>
                    <a:pt x="11044" y="19357"/>
                  </a:cubicBezTo>
                  <a:cubicBezTo>
                    <a:pt x="12988" y="18443"/>
                    <a:pt x="15148" y="17446"/>
                    <a:pt x="16660" y="16532"/>
                  </a:cubicBezTo>
                  <a:cubicBezTo>
                    <a:pt x="18172" y="15618"/>
                    <a:pt x="19036" y="14788"/>
                    <a:pt x="18388" y="14372"/>
                  </a:cubicBezTo>
                  <a:cubicBezTo>
                    <a:pt x="17740" y="13957"/>
                    <a:pt x="15580" y="13957"/>
                    <a:pt x="13636" y="14289"/>
                  </a:cubicBezTo>
                  <a:cubicBezTo>
                    <a:pt x="11692" y="14622"/>
                    <a:pt x="9964" y="15286"/>
                    <a:pt x="9100" y="15785"/>
                  </a:cubicBezTo>
                  <a:cubicBezTo>
                    <a:pt x="8236" y="16283"/>
                    <a:pt x="8236" y="16615"/>
                    <a:pt x="8236" y="1694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3" name="Line"/>
            <p:cNvSpPr/>
            <p:nvPr/>
          </p:nvSpPr>
          <p:spPr>
            <a:xfrm>
              <a:off x="5996833" y="1145340"/>
              <a:ext cx="58606" cy="20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0" h="21600" fill="norm" stroke="1" extrusionOk="0">
                  <a:moveTo>
                    <a:pt x="12960" y="0"/>
                  </a:moveTo>
                  <a:cubicBezTo>
                    <a:pt x="15840" y="5082"/>
                    <a:pt x="18720" y="10165"/>
                    <a:pt x="20160" y="13765"/>
                  </a:cubicBezTo>
                  <a:cubicBezTo>
                    <a:pt x="21600" y="17365"/>
                    <a:pt x="21600" y="19482"/>
                    <a:pt x="18000" y="20541"/>
                  </a:cubicBezTo>
                  <a:cubicBezTo>
                    <a:pt x="14400" y="21600"/>
                    <a:pt x="7200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4" name="Line"/>
            <p:cNvSpPr/>
            <p:nvPr/>
          </p:nvSpPr>
          <p:spPr>
            <a:xfrm>
              <a:off x="5936724" y="1313644"/>
              <a:ext cx="216393" cy="22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2" fill="norm" stroke="1" extrusionOk="0">
                  <a:moveTo>
                    <a:pt x="0" y="1157"/>
                  </a:moveTo>
                  <a:cubicBezTo>
                    <a:pt x="3200" y="6943"/>
                    <a:pt x="6400" y="12729"/>
                    <a:pt x="8600" y="16393"/>
                  </a:cubicBezTo>
                  <a:cubicBezTo>
                    <a:pt x="10800" y="20057"/>
                    <a:pt x="12000" y="21600"/>
                    <a:pt x="12800" y="21214"/>
                  </a:cubicBezTo>
                  <a:cubicBezTo>
                    <a:pt x="13600" y="20829"/>
                    <a:pt x="14000" y="18514"/>
                    <a:pt x="15400" y="14657"/>
                  </a:cubicBezTo>
                  <a:cubicBezTo>
                    <a:pt x="16800" y="10800"/>
                    <a:pt x="19200" y="5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5" name="Line"/>
            <p:cNvSpPr/>
            <p:nvPr/>
          </p:nvSpPr>
          <p:spPr>
            <a:xfrm>
              <a:off x="6008855" y="952991"/>
              <a:ext cx="24045" cy="456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5305"/>
                    <a:pt x="14400" y="10611"/>
                    <a:pt x="18000" y="13737"/>
                  </a:cubicBezTo>
                  <a:cubicBezTo>
                    <a:pt x="21600" y="16863"/>
                    <a:pt x="21600" y="17811"/>
                    <a:pt x="21600" y="18758"/>
                  </a:cubicBezTo>
                  <a:cubicBezTo>
                    <a:pt x="21600" y="19705"/>
                    <a:pt x="21600" y="20653"/>
                    <a:pt x="19800" y="21126"/>
                  </a:cubicBezTo>
                  <a:cubicBezTo>
                    <a:pt x="18000" y="21600"/>
                    <a:pt x="14400" y="21600"/>
                    <a:pt x="108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6" name="Line"/>
            <p:cNvSpPr/>
            <p:nvPr/>
          </p:nvSpPr>
          <p:spPr>
            <a:xfrm>
              <a:off x="6024884" y="460099"/>
              <a:ext cx="92168" cy="370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1" fill="norm" stroke="1" extrusionOk="0">
                  <a:moveTo>
                    <a:pt x="21600" y="0"/>
                  </a:moveTo>
                  <a:cubicBezTo>
                    <a:pt x="15026" y="6271"/>
                    <a:pt x="8452" y="12542"/>
                    <a:pt x="4696" y="16374"/>
                  </a:cubicBezTo>
                  <a:cubicBezTo>
                    <a:pt x="939" y="20206"/>
                    <a:pt x="0" y="21600"/>
                    <a:pt x="0" y="21484"/>
                  </a:cubicBezTo>
                  <a:cubicBezTo>
                    <a:pt x="0" y="21368"/>
                    <a:pt x="939" y="19742"/>
                    <a:pt x="1878" y="1811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7" name="Line"/>
            <p:cNvSpPr/>
            <p:nvPr/>
          </p:nvSpPr>
          <p:spPr>
            <a:xfrm>
              <a:off x="6080986" y="437024"/>
              <a:ext cx="360654" cy="423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9" fill="norm" stroke="1" extrusionOk="0">
                  <a:moveTo>
                    <a:pt x="0" y="4796"/>
                  </a:moveTo>
                  <a:cubicBezTo>
                    <a:pt x="1200" y="4998"/>
                    <a:pt x="2400" y="5199"/>
                    <a:pt x="3960" y="7622"/>
                  </a:cubicBezTo>
                  <a:cubicBezTo>
                    <a:pt x="5520" y="10044"/>
                    <a:pt x="7440" y="14687"/>
                    <a:pt x="8520" y="17513"/>
                  </a:cubicBezTo>
                  <a:cubicBezTo>
                    <a:pt x="9600" y="20340"/>
                    <a:pt x="9840" y="21349"/>
                    <a:pt x="10200" y="21349"/>
                  </a:cubicBezTo>
                  <a:cubicBezTo>
                    <a:pt x="10560" y="21349"/>
                    <a:pt x="11040" y="20340"/>
                    <a:pt x="11880" y="17715"/>
                  </a:cubicBezTo>
                  <a:cubicBezTo>
                    <a:pt x="12720" y="15091"/>
                    <a:pt x="13920" y="10852"/>
                    <a:pt x="14640" y="8228"/>
                  </a:cubicBezTo>
                  <a:cubicBezTo>
                    <a:pt x="15360" y="5603"/>
                    <a:pt x="15600" y="4594"/>
                    <a:pt x="16200" y="3282"/>
                  </a:cubicBezTo>
                  <a:cubicBezTo>
                    <a:pt x="16800" y="1970"/>
                    <a:pt x="17760" y="355"/>
                    <a:pt x="18480" y="52"/>
                  </a:cubicBezTo>
                  <a:cubicBezTo>
                    <a:pt x="19200" y="-251"/>
                    <a:pt x="19680" y="758"/>
                    <a:pt x="20160" y="3282"/>
                  </a:cubicBezTo>
                  <a:cubicBezTo>
                    <a:pt x="20640" y="5805"/>
                    <a:pt x="21120" y="9842"/>
                    <a:pt x="21600" y="1388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8" name="Line"/>
            <p:cNvSpPr/>
            <p:nvPr/>
          </p:nvSpPr>
          <p:spPr>
            <a:xfrm>
              <a:off x="6549835" y="736599"/>
              <a:ext cx="48088" cy="72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9" name="Line"/>
            <p:cNvSpPr/>
            <p:nvPr/>
          </p:nvSpPr>
          <p:spPr>
            <a:xfrm>
              <a:off x="4626351" y="3116910"/>
              <a:ext cx="36066" cy="384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0" name="Line"/>
            <p:cNvSpPr/>
            <p:nvPr/>
          </p:nvSpPr>
          <p:spPr>
            <a:xfrm>
              <a:off x="4518155" y="3116910"/>
              <a:ext cx="180328" cy="180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760" y="2880"/>
                    <a:pt x="13920" y="5760"/>
                    <a:pt x="10320" y="9360"/>
                  </a:cubicBezTo>
                  <a:cubicBezTo>
                    <a:pt x="6720" y="12960"/>
                    <a:pt x="3360" y="172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1" name="Line"/>
            <p:cNvSpPr/>
            <p:nvPr/>
          </p:nvSpPr>
          <p:spPr>
            <a:xfrm>
              <a:off x="4590286" y="3152975"/>
              <a:ext cx="228414" cy="84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2" name="Line"/>
            <p:cNvSpPr/>
            <p:nvPr/>
          </p:nvSpPr>
          <p:spPr>
            <a:xfrm>
              <a:off x="4217611" y="3790129"/>
              <a:ext cx="84153" cy="324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457" y="0"/>
                    <a:pt x="11314" y="0"/>
                    <a:pt x="7714" y="1600"/>
                  </a:cubicBezTo>
                  <a:cubicBezTo>
                    <a:pt x="4114" y="3200"/>
                    <a:pt x="2057" y="6400"/>
                    <a:pt x="1029" y="10000"/>
                  </a:cubicBezTo>
                  <a:cubicBezTo>
                    <a:pt x="0" y="13600"/>
                    <a:pt x="0" y="17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3" name="Line"/>
            <p:cNvSpPr/>
            <p:nvPr/>
          </p:nvSpPr>
          <p:spPr>
            <a:xfrm>
              <a:off x="4313785" y="3742042"/>
              <a:ext cx="276502" cy="278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6" fill="norm" stroke="1" extrusionOk="0">
                  <a:moveTo>
                    <a:pt x="0" y="0"/>
                  </a:moveTo>
                  <a:cubicBezTo>
                    <a:pt x="1252" y="6171"/>
                    <a:pt x="2504" y="12343"/>
                    <a:pt x="3443" y="16200"/>
                  </a:cubicBezTo>
                  <a:cubicBezTo>
                    <a:pt x="4383" y="20057"/>
                    <a:pt x="5009" y="21600"/>
                    <a:pt x="5791" y="21446"/>
                  </a:cubicBezTo>
                  <a:cubicBezTo>
                    <a:pt x="6574" y="21291"/>
                    <a:pt x="7513" y="19440"/>
                    <a:pt x="8609" y="16354"/>
                  </a:cubicBezTo>
                  <a:cubicBezTo>
                    <a:pt x="9704" y="13269"/>
                    <a:pt x="10957" y="8949"/>
                    <a:pt x="12209" y="5863"/>
                  </a:cubicBezTo>
                  <a:cubicBezTo>
                    <a:pt x="13461" y="2777"/>
                    <a:pt x="14713" y="926"/>
                    <a:pt x="15652" y="1851"/>
                  </a:cubicBezTo>
                  <a:cubicBezTo>
                    <a:pt x="16591" y="2777"/>
                    <a:pt x="17217" y="6480"/>
                    <a:pt x="18157" y="10029"/>
                  </a:cubicBezTo>
                  <a:cubicBezTo>
                    <a:pt x="19096" y="13577"/>
                    <a:pt x="20348" y="16971"/>
                    <a:pt x="21600" y="2036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4" name="Line"/>
            <p:cNvSpPr/>
            <p:nvPr/>
          </p:nvSpPr>
          <p:spPr>
            <a:xfrm>
              <a:off x="4722525" y="3898325"/>
              <a:ext cx="60110" cy="96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5" name="Line"/>
            <p:cNvSpPr/>
            <p:nvPr/>
          </p:nvSpPr>
          <p:spPr>
            <a:xfrm>
              <a:off x="4794656" y="3585760"/>
              <a:ext cx="240436" cy="60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6" name="Line"/>
            <p:cNvSpPr/>
            <p:nvPr/>
          </p:nvSpPr>
          <p:spPr>
            <a:xfrm>
              <a:off x="4939874" y="3609803"/>
              <a:ext cx="95218" cy="425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11" fill="norm" stroke="1" extrusionOk="0">
                  <a:moveTo>
                    <a:pt x="7885" y="0"/>
                  </a:moveTo>
                  <a:cubicBezTo>
                    <a:pt x="6085" y="5047"/>
                    <a:pt x="4285" y="10093"/>
                    <a:pt x="2935" y="13222"/>
                  </a:cubicBezTo>
                  <a:cubicBezTo>
                    <a:pt x="1585" y="16351"/>
                    <a:pt x="685" y="17563"/>
                    <a:pt x="235" y="18673"/>
                  </a:cubicBezTo>
                  <a:cubicBezTo>
                    <a:pt x="-215" y="19783"/>
                    <a:pt x="-215" y="20793"/>
                    <a:pt x="2035" y="21196"/>
                  </a:cubicBezTo>
                  <a:cubicBezTo>
                    <a:pt x="4285" y="21600"/>
                    <a:pt x="8785" y="21398"/>
                    <a:pt x="12385" y="20893"/>
                  </a:cubicBezTo>
                  <a:cubicBezTo>
                    <a:pt x="15985" y="20389"/>
                    <a:pt x="18685" y="19581"/>
                    <a:pt x="21385" y="1877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7" name="Line"/>
            <p:cNvSpPr/>
            <p:nvPr/>
          </p:nvSpPr>
          <p:spPr>
            <a:xfrm>
              <a:off x="5071157" y="3910347"/>
              <a:ext cx="84153" cy="96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8" name="Line"/>
            <p:cNvSpPr/>
            <p:nvPr/>
          </p:nvSpPr>
          <p:spPr>
            <a:xfrm>
              <a:off x="5421291" y="3555541"/>
              <a:ext cx="299042" cy="366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492" fill="norm" stroke="1" extrusionOk="0">
                  <a:moveTo>
                    <a:pt x="4212" y="8109"/>
                  </a:moveTo>
                  <a:cubicBezTo>
                    <a:pt x="3348" y="7170"/>
                    <a:pt x="2484" y="6231"/>
                    <a:pt x="1764" y="6349"/>
                  </a:cubicBezTo>
                  <a:cubicBezTo>
                    <a:pt x="1044" y="6466"/>
                    <a:pt x="468" y="7640"/>
                    <a:pt x="180" y="9988"/>
                  </a:cubicBezTo>
                  <a:cubicBezTo>
                    <a:pt x="-108" y="12335"/>
                    <a:pt x="-108" y="15857"/>
                    <a:pt x="612" y="15740"/>
                  </a:cubicBezTo>
                  <a:cubicBezTo>
                    <a:pt x="1332" y="15622"/>
                    <a:pt x="2772" y="11866"/>
                    <a:pt x="3780" y="9401"/>
                  </a:cubicBezTo>
                  <a:cubicBezTo>
                    <a:pt x="4788" y="6935"/>
                    <a:pt x="5364" y="5762"/>
                    <a:pt x="5652" y="5879"/>
                  </a:cubicBezTo>
                  <a:cubicBezTo>
                    <a:pt x="5940" y="5996"/>
                    <a:pt x="5940" y="7405"/>
                    <a:pt x="6084" y="9283"/>
                  </a:cubicBezTo>
                  <a:cubicBezTo>
                    <a:pt x="6228" y="11162"/>
                    <a:pt x="6516" y="13509"/>
                    <a:pt x="6948" y="15740"/>
                  </a:cubicBezTo>
                  <a:cubicBezTo>
                    <a:pt x="7380" y="17970"/>
                    <a:pt x="7956" y="20083"/>
                    <a:pt x="8676" y="20435"/>
                  </a:cubicBezTo>
                  <a:cubicBezTo>
                    <a:pt x="9396" y="20788"/>
                    <a:pt x="10260" y="19379"/>
                    <a:pt x="11700" y="15975"/>
                  </a:cubicBezTo>
                  <a:cubicBezTo>
                    <a:pt x="13140" y="12570"/>
                    <a:pt x="15156" y="7170"/>
                    <a:pt x="16596" y="4001"/>
                  </a:cubicBezTo>
                  <a:cubicBezTo>
                    <a:pt x="18036" y="831"/>
                    <a:pt x="18900" y="-108"/>
                    <a:pt x="19332" y="9"/>
                  </a:cubicBezTo>
                  <a:cubicBezTo>
                    <a:pt x="19764" y="127"/>
                    <a:pt x="19764" y="1301"/>
                    <a:pt x="19620" y="4118"/>
                  </a:cubicBezTo>
                  <a:cubicBezTo>
                    <a:pt x="19476" y="6935"/>
                    <a:pt x="19188" y="11396"/>
                    <a:pt x="18900" y="14214"/>
                  </a:cubicBezTo>
                  <a:cubicBezTo>
                    <a:pt x="18612" y="17031"/>
                    <a:pt x="18324" y="18205"/>
                    <a:pt x="18756" y="19144"/>
                  </a:cubicBezTo>
                  <a:cubicBezTo>
                    <a:pt x="19188" y="20083"/>
                    <a:pt x="20340" y="20788"/>
                    <a:pt x="21492" y="2149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9" name="Line"/>
            <p:cNvSpPr/>
            <p:nvPr/>
          </p:nvSpPr>
          <p:spPr>
            <a:xfrm>
              <a:off x="5805375" y="3717999"/>
              <a:ext cx="143371" cy="180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600" fill="norm" stroke="1" extrusionOk="0">
                  <a:moveTo>
                    <a:pt x="21467" y="0"/>
                  </a:moveTo>
                  <a:cubicBezTo>
                    <a:pt x="18467" y="0"/>
                    <a:pt x="15467" y="0"/>
                    <a:pt x="12167" y="0"/>
                  </a:cubicBezTo>
                  <a:cubicBezTo>
                    <a:pt x="8867" y="0"/>
                    <a:pt x="5267" y="0"/>
                    <a:pt x="3167" y="1440"/>
                  </a:cubicBezTo>
                  <a:cubicBezTo>
                    <a:pt x="1067" y="2880"/>
                    <a:pt x="467" y="5760"/>
                    <a:pt x="167" y="8880"/>
                  </a:cubicBezTo>
                  <a:cubicBezTo>
                    <a:pt x="-133" y="12000"/>
                    <a:pt x="-133" y="15360"/>
                    <a:pt x="1067" y="17760"/>
                  </a:cubicBezTo>
                  <a:cubicBezTo>
                    <a:pt x="2267" y="20160"/>
                    <a:pt x="4667" y="21600"/>
                    <a:pt x="7067" y="21600"/>
                  </a:cubicBezTo>
                  <a:cubicBezTo>
                    <a:pt x="9467" y="21600"/>
                    <a:pt x="11867" y="20160"/>
                    <a:pt x="13667" y="18240"/>
                  </a:cubicBezTo>
                  <a:cubicBezTo>
                    <a:pt x="15467" y="16320"/>
                    <a:pt x="16667" y="13920"/>
                    <a:pt x="17567" y="10320"/>
                  </a:cubicBezTo>
                  <a:cubicBezTo>
                    <a:pt x="18467" y="6720"/>
                    <a:pt x="19067" y="1920"/>
                    <a:pt x="19367" y="1920"/>
                  </a:cubicBezTo>
                  <a:cubicBezTo>
                    <a:pt x="19667" y="1920"/>
                    <a:pt x="19667" y="6720"/>
                    <a:pt x="19667" y="10320"/>
                  </a:cubicBezTo>
                  <a:cubicBezTo>
                    <a:pt x="19667" y="13920"/>
                    <a:pt x="19667" y="16320"/>
                    <a:pt x="19667" y="1872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0" name="Line"/>
            <p:cNvSpPr/>
            <p:nvPr/>
          </p:nvSpPr>
          <p:spPr>
            <a:xfrm>
              <a:off x="5948746" y="3681933"/>
              <a:ext cx="252458" cy="60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1" name="Line"/>
            <p:cNvSpPr/>
            <p:nvPr/>
          </p:nvSpPr>
          <p:spPr>
            <a:xfrm>
              <a:off x="6045811" y="3585760"/>
              <a:ext cx="83262" cy="369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413" fill="norm" stroke="1" extrusionOk="0">
                  <a:moveTo>
                    <a:pt x="12114" y="0"/>
                  </a:moveTo>
                  <a:cubicBezTo>
                    <a:pt x="8000" y="2090"/>
                    <a:pt x="3885" y="4181"/>
                    <a:pt x="1828" y="7316"/>
                  </a:cubicBezTo>
                  <a:cubicBezTo>
                    <a:pt x="-229" y="10452"/>
                    <a:pt x="-229" y="14632"/>
                    <a:pt x="285" y="17303"/>
                  </a:cubicBezTo>
                  <a:cubicBezTo>
                    <a:pt x="800" y="19974"/>
                    <a:pt x="1828" y="21135"/>
                    <a:pt x="4914" y="21368"/>
                  </a:cubicBezTo>
                  <a:cubicBezTo>
                    <a:pt x="8000" y="21600"/>
                    <a:pt x="13142" y="20903"/>
                    <a:pt x="16228" y="19974"/>
                  </a:cubicBezTo>
                  <a:cubicBezTo>
                    <a:pt x="19314" y="19045"/>
                    <a:pt x="20342" y="17884"/>
                    <a:pt x="21371" y="1672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2" name="Line"/>
            <p:cNvSpPr/>
            <p:nvPr/>
          </p:nvSpPr>
          <p:spPr>
            <a:xfrm>
              <a:off x="6161463" y="3597781"/>
              <a:ext cx="196024" cy="329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389" fill="norm" stroke="1" extrusionOk="0">
                  <a:moveTo>
                    <a:pt x="14652" y="0"/>
                  </a:moveTo>
                  <a:cubicBezTo>
                    <a:pt x="12060" y="2082"/>
                    <a:pt x="9468" y="4164"/>
                    <a:pt x="6876" y="7027"/>
                  </a:cubicBezTo>
                  <a:cubicBezTo>
                    <a:pt x="4284" y="9889"/>
                    <a:pt x="1692" y="13533"/>
                    <a:pt x="612" y="16005"/>
                  </a:cubicBezTo>
                  <a:cubicBezTo>
                    <a:pt x="-468" y="18477"/>
                    <a:pt x="-36" y="19778"/>
                    <a:pt x="1260" y="20559"/>
                  </a:cubicBezTo>
                  <a:cubicBezTo>
                    <a:pt x="2556" y="21340"/>
                    <a:pt x="4716" y="21600"/>
                    <a:pt x="6660" y="21210"/>
                  </a:cubicBezTo>
                  <a:cubicBezTo>
                    <a:pt x="8604" y="20819"/>
                    <a:pt x="10332" y="19778"/>
                    <a:pt x="12708" y="16525"/>
                  </a:cubicBezTo>
                  <a:cubicBezTo>
                    <a:pt x="15084" y="13272"/>
                    <a:pt x="18108" y="7807"/>
                    <a:pt x="21132" y="234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3" name="Line"/>
            <p:cNvSpPr/>
            <p:nvPr/>
          </p:nvSpPr>
          <p:spPr>
            <a:xfrm>
              <a:off x="6357486" y="3525650"/>
              <a:ext cx="192350" cy="384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fill="norm" stroke="1" extrusionOk="0">
                  <a:moveTo>
                    <a:pt x="0" y="0"/>
                  </a:moveTo>
                  <a:cubicBezTo>
                    <a:pt x="900" y="5567"/>
                    <a:pt x="1800" y="11134"/>
                    <a:pt x="2700" y="13472"/>
                  </a:cubicBezTo>
                  <a:cubicBezTo>
                    <a:pt x="3600" y="15810"/>
                    <a:pt x="4500" y="14920"/>
                    <a:pt x="5625" y="13918"/>
                  </a:cubicBezTo>
                  <a:cubicBezTo>
                    <a:pt x="6750" y="12915"/>
                    <a:pt x="8100" y="11802"/>
                    <a:pt x="10350" y="10911"/>
                  </a:cubicBezTo>
                  <a:cubicBezTo>
                    <a:pt x="12600" y="10021"/>
                    <a:pt x="15750" y="9353"/>
                    <a:pt x="17775" y="9575"/>
                  </a:cubicBezTo>
                  <a:cubicBezTo>
                    <a:pt x="19800" y="9798"/>
                    <a:pt x="20700" y="10911"/>
                    <a:pt x="21150" y="12581"/>
                  </a:cubicBezTo>
                  <a:cubicBezTo>
                    <a:pt x="21600" y="14252"/>
                    <a:pt x="21600" y="16478"/>
                    <a:pt x="21600" y="18148"/>
                  </a:cubicBezTo>
                  <a:cubicBezTo>
                    <a:pt x="21600" y="19819"/>
                    <a:pt x="21600" y="20932"/>
                    <a:pt x="21375" y="21266"/>
                  </a:cubicBezTo>
                  <a:cubicBezTo>
                    <a:pt x="21150" y="21600"/>
                    <a:pt x="20700" y="21155"/>
                    <a:pt x="20250" y="2070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4" name="Line"/>
            <p:cNvSpPr/>
            <p:nvPr/>
          </p:nvSpPr>
          <p:spPr>
            <a:xfrm>
              <a:off x="1649109" y="7348574"/>
              <a:ext cx="272344" cy="650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364" fill="norm" stroke="1" extrusionOk="0">
                  <a:moveTo>
                    <a:pt x="21275" y="0"/>
                  </a:moveTo>
                  <a:cubicBezTo>
                    <a:pt x="19397" y="0"/>
                    <a:pt x="17518" y="0"/>
                    <a:pt x="15484" y="527"/>
                  </a:cubicBezTo>
                  <a:cubicBezTo>
                    <a:pt x="13449" y="1054"/>
                    <a:pt x="11258" y="2107"/>
                    <a:pt x="8597" y="4017"/>
                  </a:cubicBezTo>
                  <a:cubicBezTo>
                    <a:pt x="5936" y="5927"/>
                    <a:pt x="2805" y="8693"/>
                    <a:pt x="1240" y="11129"/>
                  </a:cubicBezTo>
                  <a:cubicBezTo>
                    <a:pt x="-325" y="13566"/>
                    <a:pt x="-325" y="15673"/>
                    <a:pt x="771" y="17320"/>
                  </a:cubicBezTo>
                  <a:cubicBezTo>
                    <a:pt x="1866" y="18966"/>
                    <a:pt x="4058" y="20151"/>
                    <a:pt x="6092" y="20810"/>
                  </a:cubicBezTo>
                  <a:cubicBezTo>
                    <a:pt x="8127" y="21468"/>
                    <a:pt x="10005" y="21600"/>
                    <a:pt x="12197" y="20876"/>
                  </a:cubicBezTo>
                  <a:cubicBezTo>
                    <a:pt x="14388" y="20151"/>
                    <a:pt x="16892" y="18571"/>
                    <a:pt x="19397" y="1699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5" name="Line"/>
            <p:cNvSpPr/>
            <p:nvPr/>
          </p:nvSpPr>
          <p:spPr>
            <a:xfrm>
              <a:off x="2029648" y="6999943"/>
              <a:ext cx="202761" cy="289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0819" fill="norm" stroke="1" extrusionOk="0">
                  <a:moveTo>
                    <a:pt x="13976" y="0"/>
                  </a:moveTo>
                  <a:cubicBezTo>
                    <a:pt x="11859" y="288"/>
                    <a:pt x="9741" y="576"/>
                    <a:pt x="7835" y="2448"/>
                  </a:cubicBezTo>
                  <a:cubicBezTo>
                    <a:pt x="5929" y="4320"/>
                    <a:pt x="4235" y="7776"/>
                    <a:pt x="3388" y="10368"/>
                  </a:cubicBezTo>
                  <a:cubicBezTo>
                    <a:pt x="2541" y="12960"/>
                    <a:pt x="2541" y="14688"/>
                    <a:pt x="2541" y="16272"/>
                  </a:cubicBezTo>
                  <a:cubicBezTo>
                    <a:pt x="2541" y="17856"/>
                    <a:pt x="2541" y="19296"/>
                    <a:pt x="3600" y="20160"/>
                  </a:cubicBezTo>
                  <a:cubicBezTo>
                    <a:pt x="4659" y="21024"/>
                    <a:pt x="6776" y="21312"/>
                    <a:pt x="9529" y="19296"/>
                  </a:cubicBezTo>
                  <a:cubicBezTo>
                    <a:pt x="12282" y="17280"/>
                    <a:pt x="15671" y="12960"/>
                    <a:pt x="17788" y="9936"/>
                  </a:cubicBezTo>
                  <a:cubicBezTo>
                    <a:pt x="19906" y="6912"/>
                    <a:pt x="20753" y="5184"/>
                    <a:pt x="21176" y="3600"/>
                  </a:cubicBezTo>
                  <a:cubicBezTo>
                    <a:pt x="21600" y="2016"/>
                    <a:pt x="21600" y="576"/>
                    <a:pt x="20329" y="144"/>
                  </a:cubicBezTo>
                  <a:cubicBezTo>
                    <a:pt x="19059" y="-288"/>
                    <a:pt x="16518" y="288"/>
                    <a:pt x="12918" y="2448"/>
                  </a:cubicBezTo>
                  <a:cubicBezTo>
                    <a:pt x="9318" y="4608"/>
                    <a:pt x="4659" y="8352"/>
                    <a:pt x="0" y="1209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6" name="Line"/>
            <p:cNvSpPr/>
            <p:nvPr/>
          </p:nvSpPr>
          <p:spPr>
            <a:xfrm>
              <a:off x="2273314" y="7220341"/>
              <a:ext cx="354919" cy="540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418" fill="norm" stroke="1" extrusionOk="0">
                  <a:moveTo>
                    <a:pt x="13487" y="8418"/>
                  </a:moveTo>
                  <a:cubicBezTo>
                    <a:pt x="12767" y="10006"/>
                    <a:pt x="12047" y="11594"/>
                    <a:pt x="10247" y="13182"/>
                  </a:cubicBezTo>
                  <a:cubicBezTo>
                    <a:pt x="8447" y="14771"/>
                    <a:pt x="5567" y="16359"/>
                    <a:pt x="3527" y="17391"/>
                  </a:cubicBezTo>
                  <a:cubicBezTo>
                    <a:pt x="1487" y="18424"/>
                    <a:pt x="287" y="18900"/>
                    <a:pt x="47" y="19456"/>
                  </a:cubicBezTo>
                  <a:cubicBezTo>
                    <a:pt x="-193" y="20012"/>
                    <a:pt x="527" y="20647"/>
                    <a:pt x="1487" y="20647"/>
                  </a:cubicBezTo>
                  <a:cubicBezTo>
                    <a:pt x="2447" y="20647"/>
                    <a:pt x="3647" y="20012"/>
                    <a:pt x="6407" y="17709"/>
                  </a:cubicBezTo>
                  <a:cubicBezTo>
                    <a:pt x="9167" y="15406"/>
                    <a:pt x="13487" y="11435"/>
                    <a:pt x="16247" y="8656"/>
                  </a:cubicBezTo>
                  <a:cubicBezTo>
                    <a:pt x="19007" y="5876"/>
                    <a:pt x="20207" y="4288"/>
                    <a:pt x="20807" y="3097"/>
                  </a:cubicBezTo>
                  <a:cubicBezTo>
                    <a:pt x="21407" y="1906"/>
                    <a:pt x="21407" y="1112"/>
                    <a:pt x="20807" y="635"/>
                  </a:cubicBezTo>
                  <a:cubicBezTo>
                    <a:pt x="20207" y="159"/>
                    <a:pt x="19007" y="0"/>
                    <a:pt x="17207" y="0"/>
                  </a:cubicBezTo>
                  <a:cubicBezTo>
                    <a:pt x="15407" y="0"/>
                    <a:pt x="13007" y="159"/>
                    <a:pt x="11207" y="1032"/>
                  </a:cubicBezTo>
                  <a:cubicBezTo>
                    <a:pt x="9407" y="1906"/>
                    <a:pt x="8207" y="3494"/>
                    <a:pt x="7967" y="6274"/>
                  </a:cubicBezTo>
                  <a:cubicBezTo>
                    <a:pt x="7727" y="9053"/>
                    <a:pt x="8447" y="13024"/>
                    <a:pt x="9407" y="15803"/>
                  </a:cubicBezTo>
                  <a:cubicBezTo>
                    <a:pt x="10367" y="18582"/>
                    <a:pt x="11567" y="20171"/>
                    <a:pt x="13007" y="20885"/>
                  </a:cubicBezTo>
                  <a:cubicBezTo>
                    <a:pt x="14447" y="21600"/>
                    <a:pt x="16127" y="21441"/>
                    <a:pt x="17807" y="2128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7" name="Line"/>
            <p:cNvSpPr/>
            <p:nvPr/>
          </p:nvSpPr>
          <p:spPr>
            <a:xfrm>
              <a:off x="3117127" y="7216334"/>
              <a:ext cx="529934" cy="57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528" fill="norm" stroke="1" extrusionOk="0">
                  <a:moveTo>
                    <a:pt x="5623" y="0"/>
                  </a:moveTo>
                  <a:cubicBezTo>
                    <a:pt x="4811" y="453"/>
                    <a:pt x="3999" y="906"/>
                    <a:pt x="3512" y="2643"/>
                  </a:cubicBezTo>
                  <a:cubicBezTo>
                    <a:pt x="3025" y="4380"/>
                    <a:pt x="2862" y="7401"/>
                    <a:pt x="2375" y="10422"/>
                  </a:cubicBezTo>
                  <a:cubicBezTo>
                    <a:pt x="1888" y="13443"/>
                    <a:pt x="1076" y="16464"/>
                    <a:pt x="589" y="18428"/>
                  </a:cubicBezTo>
                  <a:cubicBezTo>
                    <a:pt x="101" y="20392"/>
                    <a:pt x="-61" y="21298"/>
                    <a:pt x="20" y="21298"/>
                  </a:cubicBezTo>
                  <a:cubicBezTo>
                    <a:pt x="101" y="21298"/>
                    <a:pt x="426" y="20392"/>
                    <a:pt x="832" y="18201"/>
                  </a:cubicBezTo>
                  <a:cubicBezTo>
                    <a:pt x="1238" y="16011"/>
                    <a:pt x="1725" y="12537"/>
                    <a:pt x="2050" y="10271"/>
                  </a:cubicBezTo>
                  <a:cubicBezTo>
                    <a:pt x="2375" y="8006"/>
                    <a:pt x="2537" y="6948"/>
                    <a:pt x="2862" y="5891"/>
                  </a:cubicBezTo>
                  <a:cubicBezTo>
                    <a:pt x="3187" y="4834"/>
                    <a:pt x="3674" y="3776"/>
                    <a:pt x="4243" y="3550"/>
                  </a:cubicBezTo>
                  <a:cubicBezTo>
                    <a:pt x="4811" y="3323"/>
                    <a:pt x="5461" y="3927"/>
                    <a:pt x="6273" y="6269"/>
                  </a:cubicBezTo>
                  <a:cubicBezTo>
                    <a:pt x="7085" y="8610"/>
                    <a:pt x="8059" y="12688"/>
                    <a:pt x="8628" y="15105"/>
                  </a:cubicBezTo>
                  <a:cubicBezTo>
                    <a:pt x="9196" y="17522"/>
                    <a:pt x="9359" y="18277"/>
                    <a:pt x="9440" y="19259"/>
                  </a:cubicBezTo>
                  <a:cubicBezTo>
                    <a:pt x="9521" y="20241"/>
                    <a:pt x="9521" y="21449"/>
                    <a:pt x="9602" y="21524"/>
                  </a:cubicBezTo>
                  <a:cubicBezTo>
                    <a:pt x="9683" y="21600"/>
                    <a:pt x="9846" y="20543"/>
                    <a:pt x="10252" y="17899"/>
                  </a:cubicBezTo>
                  <a:cubicBezTo>
                    <a:pt x="10658" y="15256"/>
                    <a:pt x="11307" y="11027"/>
                    <a:pt x="11876" y="8534"/>
                  </a:cubicBezTo>
                  <a:cubicBezTo>
                    <a:pt x="12444" y="6042"/>
                    <a:pt x="12931" y="5287"/>
                    <a:pt x="13662" y="4758"/>
                  </a:cubicBezTo>
                  <a:cubicBezTo>
                    <a:pt x="14393" y="4229"/>
                    <a:pt x="15368" y="3927"/>
                    <a:pt x="16180" y="4380"/>
                  </a:cubicBezTo>
                  <a:cubicBezTo>
                    <a:pt x="16992" y="4834"/>
                    <a:pt x="17641" y="6042"/>
                    <a:pt x="18453" y="8534"/>
                  </a:cubicBezTo>
                  <a:cubicBezTo>
                    <a:pt x="19265" y="11027"/>
                    <a:pt x="20240" y="14803"/>
                    <a:pt x="20808" y="17069"/>
                  </a:cubicBezTo>
                  <a:cubicBezTo>
                    <a:pt x="21377" y="19334"/>
                    <a:pt x="21539" y="20090"/>
                    <a:pt x="21458" y="20014"/>
                  </a:cubicBezTo>
                  <a:cubicBezTo>
                    <a:pt x="21377" y="19938"/>
                    <a:pt x="21052" y="19032"/>
                    <a:pt x="20727" y="1812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8" name="Line"/>
            <p:cNvSpPr/>
            <p:nvPr/>
          </p:nvSpPr>
          <p:spPr>
            <a:xfrm>
              <a:off x="3764791" y="6953360"/>
              <a:ext cx="180808" cy="301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7" h="21133" fill="norm" stroke="1" extrusionOk="0">
                  <a:moveTo>
                    <a:pt x="6574" y="3261"/>
                  </a:moveTo>
                  <a:cubicBezTo>
                    <a:pt x="4696" y="4103"/>
                    <a:pt x="2817" y="4944"/>
                    <a:pt x="1643" y="7188"/>
                  </a:cubicBezTo>
                  <a:cubicBezTo>
                    <a:pt x="470" y="9433"/>
                    <a:pt x="0" y="13079"/>
                    <a:pt x="0" y="15744"/>
                  </a:cubicBezTo>
                  <a:cubicBezTo>
                    <a:pt x="0" y="18409"/>
                    <a:pt x="470" y="20092"/>
                    <a:pt x="1878" y="20794"/>
                  </a:cubicBezTo>
                  <a:cubicBezTo>
                    <a:pt x="3287" y="21495"/>
                    <a:pt x="5635" y="21214"/>
                    <a:pt x="8452" y="18970"/>
                  </a:cubicBezTo>
                  <a:cubicBezTo>
                    <a:pt x="11270" y="16726"/>
                    <a:pt x="14557" y="12518"/>
                    <a:pt x="16670" y="9713"/>
                  </a:cubicBezTo>
                  <a:cubicBezTo>
                    <a:pt x="18783" y="6908"/>
                    <a:pt x="19722" y="5505"/>
                    <a:pt x="20426" y="4103"/>
                  </a:cubicBezTo>
                  <a:cubicBezTo>
                    <a:pt x="21130" y="2700"/>
                    <a:pt x="21600" y="1298"/>
                    <a:pt x="20661" y="596"/>
                  </a:cubicBezTo>
                  <a:cubicBezTo>
                    <a:pt x="19722" y="-105"/>
                    <a:pt x="17374" y="-105"/>
                    <a:pt x="15026" y="176"/>
                  </a:cubicBezTo>
                  <a:cubicBezTo>
                    <a:pt x="12678" y="456"/>
                    <a:pt x="10330" y="1017"/>
                    <a:pt x="8452" y="2279"/>
                  </a:cubicBezTo>
                  <a:cubicBezTo>
                    <a:pt x="6574" y="3542"/>
                    <a:pt x="5165" y="5505"/>
                    <a:pt x="3757" y="746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9" name="Line"/>
            <p:cNvSpPr/>
            <p:nvPr/>
          </p:nvSpPr>
          <p:spPr>
            <a:xfrm>
              <a:off x="4253676" y="7384639"/>
              <a:ext cx="264480" cy="106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4" fill="norm" stroke="1" extrusionOk="0">
                  <a:moveTo>
                    <a:pt x="0" y="14400"/>
                  </a:moveTo>
                  <a:cubicBezTo>
                    <a:pt x="1309" y="17600"/>
                    <a:pt x="2618" y="20800"/>
                    <a:pt x="5400" y="21200"/>
                  </a:cubicBezTo>
                  <a:cubicBezTo>
                    <a:pt x="8182" y="21600"/>
                    <a:pt x="12436" y="19200"/>
                    <a:pt x="15382" y="17600"/>
                  </a:cubicBezTo>
                  <a:cubicBezTo>
                    <a:pt x="18327" y="16000"/>
                    <a:pt x="19964" y="15200"/>
                    <a:pt x="20782" y="12400"/>
                  </a:cubicBezTo>
                  <a:cubicBezTo>
                    <a:pt x="21600" y="9600"/>
                    <a:pt x="21600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0" name="Line"/>
            <p:cNvSpPr/>
            <p:nvPr/>
          </p:nvSpPr>
          <p:spPr>
            <a:xfrm>
              <a:off x="4379372" y="7204312"/>
              <a:ext cx="18566" cy="468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1846"/>
                    <a:pt x="-1585" y="3692"/>
                    <a:pt x="575" y="7292"/>
                  </a:cubicBezTo>
                  <a:cubicBezTo>
                    <a:pt x="2735" y="10892"/>
                    <a:pt x="11375" y="16246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1" name="Line"/>
            <p:cNvSpPr/>
            <p:nvPr/>
          </p:nvSpPr>
          <p:spPr>
            <a:xfrm>
              <a:off x="6549835" y="6675355"/>
              <a:ext cx="18579" cy="230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9" h="21427" fill="norm" stroke="1" extrusionOk="0">
                  <a:moveTo>
                    <a:pt x="0" y="0"/>
                  </a:moveTo>
                  <a:cubicBezTo>
                    <a:pt x="8640" y="5586"/>
                    <a:pt x="17280" y="11172"/>
                    <a:pt x="19440" y="15083"/>
                  </a:cubicBezTo>
                  <a:cubicBezTo>
                    <a:pt x="21600" y="18993"/>
                    <a:pt x="17280" y="21228"/>
                    <a:pt x="15120" y="21414"/>
                  </a:cubicBezTo>
                  <a:cubicBezTo>
                    <a:pt x="12960" y="21600"/>
                    <a:pt x="12960" y="19738"/>
                    <a:pt x="12960" y="1787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2" name="Line"/>
            <p:cNvSpPr/>
            <p:nvPr/>
          </p:nvSpPr>
          <p:spPr>
            <a:xfrm>
              <a:off x="6826336" y="6965729"/>
              <a:ext cx="235977" cy="274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1455" fill="norm" stroke="1" extrusionOk="0">
                  <a:moveTo>
                    <a:pt x="0" y="10185"/>
                  </a:moveTo>
                  <a:cubicBezTo>
                    <a:pt x="0" y="8620"/>
                    <a:pt x="0" y="7055"/>
                    <a:pt x="1800" y="5646"/>
                  </a:cubicBezTo>
                  <a:cubicBezTo>
                    <a:pt x="3600" y="4238"/>
                    <a:pt x="7200" y="2985"/>
                    <a:pt x="9900" y="2046"/>
                  </a:cubicBezTo>
                  <a:cubicBezTo>
                    <a:pt x="12600" y="1107"/>
                    <a:pt x="14400" y="481"/>
                    <a:pt x="16380" y="168"/>
                  </a:cubicBezTo>
                  <a:cubicBezTo>
                    <a:pt x="18360" y="-145"/>
                    <a:pt x="20520" y="-145"/>
                    <a:pt x="21060" y="1264"/>
                  </a:cubicBezTo>
                  <a:cubicBezTo>
                    <a:pt x="21600" y="2672"/>
                    <a:pt x="20520" y="5490"/>
                    <a:pt x="18720" y="9090"/>
                  </a:cubicBezTo>
                  <a:cubicBezTo>
                    <a:pt x="16920" y="12690"/>
                    <a:pt x="14400" y="17072"/>
                    <a:pt x="11880" y="2145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3" name="Line"/>
            <p:cNvSpPr/>
            <p:nvPr/>
          </p:nvSpPr>
          <p:spPr>
            <a:xfrm>
              <a:off x="6946553" y="7480813"/>
              <a:ext cx="16030" cy="98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8" fill="norm" stroke="1" extrusionOk="0">
                  <a:moveTo>
                    <a:pt x="0" y="0"/>
                  </a:moveTo>
                  <a:cubicBezTo>
                    <a:pt x="0" y="4320"/>
                    <a:pt x="0" y="8640"/>
                    <a:pt x="5400" y="12960"/>
                  </a:cubicBezTo>
                  <a:cubicBezTo>
                    <a:pt x="10800" y="17280"/>
                    <a:pt x="21600" y="21600"/>
                    <a:pt x="21600" y="21168"/>
                  </a:cubicBezTo>
                  <a:cubicBezTo>
                    <a:pt x="21600" y="20736"/>
                    <a:pt x="10800" y="15552"/>
                    <a:pt x="0" y="1036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4" name="Line"/>
            <p:cNvSpPr/>
            <p:nvPr/>
          </p:nvSpPr>
          <p:spPr>
            <a:xfrm>
              <a:off x="5972789" y="6999943"/>
              <a:ext cx="120219" cy="585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2" fill="norm" stroke="1" extrusionOk="0">
                  <a:moveTo>
                    <a:pt x="21600" y="0"/>
                  </a:moveTo>
                  <a:cubicBezTo>
                    <a:pt x="18720" y="3941"/>
                    <a:pt x="15840" y="7881"/>
                    <a:pt x="13320" y="10873"/>
                  </a:cubicBezTo>
                  <a:cubicBezTo>
                    <a:pt x="10800" y="13865"/>
                    <a:pt x="8640" y="15908"/>
                    <a:pt x="6840" y="17659"/>
                  </a:cubicBezTo>
                  <a:cubicBezTo>
                    <a:pt x="5040" y="19411"/>
                    <a:pt x="3600" y="20870"/>
                    <a:pt x="2520" y="21235"/>
                  </a:cubicBezTo>
                  <a:cubicBezTo>
                    <a:pt x="1440" y="21600"/>
                    <a:pt x="720" y="20870"/>
                    <a:pt x="0" y="2014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5" name="Line"/>
            <p:cNvSpPr/>
            <p:nvPr/>
          </p:nvSpPr>
          <p:spPr>
            <a:xfrm>
              <a:off x="6080986" y="7048030"/>
              <a:ext cx="372676" cy="516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626" y="4186"/>
                    <a:pt x="3252" y="8372"/>
                    <a:pt x="4065" y="10884"/>
                  </a:cubicBezTo>
                  <a:cubicBezTo>
                    <a:pt x="4877" y="13395"/>
                    <a:pt x="4877" y="14233"/>
                    <a:pt x="4994" y="15070"/>
                  </a:cubicBezTo>
                  <a:cubicBezTo>
                    <a:pt x="5110" y="15907"/>
                    <a:pt x="5342" y="16744"/>
                    <a:pt x="5458" y="16744"/>
                  </a:cubicBezTo>
                  <a:cubicBezTo>
                    <a:pt x="5574" y="16744"/>
                    <a:pt x="5574" y="15907"/>
                    <a:pt x="6039" y="14065"/>
                  </a:cubicBezTo>
                  <a:cubicBezTo>
                    <a:pt x="6503" y="12223"/>
                    <a:pt x="7432" y="9377"/>
                    <a:pt x="8361" y="7619"/>
                  </a:cubicBezTo>
                  <a:cubicBezTo>
                    <a:pt x="9290" y="5860"/>
                    <a:pt x="10219" y="5191"/>
                    <a:pt x="11264" y="4856"/>
                  </a:cubicBezTo>
                  <a:cubicBezTo>
                    <a:pt x="12310" y="4521"/>
                    <a:pt x="13471" y="4521"/>
                    <a:pt x="14400" y="4856"/>
                  </a:cubicBezTo>
                  <a:cubicBezTo>
                    <a:pt x="15329" y="5191"/>
                    <a:pt x="16026" y="5860"/>
                    <a:pt x="16955" y="8288"/>
                  </a:cubicBezTo>
                  <a:cubicBezTo>
                    <a:pt x="17884" y="10716"/>
                    <a:pt x="19045" y="14902"/>
                    <a:pt x="19858" y="17414"/>
                  </a:cubicBezTo>
                  <a:cubicBezTo>
                    <a:pt x="20671" y="19926"/>
                    <a:pt x="21135" y="2076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6" name="Line"/>
            <p:cNvSpPr/>
            <p:nvPr/>
          </p:nvSpPr>
          <p:spPr>
            <a:xfrm>
              <a:off x="7517054" y="6853543"/>
              <a:ext cx="451350" cy="547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526" fill="norm" stroke="1" extrusionOk="0">
                  <a:moveTo>
                    <a:pt x="3753" y="2449"/>
                  </a:moveTo>
                  <a:cubicBezTo>
                    <a:pt x="2797" y="5760"/>
                    <a:pt x="1842" y="9071"/>
                    <a:pt x="1268" y="11987"/>
                  </a:cubicBezTo>
                  <a:cubicBezTo>
                    <a:pt x="695" y="14904"/>
                    <a:pt x="503" y="17427"/>
                    <a:pt x="312" y="19082"/>
                  </a:cubicBezTo>
                  <a:cubicBezTo>
                    <a:pt x="121" y="20738"/>
                    <a:pt x="-70" y="21526"/>
                    <a:pt x="26" y="21526"/>
                  </a:cubicBezTo>
                  <a:cubicBezTo>
                    <a:pt x="121" y="21526"/>
                    <a:pt x="503" y="20738"/>
                    <a:pt x="981" y="18215"/>
                  </a:cubicBezTo>
                  <a:cubicBezTo>
                    <a:pt x="1459" y="15692"/>
                    <a:pt x="2033" y="11435"/>
                    <a:pt x="2415" y="8440"/>
                  </a:cubicBezTo>
                  <a:cubicBezTo>
                    <a:pt x="2797" y="5444"/>
                    <a:pt x="2988" y="3710"/>
                    <a:pt x="3371" y="2370"/>
                  </a:cubicBezTo>
                  <a:cubicBezTo>
                    <a:pt x="3753" y="1030"/>
                    <a:pt x="4326" y="84"/>
                    <a:pt x="4804" y="5"/>
                  </a:cubicBezTo>
                  <a:cubicBezTo>
                    <a:pt x="5282" y="-74"/>
                    <a:pt x="5665" y="714"/>
                    <a:pt x="6525" y="3395"/>
                  </a:cubicBezTo>
                  <a:cubicBezTo>
                    <a:pt x="7385" y="6075"/>
                    <a:pt x="8723" y="10647"/>
                    <a:pt x="9774" y="13722"/>
                  </a:cubicBezTo>
                  <a:cubicBezTo>
                    <a:pt x="10826" y="16796"/>
                    <a:pt x="11590" y="18373"/>
                    <a:pt x="11972" y="19555"/>
                  </a:cubicBezTo>
                  <a:cubicBezTo>
                    <a:pt x="12355" y="20738"/>
                    <a:pt x="12355" y="21526"/>
                    <a:pt x="12355" y="21526"/>
                  </a:cubicBezTo>
                  <a:cubicBezTo>
                    <a:pt x="12355" y="21526"/>
                    <a:pt x="12355" y="20738"/>
                    <a:pt x="12546" y="19161"/>
                  </a:cubicBezTo>
                  <a:cubicBezTo>
                    <a:pt x="12737" y="17584"/>
                    <a:pt x="13119" y="15219"/>
                    <a:pt x="13980" y="12776"/>
                  </a:cubicBezTo>
                  <a:cubicBezTo>
                    <a:pt x="14840" y="10332"/>
                    <a:pt x="16178" y="7809"/>
                    <a:pt x="17038" y="6075"/>
                  </a:cubicBezTo>
                  <a:cubicBezTo>
                    <a:pt x="17898" y="4341"/>
                    <a:pt x="18280" y="3395"/>
                    <a:pt x="18663" y="3395"/>
                  </a:cubicBezTo>
                  <a:cubicBezTo>
                    <a:pt x="19045" y="3395"/>
                    <a:pt x="19427" y="4341"/>
                    <a:pt x="19905" y="6627"/>
                  </a:cubicBezTo>
                  <a:cubicBezTo>
                    <a:pt x="20383" y="8913"/>
                    <a:pt x="20957" y="12539"/>
                    <a:pt x="21243" y="14746"/>
                  </a:cubicBezTo>
                  <a:cubicBezTo>
                    <a:pt x="21530" y="16954"/>
                    <a:pt x="21530" y="17742"/>
                    <a:pt x="21530" y="1853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7" name="Line"/>
            <p:cNvSpPr/>
            <p:nvPr/>
          </p:nvSpPr>
          <p:spPr>
            <a:xfrm>
              <a:off x="8064578" y="6579181"/>
              <a:ext cx="144262" cy="263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4" fill="norm" stroke="1" extrusionOk="0">
                  <a:moveTo>
                    <a:pt x="0" y="0"/>
                  </a:moveTo>
                  <a:cubicBezTo>
                    <a:pt x="3000" y="327"/>
                    <a:pt x="6000" y="655"/>
                    <a:pt x="8400" y="1473"/>
                  </a:cubicBezTo>
                  <a:cubicBezTo>
                    <a:pt x="10800" y="2291"/>
                    <a:pt x="12600" y="3600"/>
                    <a:pt x="12300" y="5891"/>
                  </a:cubicBezTo>
                  <a:cubicBezTo>
                    <a:pt x="12000" y="8182"/>
                    <a:pt x="9600" y="11455"/>
                    <a:pt x="7200" y="14236"/>
                  </a:cubicBezTo>
                  <a:cubicBezTo>
                    <a:pt x="4800" y="17018"/>
                    <a:pt x="2400" y="19309"/>
                    <a:pt x="2700" y="20455"/>
                  </a:cubicBezTo>
                  <a:cubicBezTo>
                    <a:pt x="3000" y="21600"/>
                    <a:pt x="6000" y="21600"/>
                    <a:pt x="9600" y="21436"/>
                  </a:cubicBezTo>
                  <a:cubicBezTo>
                    <a:pt x="13200" y="21273"/>
                    <a:pt x="17400" y="20945"/>
                    <a:pt x="21600" y="2061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8" name="Line"/>
            <p:cNvSpPr/>
            <p:nvPr/>
          </p:nvSpPr>
          <p:spPr>
            <a:xfrm>
              <a:off x="8266657" y="6828389"/>
              <a:ext cx="301090" cy="524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7" h="21259" fill="norm" stroke="1" extrusionOk="0">
                  <a:moveTo>
                    <a:pt x="18675" y="3055"/>
                  </a:moveTo>
                  <a:cubicBezTo>
                    <a:pt x="18675" y="5978"/>
                    <a:pt x="18675" y="8902"/>
                    <a:pt x="17132" y="11663"/>
                  </a:cubicBezTo>
                  <a:cubicBezTo>
                    <a:pt x="15589" y="14424"/>
                    <a:pt x="12503" y="17022"/>
                    <a:pt x="10399" y="18565"/>
                  </a:cubicBezTo>
                  <a:cubicBezTo>
                    <a:pt x="8296" y="20108"/>
                    <a:pt x="7174" y="20595"/>
                    <a:pt x="5911" y="20920"/>
                  </a:cubicBezTo>
                  <a:cubicBezTo>
                    <a:pt x="4649" y="21245"/>
                    <a:pt x="3246" y="21407"/>
                    <a:pt x="2124" y="21082"/>
                  </a:cubicBezTo>
                  <a:cubicBezTo>
                    <a:pt x="1002" y="20757"/>
                    <a:pt x="161" y="19945"/>
                    <a:pt x="20" y="19133"/>
                  </a:cubicBezTo>
                  <a:cubicBezTo>
                    <a:pt x="-120" y="18321"/>
                    <a:pt x="441" y="17509"/>
                    <a:pt x="2685" y="16129"/>
                  </a:cubicBezTo>
                  <a:cubicBezTo>
                    <a:pt x="4929" y="14748"/>
                    <a:pt x="8857" y="12799"/>
                    <a:pt x="12083" y="10445"/>
                  </a:cubicBezTo>
                  <a:cubicBezTo>
                    <a:pt x="15309" y="8090"/>
                    <a:pt x="17833" y="5329"/>
                    <a:pt x="19376" y="3380"/>
                  </a:cubicBezTo>
                  <a:cubicBezTo>
                    <a:pt x="20919" y="1431"/>
                    <a:pt x="21480" y="294"/>
                    <a:pt x="20779" y="51"/>
                  </a:cubicBezTo>
                  <a:cubicBezTo>
                    <a:pt x="20077" y="-193"/>
                    <a:pt x="18114" y="457"/>
                    <a:pt x="16290" y="1756"/>
                  </a:cubicBezTo>
                  <a:cubicBezTo>
                    <a:pt x="14467" y="3055"/>
                    <a:pt x="12784" y="5004"/>
                    <a:pt x="11662" y="7440"/>
                  </a:cubicBezTo>
                  <a:cubicBezTo>
                    <a:pt x="10540" y="9876"/>
                    <a:pt x="9979" y="12799"/>
                    <a:pt x="9979" y="14748"/>
                  </a:cubicBezTo>
                  <a:cubicBezTo>
                    <a:pt x="9979" y="16697"/>
                    <a:pt x="10540" y="17672"/>
                    <a:pt x="11522" y="18484"/>
                  </a:cubicBezTo>
                  <a:cubicBezTo>
                    <a:pt x="12503" y="19296"/>
                    <a:pt x="13906" y="19945"/>
                    <a:pt x="15168" y="20027"/>
                  </a:cubicBezTo>
                  <a:cubicBezTo>
                    <a:pt x="16431" y="20108"/>
                    <a:pt x="17553" y="19621"/>
                    <a:pt x="18675" y="1913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9" name="Line"/>
            <p:cNvSpPr/>
            <p:nvPr/>
          </p:nvSpPr>
          <p:spPr>
            <a:xfrm>
              <a:off x="8985489" y="6807594"/>
              <a:ext cx="173071" cy="597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1346" fill="norm" stroke="1" extrusionOk="0">
                  <a:moveTo>
                    <a:pt x="21202" y="0"/>
                  </a:moveTo>
                  <a:cubicBezTo>
                    <a:pt x="18747" y="143"/>
                    <a:pt x="16293" y="286"/>
                    <a:pt x="13593" y="1144"/>
                  </a:cubicBezTo>
                  <a:cubicBezTo>
                    <a:pt x="10893" y="2003"/>
                    <a:pt x="7947" y="3576"/>
                    <a:pt x="5493" y="6294"/>
                  </a:cubicBezTo>
                  <a:cubicBezTo>
                    <a:pt x="3038" y="9012"/>
                    <a:pt x="1075" y="12874"/>
                    <a:pt x="338" y="15521"/>
                  </a:cubicBezTo>
                  <a:cubicBezTo>
                    <a:pt x="-398" y="18167"/>
                    <a:pt x="93" y="19597"/>
                    <a:pt x="1566" y="20456"/>
                  </a:cubicBezTo>
                  <a:cubicBezTo>
                    <a:pt x="3038" y="21314"/>
                    <a:pt x="5493" y="21600"/>
                    <a:pt x="8438" y="21099"/>
                  </a:cubicBezTo>
                  <a:cubicBezTo>
                    <a:pt x="11216" y="20627"/>
                    <a:pt x="14430" y="19455"/>
                    <a:pt x="17052" y="1854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0" name="Line"/>
            <p:cNvSpPr/>
            <p:nvPr/>
          </p:nvSpPr>
          <p:spPr>
            <a:xfrm>
              <a:off x="9293228" y="6519072"/>
              <a:ext cx="98629" cy="34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87" h="21600" fill="norm" stroke="1" extrusionOk="0">
                  <a:moveTo>
                    <a:pt x="4161" y="0"/>
                  </a:moveTo>
                  <a:cubicBezTo>
                    <a:pt x="8018" y="497"/>
                    <a:pt x="11875" y="993"/>
                    <a:pt x="14961" y="1738"/>
                  </a:cubicBezTo>
                  <a:cubicBezTo>
                    <a:pt x="18047" y="2483"/>
                    <a:pt x="20361" y="3476"/>
                    <a:pt x="18047" y="5959"/>
                  </a:cubicBezTo>
                  <a:cubicBezTo>
                    <a:pt x="15732" y="8441"/>
                    <a:pt x="8790" y="12414"/>
                    <a:pt x="4547" y="15021"/>
                  </a:cubicBezTo>
                  <a:cubicBezTo>
                    <a:pt x="304" y="17628"/>
                    <a:pt x="-1239" y="18869"/>
                    <a:pt x="1075" y="19738"/>
                  </a:cubicBezTo>
                  <a:cubicBezTo>
                    <a:pt x="3390" y="20607"/>
                    <a:pt x="9561" y="21103"/>
                    <a:pt x="15732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1" name="Line"/>
            <p:cNvSpPr/>
            <p:nvPr/>
          </p:nvSpPr>
          <p:spPr>
            <a:xfrm>
              <a:off x="9783056" y="7060051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2" name="Line"/>
            <p:cNvSpPr/>
            <p:nvPr/>
          </p:nvSpPr>
          <p:spPr>
            <a:xfrm>
              <a:off x="9627408" y="7504857"/>
              <a:ext cx="48088" cy="129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2" fill="norm" stroke="1" extrusionOk="0">
                  <a:moveTo>
                    <a:pt x="21600" y="0"/>
                  </a:moveTo>
                  <a:cubicBezTo>
                    <a:pt x="16200" y="2618"/>
                    <a:pt x="10800" y="5236"/>
                    <a:pt x="7200" y="8182"/>
                  </a:cubicBezTo>
                  <a:cubicBezTo>
                    <a:pt x="3600" y="11127"/>
                    <a:pt x="1800" y="14400"/>
                    <a:pt x="4500" y="17018"/>
                  </a:cubicBezTo>
                  <a:cubicBezTo>
                    <a:pt x="7200" y="19636"/>
                    <a:pt x="14400" y="21600"/>
                    <a:pt x="18000" y="20945"/>
                  </a:cubicBezTo>
                  <a:cubicBezTo>
                    <a:pt x="21600" y="20291"/>
                    <a:pt x="21600" y="17018"/>
                    <a:pt x="18900" y="14073"/>
                  </a:cubicBezTo>
                  <a:cubicBezTo>
                    <a:pt x="16200" y="11127"/>
                    <a:pt x="10800" y="8509"/>
                    <a:pt x="7200" y="8836"/>
                  </a:cubicBezTo>
                  <a:cubicBezTo>
                    <a:pt x="3600" y="9164"/>
                    <a:pt x="1800" y="12436"/>
                    <a:pt x="900" y="14400"/>
                  </a:cubicBezTo>
                  <a:cubicBezTo>
                    <a:pt x="0" y="16364"/>
                    <a:pt x="0" y="17018"/>
                    <a:pt x="0" y="1767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3" name="Line"/>
            <p:cNvSpPr/>
            <p:nvPr/>
          </p:nvSpPr>
          <p:spPr>
            <a:xfrm>
              <a:off x="9735604" y="7120160"/>
              <a:ext cx="60110" cy="12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4" name="Line"/>
            <p:cNvSpPr/>
            <p:nvPr/>
          </p:nvSpPr>
          <p:spPr>
            <a:xfrm>
              <a:off x="9663473" y="7049815"/>
              <a:ext cx="108198" cy="62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9" fill="norm" stroke="1" extrusionOk="0">
                  <a:moveTo>
                    <a:pt x="21600" y="11549"/>
                  </a:moveTo>
                  <a:cubicBezTo>
                    <a:pt x="19200" y="6149"/>
                    <a:pt x="16800" y="749"/>
                    <a:pt x="14000" y="74"/>
                  </a:cubicBezTo>
                  <a:cubicBezTo>
                    <a:pt x="11200" y="-601"/>
                    <a:pt x="8000" y="3449"/>
                    <a:pt x="6400" y="8849"/>
                  </a:cubicBezTo>
                  <a:cubicBezTo>
                    <a:pt x="4800" y="14249"/>
                    <a:pt x="4800" y="20999"/>
                    <a:pt x="5600" y="20999"/>
                  </a:cubicBezTo>
                  <a:cubicBezTo>
                    <a:pt x="6400" y="20999"/>
                    <a:pt x="8000" y="14249"/>
                    <a:pt x="8800" y="14249"/>
                  </a:cubicBezTo>
                  <a:cubicBezTo>
                    <a:pt x="9600" y="14249"/>
                    <a:pt x="9600" y="20999"/>
                    <a:pt x="9600" y="20999"/>
                  </a:cubicBezTo>
                  <a:cubicBezTo>
                    <a:pt x="9600" y="20999"/>
                    <a:pt x="9600" y="14249"/>
                    <a:pt x="8000" y="11549"/>
                  </a:cubicBezTo>
                  <a:cubicBezTo>
                    <a:pt x="6400" y="8849"/>
                    <a:pt x="3200" y="10199"/>
                    <a:pt x="0" y="1154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5" name="Line"/>
            <p:cNvSpPr/>
            <p:nvPr/>
          </p:nvSpPr>
          <p:spPr>
            <a:xfrm>
              <a:off x="10156366" y="6951856"/>
              <a:ext cx="307491" cy="715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555" fill="norm" stroke="1" extrusionOk="0">
                  <a:moveTo>
                    <a:pt x="0" y="0"/>
                  </a:moveTo>
                  <a:cubicBezTo>
                    <a:pt x="4154" y="483"/>
                    <a:pt x="8308" y="965"/>
                    <a:pt x="11354" y="1931"/>
                  </a:cubicBezTo>
                  <a:cubicBezTo>
                    <a:pt x="14400" y="2896"/>
                    <a:pt x="16338" y="4344"/>
                    <a:pt x="17169" y="5973"/>
                  </a:cubicBezTo>
                  <a:cubicBezTo>
                    <a:pt x="18000" y="7602"/>
                    <a:pt x="17723" y="9412"/>
                    <a:pt x="15231" y="11705"/>
                  </a:cubicBezTo>
                  <a:cubicBezTo>
                    <a:pt x="12738" y="13998"/>
                    <a:pt x="8031" y="16773"/>
                    <a:pt x="5262" y="18402"/>
                  </a:cubicBezTo>
                  <a:cubicBezTo>
                    <a:pt x="2492" y="20031"/>
                    <a:pt x="1662" y="20514"/>
                    <a:pt x="2077" y="20876"/>
                  </a:cubicBezTo>
                  <a:cubicBezTo>
                    <a:pt x="2492" y="21238"/>
                    <a:pt x="4154" y="21479"/>
                    <a:pt x="6646" y="21540"/>
                  </a:cubicBezTo>
                  <a:cubicBezTo>
                    <a:pt x="9138" y="21600"/>
                    <a:pt x="12462" y="21479"/>
                    <a:pt x="15369" y="21238"/>
                  </a:cubicBezTo>
                  <a:cubicBezTo>
                    <a:pt x="18277" y="20997"/>
                    <a:pt x="20769" y="20635"/>
                    <a:pt x="21185" y="20393"/>
                  </a:cubicBezTo>
                  <a:cubicBezTo>
                    <a:pt x="21600" y="20152"/>
                    <a:pt x="19938" y="20031"/>
                    <a:pt x="18277" y="1991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6" name="Line"/>
            <p:cNvSpPr/>
            <p:nvPr/>
          </p:nvSpPr>
          <p:spPr>
            <a:xfrm>
              <a:off x="10492976" y="6555137"/>
              <a:ext cx="132240" cy="276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273" y="0"/>
                    <a:pt x="6545" y="0"/>
                    <a:pt x="9818" y="1252"/>
                  </a:cubicBezTo>
                  <a:cubicBezTo>
                    <a:pt x="13091" y="2504"/>
                    <a:pt x="16364" y="5009"/>
                    <a:pt x="16691" y="7670"/>
                  </a:cubicBezTo>
                  <a:cubicBezTo>
                    <a:pt x="17018" y="10330"/>
                    <a:pt x="14400" y="13148"/>
                    <a:pt x="11782" y="15183"/>
                  </a:cubicBezTo>
                  <a:cubicBezTo>
                    <a:pt x="9164" y="17217"/>
                    <a:pt x="6545" y="18470"/>
                    <a:pt x="8182" y="19409"/>
                  </a:cubicBezTo>
                  <a:cubicBezTo>
                    <a:pt x="9818" y="20348"/>
                    <a:pt x="15709" y="2097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7" name="Line"/>
            <p:cNvSpPr/>
            <p:nvPr/>
          </p:nvSpPr>
          <p:spPr>
            <a:xfrm>
              <a:off x="11370565" y="7132182"/>
              <a:ext cx="348633" cy="96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8" name="Line"/>
            <p:cNvSpPr/>
            <p:nvPr/>
          </p:nvSpPr>
          <p:spPr>
            <a:xfrm>
              <a:off x="11538870" y="6927812"/>
              <a:ext cx="48088" cy="637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2717"/>
                    <a:pt x="3600" y="5434"/>
                    <a:pt x="6300" y="8694"/>
                  </a:cubicBezTo>
                  <a:cubicBezTo>
                    <a:pt x="9000" y="11955"/>
                    <a:pt x="12600" y="15758"/>
                    <a:pt x="15300" y="18000"/>
                  </a:cubicBezTo>
                  <a:cubicBezTo>
                    <a:pt x="18000" y="20242"/>
                    <a:pt x="19800" y="2092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9" name="Line"/>
            <p:cNvSpPr/>
            <p:nvPr/>
          </p:nvSpPr>
          <p:spPr>
            <a:xfrm>
              <a:off x="12365099" y="6937695"/>
              <a:ext cx="544253" cy="555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374" fill="norm" stroke="1" extrusionOk="0">
                  <a:moveTo>
                    <a:pt x="2966" y="1008"/>
                  </a:moveTo>
                  <a:cubicBezTo>
                    <a:pt x="2493" y="391"/>
                    <a:pt x="2020" y="-226"/>
                    <a:pt x="1784" y="237"/>
                  </a:cubicBezTo>
                  <a:cubicBezTo>
                    <a:pt x="1547" y="700"/>
                    <a:pt x="1547" y="2243"/>
                    <a:pt x="1311" y="5483"/>
                  </a:cubicBezTo>
                  <a:cubicBezTo>
                    <a:pt x="1074" y="8723"/>
                    <a:pt x="601" y="13660"/>
                    <a:pt x="286" y="16514"/>
                  </a:cubicBezTo>
                  <a:cubicBezTo>
                    <a:pt x="-29" y="19368"/>
                    <a:pt x="-187" y="20140"/>
                    <a:pt x="365" y="17903"/>
                  </a:cubicBezTo>
                  <a:cubicBezTo>
                    <a:pt x="917" y="15665"/>
                    <a:pt x="2178" y="10420"/>
                    <a:pt x="2966" y="7257"/>
                  </a:cubicBezTo>
                  <a:cubicBezTo>
                    <a:pt x="3755" y="4094"/>
                    <a:pt x="4070" y="3014"/>
                    <a:pt x="4306" y="2011"/>
                  </a:cubicBezTo>
                  <a:cubicBezTo>
                    <a:pt x="4543" y="1008"/>
                    <a:pt x="4701" y="83"/>
                    <a:pt x="5095" y="5"/>
                  </a:cubicBezTo>
                  <a:cubicBezTo>
                    <a:pt x="5489" y="-72"/>
                    <a:pt x="6120" y="700"/>
                    <a:pt x="6908" y="2783"/>
                  </a:cubicBezTo>
                  <a:cubicBezTo>
                    <a:pt x="7696" y="4865"/>
                    <a:pt x="8642" y="8260"/>
                    <a:pt x="9273" y="11037"/>
                  </a:cubicBezTo>
                  <a:cubicBezTo>
                    <a:pt x="9904" y="13814"/>
                    <a:pt x="10219" y="15974"/>
                    <a:pt x="10377" y="17440"/>
                  </a:cubicBezTo>
                  <a:cubicBezTo>
                    <a:pt x="10534" y="18905"/>
                    <a:pt x="10534" y="19677"/>
                    <a:pt x="10534" y="19677"/>
                  </a:cubicBezTo>
                  <a:cubicBezTo>
                    <a:pt x="10534" y="19677"/>
                    <a:pt x="10534" y="18905"/>
                    <a:pt x="10692" y="16514"/>
                  </a:cubicBezTo>
                  <a:cubicBezTo>
                    <a:pt x="10850" y="14123"/>
                    <a:pt x="11165" y="10111"/>
                    <a:pt x="11559" y="7720"/>
                  </a:cubicBezTo>
                  <a:cubicBezTo>
                    <a:pt x="11953" y="5328"/>
                    <a:pt x="12426" y="4557"/>
                    <a:pt x="12899" y="3785"/>
                  </a:cubicBezTo>
                  <a:cubicBezTo>
                    <a:pt x="13372" y="3014"/>
                    <a:pt x="13845" y="2243"/>
                    <a:pt x="14397" y="1625"/>
                  </a:cubicBezTo>
                  <a:cubicBezTo>
                    <a:pt x="14949" y="1008"/>
                    <a:pt x="15579" y="545"/>
                    <a:pt x="16131" y="623"/>
                  </a:cubicBezTo>
                  <a:cubicBezTo>
                    <a:pt x="16683" y="700"/>
                    <a:pt x="17156" y="1317"/>
                    <a:pt x="17866" y="3323"/>
                  </a:cubicBezTo>
                  <a:cubicBezTo>
                    <a:pt x="18575" y="5328"/>
                    <a:pt x="19521" y="8723"/>
                    <a:pt x="20152" y="11963"/>
                  </a:cubicBezTo>
                  <a:cubicBezTo>
                    <a:pt x="20782" y="15203"/>
                    <a:pt x="21098" y="18288"/>
                    <a:pt x="21413" y="2137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0" name="Line"/>
            <p:cNvSpPr/>
            <p:nvPr/>
          </p:nvSpPr>
          <p:spPr>
            <a:xfrm>
              <a:off x="12873287" y="6489361"/>
              <a:ext cx="148971" cy="426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1" h="21482" fill="norm" stroke="1" extrusionOk="0">
                  <a:moveTo>
                    <a:pt x="0" y="286"/>
                  </a:moveTo>
                  <a:cubicBezTo>
                    <a:pt x="2842" y="84"/>
                    <a:pt x="5684" y="-118"/>
                    <a:pt x="8242" y="84"/>
                  </a:cubicBezTo>
                  <a:cubicBezTo>
                    <a:pt x="10800" y="286"/>
                    <a:pt x="13074" y="891"/>
                    <a:pt x="13926" y="1699"/>
                  </a:cubicBezTo>
                  <a:cubicBezTo>
                    <a:pt x="14779" y="2506"/>
                    <a:pt x="14211" y="3516"/>
                    <a:pt x="12221" y="5131"/>
                  </a:cubicBezTo>
                  <a:cubicBezTo>
                    <a:pt x="10232" y="6746"/>
                    <a:pt x="6821" y="8966"/>
                    <a:pt x="4547" y="10581"/>
                  </a:cubicBezTo>
                  <a:cubicBezTo>
                    <a:pt x="2274" y="12196"/>
                    <a:pt x="1137" y="13205"/>
                    <a:pt x="1989" y="13609"/>
                  </a:cubicBezTo>
                  <a:cubicBezTo>
                    <a:pt x="2842" y="14013"/>
                    <a:pt x="5684" y="13811"/>
                    <a:pt x="8242" y="13407"/>
                  </a:cubicBezTo>
                  <a:cubicBezTo>
                    <a:pt x="10800" y="13003"/>
                    <a:pt x="13074" y="12398"/>
                    <a:pt x="15347" y="11691"/>
                  </a:cubicBezTo>
                  <a:cubicBezTo>
                    <a:pt x="17621" y="10985"/>
                    <a:pt x="19895" y="10177"/>
                    <a:pt x="20747" y="10379"/>
                  </a:cubicBezTo>
                  <a:cubicBezTo>
                    <a:pt x="21600" y="10581"/>
                    <a:pt x="21032" y="11792"/>
                    <a:pt x="19042" y="13811"/>
                  </a:cubicBezTo>
                  <a:cubicBezTo>
                    <a:pt x="17053" y="15830"/>
                    <a:pt x="13642" y="18656"/>
                    <a:pt x="10232" y="2148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1" name="Line"/>
            <p:cNvSpPr/>
            <p:nvPr/>
          </p:nvSpPr>
          <p:spPr>
            <a:xfrm>
              <a:off x="13245962" y="6760464"/>
              <a:ext cx="128597" cy="347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541" fill="norm" stroke="1" extrusionOk="0">
                  <a:moveTo>
                    <a:pt x="0" y="686"/>
                  </a:moveTo>
                  <a:cubicBezTo>
                    <a:pt x="3273" y="438"/>
                    <a:pt x="6546" y="189"/>
                    <a:pt x="10146" y="65"/>
                  </a:cubicBezTo>
                  <a:cubicBezTo>
                    <a:pt x="13746" y="-59"/>
                    <a:pt x="17673" y="-59"/>
                    <a:pt x="19636" y="562"/>
                  </a:cubicBezTo>
                  <a:cubicBezTo>
                    <a:pt x="21600" y="1182"/>
                    <a:pt x="21600" y="2424"/>
                    <a:pt x="18655" y="6024"/>
                  </a:cubicBezTo>
                  <a:cubicBezTo>
                    <a:pt x="15709" y="9624"/>
                    <a:pt x="9818" y="15582"/>
                    <a:pt x="3927" y="2154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2" name="Line"/>
            <p:cNvSpPr/>
            <p:nvPr/>
          </p:nvSpPr>
          <p:spPr>
            <a:xfrm>
              <a:off x="13270005" y="7276444"/>
              <a:ext cx="72131" cy="36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3" name="Line"/>
            <p:cNvSpPr/>
            <p:nvPr/>
          </p:nvSpPr>
          <p:spPr>
            <a:xfrm>
              <a:off x="13732343" y="6951856"/>
              <a:ext cx="415253" cy="520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600" fill="norm" stroke="1" extrusionOk="0">
                  <a:moveTo>
                    <a:pt x="3453" y="0"/>
                  </a:moveTo>
                  <a:cubicBezTo>
                    <a:pt x="2830" y="4985"/>
                    <a:pt x="2207" y="9969"/>
                    <a:pt x="1791" y="12960"/>
                  </a:cubicBezTo>
                  <a:cubicBezTo>
                    <a:pt x="1376" y="15951"/>
                    <a:pt x="1168" y="16948"/>
                    <a:pt x="857" y="17862"/>
                  </a:cubicBezTo>
                  <a:cubicBezTo>
                    <a:pt x="545" y="18775"/>
                    <a:pt x="130" y="19606"/>
                    <a:pt x="26" y="19440"/>
                  </a:cubicBezTo>
                  <a:cubicBezTo>
                    <a:pt x="-78" y="19274"/>
                    <a:pt x="130" y="18111"/>
                    <a:pt x="649" y="15868"/>
                  </a:cubicBezTo>
                  <a:cubicBezTo>
                    <a:pt x="1168" y="13625"/>
                    <a:pt x="1999" y="10302"/>
                    <a:pt x="2622" y="7975"/>
                  </a:cubicBezTo>
                  <a:cubicBezTo>
                    <a:pt x="3245" y="5649"/>
                    <a:pt x="3660" y="4320"/>
                    <a:pt x="4180" y="3323"/>
                  </a:cubicBezTo>
                  <a:cubicBezTo>
                    <a:pt x="4699" y="2326"/>
                    <a:pt x="5322" y="1662"/>
                    <a:pt x="6153" y="1745"/>
                  </a:cubicBezTo>
                  <a:cubicBezTo>
                    <a:pt x="6984" y="1828"/>
                    <a:pt x="8022" y="2658"/>
                    <a:pt x="8957" y="5317"/>
                  </a:cubicBezTo>
                  <a:cubicBezTo>
                    <a:pt x="9891" y="7975"/>
                    <a:pt x="10722" y="12462"/>
                    <a:pt x="11137" y="15203"/>
                  </a:cubicBezTo>
                  <a:cubicBezTo>
                    <a:pt x="11553" y="17945"/>
                    <a:pt x="11553" y="18942"/>
                    <a:pt x="11553" y="19855"/>
                  </a:cubicBezTo>
                  <a:cubicBezTo>
                    <a:pt x="11553" y="20769"/>
                    <a:pt x="11553" y="21600"/>
                    <a:pt x="11657" y="21600"/>
                  </a:cubicBezTo>
                  <a:cubicBezTo>
                    <a:pt x="11760" y="21600"/>
                    <a:pt x="11968" y="20769"/>
                    <a:pt x="12384" y="18443"/>
                  </a:cubicBezTo>
                  <a:cubicBezTo>
                    <a:pt x="12799" y="16117"/>
                    <a:pt x="13422" y="12295"/>
                    <a:pt x="13837" y="9886"/>
                  </a:cubicBezTo>
                  <a:cubicBezTo>
                    <a:pt x="14253" y="7477"/>
                    <a:pt x="14460" y="6480"/>
                    <a:pt x="14980" y="5649"/>
                  </a:cubicBezTo>
                  <a:cubicBezTo>
                    <a:pt x="15499" y="4818"/>
                    <a:pt x="16330" y="4154"/>
                    <a:pt x="17057" y="4486"/>
                  </a:cubicBezTo>
                  <a:cubicBezTo>
                    <a:pt x="17784" y="4818"/>
                    <a:pt x="18407" y="6148"/>
                    <a:pt x="19134" y="8142"/>
                  </a:cubicBezTo>
                  <a:cubicBezTo>
                    <a:pt x="19860" y="10135"/>
                    <a:pt x="20691" y="12794"/>
                    <a:pt x="21522" y="1545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4" name="Line"/>
            <p:cNvSpPr/>
            <p:nvPr/>
          </p:nvSpPr>
          <p:spPr>
            <a:xfrm>
              <a:off x="14184996" y="6567159"/>
              <a:ext cx="227078" cy="306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3" h="21472" fill="norm" stroke="1" extrusionOk="0">
                  <a:moveTo>
                    <a:pt x="6579" y="0"/>
                  </a:moveTo>
                  <a:cubicBezTo>
                    <a:pt x="5462" y="4488"/>
                    <a:pt x="4344" y="8977"/>
                    <a:pt x="3413" y="12062"/>
                  </a:cubicBezTo>
                  <a:cubicBezTo>
                    <a:pt x="2482" y="15148"/>
                    <a:pt x="1737" y="16831"/>
                    <a:pt x="993" y="18374"/>
                  </a:cubicBezTo>
                  <a:cubicBezTo>
                    <a:pt x="248" y="19917"/>
                    <a:pt x="-497" y="21319"/>
                    <a:pt x="434" y="21460"/>
                  </a:cubicBezTo>
                  <a:cubicBezTo>
                    <a:pt x="1365" y="21600"/>
                    <a:pt x="3972" y="20478"/>
                    <a:pt x="7696" y="19216"/>
                  </a:cubicBezTo>
                  <a:cubicBezTo>
                    <a:pt x="11420" y="17953"/>
                    <a:pt x="16262" y="16551"/>
                    <a:pt x="21103" y="1514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5" name="Line"/>
            <p:cNvSpPr/>
            <p:nvPr/>
          </p:nvSpPr>
          <p:spPr>
            <a:xfrm>
              <a:off x="14321377" y="6627268"/>
              <a:ext cx="18566" cy="336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4371"/>
                    <a:pt x="2735" y="8743"/>
                    <a:pt x="575" y="12343"/>
                  </a:cubicBezTo>
                  <a:cubicBezTo>
                    <a:pt x="-1585" y="15943"/>
                    <a:pt x="2735" y="18771"/>
                    <a:pt x="7054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6" name="Line"/>
            <p:cNvSpPr/>
            <p:nvPr/>
          </p:nvSpPr>
          <p:spPr>
            <a:xfrm>
              <a:off x="14502065" y="6887578"/>
              <a:ext cx="294706" cy="521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442" fill="norm" stroke="1" extrusionOk="0">
                  <a:moveTo>
                    <a:pt x="17088" y="4129"/>
                  </a:moveTo>
                  <a:cubicBezTo>
                    <a:pt x="17088" y="6108"/>
                    <a:pt x="17088" y="8086"/>
                    <a:pt x="15190" y="10395"/>
                  </a:cubicBezTo>
                  <a:cubicBezTo>
                    <a:pt x="13293" y="12703"/>
                    <a:pt x="9498" y="15341"/>
                    <a:pt x="7017" y="16908"/>
                  </a:cubicBezTo>
                  <a:cubicBezTo>
                    <a:pt x="4536" y="18474"/>
                    <a:pt x="3369" y="18969"/>
                    <a:pt x="2201" y="19463"/>
                  </a:cubicBezTo>
                  <a:cubicBezTo>
                    <a:pt x="1034" y="19958"/>
                    <a:pt x="-134" y="20453"/>
                    <a:pt x="12" y="20700"/>
                  </a:cubicBezTo>
                  <a:cubicBezTo>
                    <a:pt x="158" y="20947"/>
                    <a:pt x="1617" y="20947"/>
                    <a:pt x="3953" y="20123"/>
                  </a:cubicBezTo>
                  <a:cubicBezTo>
                    <a:pt x="6288" y="19298"/>
                    <a:pt x="9498" y="17650"/>
                    <a:pt x="12271" y="15424"/>
                  </a:cubicBezTo>
                  <a:cubicBezTo>
                    <a:pt x="15044" y="13198"/>
                    <a:pt x="17379" y="10395"/>
                    <a:pt x="18693" y="8169"/>
                  </a:cubicBezTo>
                  <a:cubicBezTo>
                    <a:pt x="20006" y="5943"/>
                    <a:pt x="20298" y="4294"/>
                    <a:pt x="19861" y="3057"/>
                  </a:cubicBezTo>
                  <a:cubicBezTo>
                    <a:pt x="19423" y="1821"/>
                    <a:pt x="18255" y="996"/>
                    <a:pt x="16942" y="502"/>
                  </a:cubicBezTo>
                  <a:cubicBezTo>
                    <a:pt x="15628" y="7"/>
                    <a:pt x="14169" y="-158"/>
                    <a:pt x="12855" y="172"/>
                  </a:cubicBezTo>
                  <a:cubicBezTo>
                    <a:pt x="11542" y="502"/>
                    <a:pt x="10374" y="1326"/>
                    <a:pt x="9352" y="3305"/>
                  </a:cubicBezTo>
                  <a:cubicBezTo>
                    <a:pt x="8331" y="5283"/>
                    <a:pt x="7455" y="8416"/>
                    <a:pt x="8039" y="11137"/>
                  </a:cubicBezTo>
                  <a:cubicBezTo>
                    <a:pt x="8623" y="13857"/>
                    <a:pt x="10666" y="16166"/>
                    <a:pt x="13147" y="17815"/>
                  </a:cubicBezTo>
                  <a:cubicBezTo>
                    <a:pt x="15628" y="19463"/>
                    <a:pt x="18547" y="20453"/>
                    <a:pt x="21466" y="2144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7" name="Line"/>
            <p:cNvSpPr/>
            <p:nvPr/>
          </p:nvSpPr>
          <p:spPr>
            <a:xfrm>
              <a:off x="15110397" y="6918295"/>
              <a:ext cx="275441" cy="526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1172" fill="norm" stroke="1" extrusionOk="0">
                  <a:moveTo>
                    <a:pt x="12879" y="2317"/>
                  </a:moveTo>
                  <a:cubicBezTo>
                    <a:pt x="12879" y="1511"/>
                    <a:pt x="12879" y="705"/>
                    <a:pt x="12107" y="302"/>
                  </a:cubicBezTo>
                  <a:cubicBezTo>
                    <a:pt x="11336" y="-101"/>
                    <a:pt x="9793" y="-101"/>
                    <a:pt x="8404" y="302"/>
                  </a:cubicBezTo>
                  <a:cubicBezTo>
                    <a:pt x="7016" y="705"/>
                    <a:pt x="5782" y="1511"/>
                    <a:pt x="4239" y="3526"/>
                  </a:cubicBezTo>
                  <a:cubicBezTo>
                    <a:pt x="2696" y="5541"/>
                    <a:pt x="844" y="8765"/>
                    <a:pt x="227" y="11747"/>
                  </a:cubicBezTo>
                  <a:cubicBezTo>
                    <a:pt x="-390" y="14729"/>
                    <a:pt x="227" y="17469"/>
                    <a:pt x="2387" y="19162"/>
                  </a:cubicBezTo>
                  <a:cubicBezTo>
                    <a:pt x="4547" y="20854"/>
                    <a:pt x="8250" y="21499"/>
                    <a:pt x="11644" y="21015"/>
                  </a:cubicBezTo>
                  <a:cubicBezTo>
                    <a:pt x="15039" y="20532"/>
                    <a:pt x="18124" y="18920"/>
                    <a:pt x="21210" y="1730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8" name="Line"/>
            <p:cNvSpPr/>
            <p:nvPr/>
          </p:nvSpPr>
          <p:spPr>
            <a:xfrm>
              <a:off x="15438309" y="6651311"/>
              <a:ext cx="248073" cy="177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1254" fill="norm" stroke="1" extrusionOk="0">
                  <a:moveTo>
                    <a:pt x="2711" y="0"/>
                  </a:moveTo>
                  <a:cubicBezTo>
                    <a:pt x="2368" y="5280"/>
                    <a:pt x="2025" y="10560"/>
                    <a:pt x="1339" y="14160"/>
                  </a:cubicBezTo>
                  <a:cubicBezTo>
                    <a:pt x="654" y="17760"/>
                    <a:pt x="-375" y="19680"/>
                    <a:pt x="139" y="20640"/>
                  </a:cubicBezTo>
                  <a:cubicBezTo>
                    <a:pt x="654" y="21600"/>
                    <a:pt x="2711" y="21600"/>
                    <a:pt x="6482" y="19440"/>
                  </a:cubicBezTo>
                  <a:cubicBezTo>
                    <a:pt x="10254" y="17280"/>
                    <a:pt x="15739" y="12960"/>
                    <a:pt x="21225" y="864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9" name="Line"/>
            <p:cNvSpPr/>
            <p:nvPr/>
          </p:nvSpPr>
          <p:spPr>
            <a:xfrm>
              <a:off x="15586199" y="6627268"/>
              <a:ext cx="16030" cy="444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254"/>
                    <a:pt x="0" y="10508"/>
                    <a:pt x="0" y="14108"/>
                  </a:cubicBezTo>
                  <a:cubicBezTo>
                    <a:pt x="0" y="17708"/>
                    <a:pt x="10800" y="1965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0" name="Line"/>
            <p:cNvSpPr/>
            <p:nvPr/>
          </p:nvSpPr>
          <p:spPr>
            <a:xfrm>
              <a:off x="15938838" y="7096117"/>
              <a:ext cx="1" cy="24044"/>
            </a:xfrm>
            <a:prstGeom prst="ellipse">
              <a:avLst/>
            </a:pr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1" name="Line"/>
            <p:cNvSpPr/>
            <p:nvPr/>
          </p:nvSpPr>
          <p:spPr>
            <a:xfrm>
              <a:off x="15890750" y="7396661"/>
              <a:ext cx="24044" cy="72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2" name="Line"/>
            <p:cNvSpPr/>
            <p:nvPr/>
          </p:nvSpPr>
          <p:spPr>
            <a:xfrm>
              <a:off x="16173097" y="6855681"/>
              <a:ext cx="366829" cy="683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544" fill="norm" stroke="1" extrusionOk="0">
                  <a:moveTo>
                    <a:pt x="2475" y="0"/>
                  </a:moveTo>
                  <a:cubicBezTo>
                    <a:pt x="5762" y="1137"/>
                    <a:pt x="9049" y="2274"/>
                    <a:pt x="11162" y="3537"/>
                  </a:cubicBezTo>
                  <a:cubicBezTo>
                    <a:pt x="13275" y="4800"/>
                    <a:pt x="14214" y="6189"/>
                    <a:pt x="14096" y="7768"/>
                  </a:cubicBezTo>
                  <a:cubicBezTo>
                    <a:pt x="13979" y="9347"/>
                    <a:pt x="12805" y="11116"/>
                    <a:pt x="10692" y="13263"/>
                  </a:cubicBezTo>
                  <a:cubicBezTo>
                    <a:pt x="8579" y="15411"/>
                    <a:pt x="5527" y="17937"/>
                    <a:pt x="3414" y="19453"/>
                  </a:cubicBezTo>
                  <a:cubicBezTo>
                    <a:pt x="1301" y="20968"/>
                    <a:pt x="127" y="21474"/>
                    <a:pt x="9" y="21537"/>
                  </a:cubicBezTo>
                  <a:cubicBezTo>
                    <a:pt x="-108" y="21600"/>
                    <a:pt x="831" y="21221"/>
                    <a:pt x="3414" y="20842"/>
                  </a:cubicBezTo>
                  <a:cubicBezTo>
                    <a:pt x="5996" y="20463"/>
                    <a:pt x="10222" y="20084"/>
                    <a:pt x="13509" y="20147"/>
                  </a:cubicBezTo>
                  <a:cubicBezTo>
                    <a:pt x="16796" y="20211"/>
                    <a:pt x="19144" y="20716"/>
                    <a:pt x="21492" y="2122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3" name="Line"/>
            <p:cNvSpPr/>
            <p:nvPr/>
          </p:nvSpPr>
          <p:spPr>
            <a:xfrm>
              <a:off x="16581411" y="6603224"/>
              <a:ext cx="186930" cy="244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1" h="21240" fill="norm" stroke="1" extrusionOk="0">
                  <a:moveTo>
                    <a:pt x="6141" y="0"/>
                  </a:moveTo>
                  <a:cubicBezTo>
                    <a:pt x="4791" y="3832"/>
                    <a:pt x="3441" y="7665"/>
                    <a:pt x="2091" y="11148"/>
                  </a:cubicBezTo>
                  <a:cubicBezTo>
                    <a:pt x="741" y="14632"/>
                    <a:pt x="-609" y="17768"/>
                    <a:pt x="291" y="19510"/>
                  </a:cubicBezTo>
                  <a:cubicBezTo>
                    <a:pt x="1191" y="21252"/>
                    <a:pt x="4341" y="21600"/>
                    <a:pt x="7941" y="20903"/>
                  </a:cubicBezTo>
                  <a:cubicBezTo>
                    <a:pt x="11541" y="20206"/>
                    <a:pt x="15591" y="18465"/>
                    <a:pt x="17841" y="17245"/>
                  </a:cubicBezTo>
                  <a:cubicBezTo>
                    <a:pt x="20091" y="16026"/>
                    <a:pt x="20541" y="15329"/>
                    <a:pt x="20991" y="1463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4" name="Line"/>
            <p:cNvSpPr/>
            <p:nvPr/>
          </p:nvSpPr>
          <p:spPr>
            <a:xfrm>
              <a:off x="16697015" y="6672059"/>
              <a:ext cx="35262" cy="339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304" fill="norm" stroke="1" extrusionOk="0">
                  <a:moveTo>
                    <a:pt x="21118" y="1713"/>
                  </a:moveTo>
                  <a:cubicBezTo>
                    <a:pt x="13918" y="709"/>
                    <a:pt x="6718" y="-296"/>
                    <a:pt x="3118" y="81"/>
                  </a:cubicBezTo>
                  <a:cubicBezTo>
                    <a:pt x="-482" y="457"/>
                    <a:pt x="-482" y="2216"/>
                    <a:pt x="718" y="5983"/>
                  </a:cubicBezTo>
                  <a:cubicBezTo>
                    <a:pt x="1918" y="9751"/>
                    <a:pt x="4318" y="15527"/>
                    <a:pt x="6718" y="2130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5" name="Line"/>
            <p:cNvSpPr/>
            <p:nvPr/>
          </p:nvSpPr>
          <p:spPr>
            <a:xfrm>
              <a:off x="17261232" y="7240378"/>
              <a:ext cx="264481" cy="44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fill="norm" stroke="1" extrusionOk="0">
                  <a:moveTo>
                    <a:pt x="0" y="10800"/>
                  </a:moveTo>
                  <a:cubicBezTo>
                    <a:pt x="1636" y="16200"/>
                    <a:pt x="3273" y="21600"/>
                    <a:pt x="6873" y="19800"/>
                  </a:cubicBezTo>
                  <a:cubicBezTo>
                    <a:pt x="10473" y="18000"/>
                    <a:pt x="16036" y="9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6" name="Line"/>
            <p:cNvSpPr/>
            <p:nvPr/>
          </p:nvSpPr>
          <p:spPr>
            <a:xfrm>
              <a:off x="17296231" y="7072073"/>
              <a:ext cx="37132" cy="504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5143"/>
                    <a:pt x="-1585" y="10286"/>
                    <a:pt x="575" y="13886"/>
                  </a:cubicBezTo>
                  <a:cubicBezTo>
                    <a:pt x="2735" y="17486"/>
                    <a:pt x="11375" y="19543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7" name="Line"/>
            <p:cNvSpPr/>
            <p:nvPr/>
          </p:nvSpPr>
          <p:spPr>
            <a:xfrm>
              <a:off x="18166873" y="6923805"/>
              <a:ext cx="578705" cy="631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536" fill="norm" stroke="1" extrusionOk="0">
                  <a:moveTo>
                    <a:pt x="4320" y="547"/>
                  </a:moveTo>
                  <a:cubicBezTo>
                    <a:pt x="3575" y="5468"/>
                    <a:pt x="2830" y="10390"/>
                    <a:pt x="2160" y="13603"/>
                  </a:cubicBezTo>
                  <a:cubicBezTo>
                    <a:pt x="1490" y="16815"/>
                    <a:pt x="894" y="18319"/>
                    <a:pt x="521" y="19481"/>
                  </a:cubicBezTo>
                  <a:cubicBezTo>
                    <a:pt x="149" y="20643"/>
                    <a:pt x="0" y="21463"/>
                    <a:pt x="0" y="21532"/>
                  </a:cubicBezTo>
                  <a:cubicBezTo>
                    <a:pt x="0" y="21600"/>
                    <a:pt x="149" y="20916"/>
                    <a:pt x="819" y="18524"/>
                  </a:cubicBezTo>
                  <a:cubicBezTo>
                    <a:pt x="1490" y="16132"/>
                    <a:pt x="2681" y="12030"/>
                    <a:pt x="3650" y="8886"/>
                  </a:cubicBezTo>
                  <a:cubicBezTo>
                    <a:pt x="4618" y="5742"/>
                    <a:pt x="5363" y="3554"/>
                    <a:pt x="6033" y="2119"/>
                  </a:cubicBezTo>
                  <a:cubicBezTo>
                    <a:pt x="6703" y="684"/>
                    <a:pt x="7299" y="0"/>
                    <a:pt x="7746" y="0"/>
                  </a:cubicBezTo>
                  <a:cubicBezTo>
                    <a:pt x="8193" y="0"/>
                    <a:pt x="8491" y="684"/>
                    <a:pt x="9012" y="3076"/>
                  </a:cubicBezTo>
                  <a:cubicBezTo>
                    <a:pt x="9534" y="5468"/>
                    <a:pt x="10279" y="9570"/>
                    <a:pt x="10800" y="12235"/>
                  </a:cubicBezTo>
                  <a:cubicBezTo>
                    <a:pt x="11321" y="14901"/>
                    <a:pt x="11619" y="16132"/>
                    <a:pt x="11992" y="17089"/>
                  </a:cubicBezTo>
                  <a:cubicBezTo>
                    <a:pt x="12364" y="18046"/>
                    <a:pt x="12811" y="18729"/>
                    <a:pt x="13258" y="18661"/>
                  </a:cubicBezTo>
                  <a:cubicBezTo>
                    <a:pt x="13705" y="18592"/>
                    <a:pt x="14152" y="17772"/>
                    <a:pt x="14748" y="15653"/>
                  </a:cubicBezTo>
                  <a:cubicBezTo>
                    <a:pt x="15343" y="13534"/>
                    <a:pt x="16088" y="10116"/>
                    <a:pt x="16535" y="8066"/>
                  </a:cubicBezTo>
                  <a:cubicBezTo>
                    <a:pt x="16982" y="6015"/>
                    <a:pt x="17131" y="5332"/>
                    <a:pt x="17503" y="4648"/>
                  </a:cubicBezTo>
                  <a:cubicBezTo>
                    <a:pt x="17876" y="3965"/>
                    <a:pt x="18472" y="3281"/>
                    <a:pt x="18993" y="3281"/>
                  </a:cubicBezTo>
                  <a:cubicBezTo>
                    <a:pt x="19514" y="3281"/>
                    <a:pt x="19961" y="3965"/>
                    <a:pt x="20408" y="6084"/>
                  </a:cubicBezTo>
                  <a:cubicBezTo>
                    <a:pt x="20855" y="8203"/>
                    <a:pt x="21302" y="11757"/>
                    <a:pt x="21451" y="13944"/>
                  </a:cubicBezTo>
                  <a:cubicBezTo>
                    <a:pt x="21600" y="16132"/>
                    <a:pt x="21451" y="16952"/>
                    <a:pt x="21302" y="1777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8" name="Line"/>
            <p:cNvSpPr/>
            <p:nvPr/>
          </p:nvSpPr>
          <p:spPr>
            <a:xfrm>
              <a:off x="18848106" y="6495028"/>
              <a:ext cx="126799" cy="314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1" h="21485" fill="norm" stroke="1" extrusionOk="0">
                  <a:moveTo>
                    <a:pt x="11782" y="0"/>
                  </a:moveTo>
                  <a:cubicBezTo>
                    <a:pt x="9164" y="2734"/>
                    <a:pt x="6545" y="5468"/>
                    <a:pt x="6218" y="8066"/>
                  </a:cubicBezTo>
                  <a:cubicBezTo>
                    <a:pt x="5891" y="10663"/>
                    <a:pt x="7855" y="13124"/>
                    <a:pt x="11127" y="14354"/>
                  </a:cubicBezTo>
                  <a:cubicBezTo>
                    <a:pt x="14400" y="15585"/>
                    <a:pt x="18982" y="15585"/>
                    <a:pt x="20291" y="16268"/>
                  </a:cubicBezTo>
                  <a:cubicBezTo>
                    <a:pt x="21600" y="16952"/>
                    <a:pt x="19636" y="18319"/>
                    <a:pt x="17345" y="19413"/>
                  </a:cubicBezTo>
                  <a:cubicBezTo>
                    <a:pt x="15055" y="20506"/>
                    <a:pt x="12436" y="21327"/>
                    <a:pt x="9491" y="21463"/>
                  </a:cubicBezTo>
                  <a:cubicBezTo>
                    <a:pt x="6545" y="21600"/>
                    <a:pt x="3273" y="21053"/>
                    <a:pt x="0" y="2050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9" name="Line"/>
            <p:cNvSpPr/>
            <p:nvPr/>
          </p:nvSpPr>
          <p:spPr>
            <a:xfrm>
              <a:off x="18872149" y="6483006"/>
              <a:ext cx="228415" cy="24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0" name="Line"/>
            <p:cNvSpPr/>
            <p:nvPr/>
          </p:nvSpPr>
          <p:spPr>
            <a:xfrm>
              <a:off x="19256847" y="6810099"/>
              <a:ext cx="273811" cy="454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4" h="21482" fill="norm" stroke="1" extrusionOk="0">
                  <a:moveTo>
                    <a:pt x="0" y="5566"/>
                  </a:moveTo>
                  <a:cubicBezTo>
                    <a:pt x="309" y="4619"/>
                    <a:pt x="617" y="3671"/>
                    <a:pt x="3240" y="2724"/>
                  </a:cubicBezTo>
                  <a:cubicBezTo>
                    <a:pt x="5863" y="1777"/>
                    <a:pt x="10800" y="829"/>
                    <a:pt x="14040" y="356"/>
                  </a:cubicBezTo>
                  <a:cubicBezTo>
                    <a:pt x="17280" y="-118"/>
                    <a:pt x="18823" y="-118"/>
                    <a:pt x="19903" y="356"/>
                  </a:cubicBezTo>
                  <a:cubicBezTo>
                    <a:pt x="20983" y="829"/>
                    <a:pt x="21600" y="1777"/>
                    <a:pt x="20520" y="4240"/>
                  </a:cubicBezTo>
                  <a:cubicBezTo>
                    <a:pt x="19440" y="6703"/>
                    <a:pt x="16663" y="10682"/>
                    <a:pt x="14194" y="13808"/>
                  </a:cubicBezTo>
                  <a:cubicBezTo>
                    <a:pt x="11726" y="16935"/>
                    <a:pt x="9566" y="19208"/>
                    <a:pt x="7406" y="2148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1" name="Line"/>
            <p:cNvSpPr/>
            <p:nvPr/>
          </p:nvSpPr>
          <p:spPr>
            <a:xfrm>
              <a:off x="19330761" y="7312509"/>
              <a:ext cx="34283" cy="144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20532" y="0"/>
                  </a:moveTo>
                  <a:cubicBezTo>
                    <a:pt x="10932" y="4800"/>
                    <a:pt x="1332" y="9600"/>
                    <a:pt x="132" y="13200"/>
                  </a:cubicBezTo>
                  <a:cubicBezTo>
                    <a:pt x="-1068" y="16800"/>
                    <a:pt x="6132" y="19200"/>
                    <a:pt x="13332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2" name="Line"/>
            <p:cNvSpPr/>
            <p:nvPr/>
          </p:nvSpPr>
          <p:spPr>
            <a:xfrm>
              <a:off x="19819572" y="6915791"/>
              <a:ext cx="400305" cy="429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421" fill="norm" stroke="1" extrusionOk="0">
                  <a:moveTo>
                    <a:pt x="8520" y="0"/>
                  </a:moveTo>
                  <a:cubicBezTo>
                    <a:pt x="6152" y="6000"/>
                    <a:pt x="3784" y="12000"/>
                    <a:pt x="2276" y="15800"/>
                  </a:cubicBezTo>
                  <a:cubicBezTo>
                    <a:pt x="769" y="19600"/>
                    <a:pt x="123" y="21200"/>
                    <a:pt x="16" y="21400"/>
                  </a:cubicBezTo>
                  <a:cubicBezTo>
                    <a:pt x="-92" y="21600"/>
                    <a:pt x="339" y="20400"/>
                    <a:pt x="1630" y="17800"/>
                  </a:cubicBezTo>
                  <a:cubicBezTo>
                    <a:pt x="2922" y="15200"/>
                    <a:pt x="5075" y="11200"/>
                    <a:pt x="6475" y="8800"/>
                  </a:cubicBezTo>
                  <a:cubicBezTo>
                    <a:pt x="7874" y="6400"/>
                    <a:pt x="8520" y="5600"/>
                    <a:pt x="9059" y="4700"/>
                  </a:cubicBezTo>
                  <a:cubicBezTo>
                    <a:pt x="9597" y="3800"/>
                    <a:pt x="10027" y="2800"/>
                    <a:pt x="10243" y="2800"/>
                  </a:cubicBezTo>
                  <a:cubicBezTo>
                    <a:pt x="10458" y="2800"/>
                    <a:pt x="10458" y="3800"/>
                    <a:pt x="10673" y="6300"/>
                  </a:cubicBezTo>
                  <a:cubicBezTo>
                    <a:pt x="10889" y="8800"/>
                    <a:pt x="11319" y="12800"/>
                    <a:pt x="11750" y="15900"/>
                  </a:cubicBezTo>
                  <a:cubicBezTo>
                    <a:pt x="12181" y="19000"/>
                    <a:pt x="12611" y="21200"/>
                    <a:pt x="13365" y="21300"/>
                  </a:cubicBezTo>
                  <a:cubicBezTo>
                    <a:pt x="14118" y="21400"/>
                    <a:pt x="15195" y="19400"/>
                    <a:pt x="16379" y="16100"/>
                  </a:cubicBezTo>
                  <a:cubicBezTo>
                    <a:pt x="17563" y="12800"/>
                    <a:pt x="18855" y="8200"/>
                    <a:pt x="19824" y="5500"/>
                  </a:cubicBezTo>
                  <a:cubicBezTo>
                    <a:pt x="20509" y="3592"/>
                    <a:pt x="21032" y="2633"/>
                    <a:pt x="21508" y="230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3" name="Line"/>
            <p:cNvSpPr/>
            <p:nvPr/>
          </p:nvSpPr>
          <p:spPr>
            <a:xfrm>
              <a:off x="20244017" y="6973971"/>
              <a:ext cx="46703" cy="362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96" y="824"/>
                    <a:pt x="6655" y="2307"/>
                    <a:pt x="9553" y="4770"/>
                  </a:cubicBezTo>
                  <a:cubicBezTo>
                    <a:pt x="14186" y="8709"/>
                    <a:pt x="17893" y="1515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4" name="Line"/>
            <p:cNvSpPr/>
            <p:nvPr/>
          </p:nvSpPr>
          <p:spPr>
            <a:xfrm>
              <a:off x="20527403" y="6807594"/>
              <a:ext cx="340362" cy="613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1600" fill="norm" stroke="1" extrusionOk="0">
                  <a:moveTo>
                    <a:pt x="19826" y="0"/>
                  </a:moveTo>
                  <a:cubicBezTo>
                    <a:pt x="19575" y="3247"/>
                    <a:pt x="19324" y="6494"/>
                    <a:pt x="17063" y="9388"/>
                  </a:cubicBezTo>
                  <a:cubicBezTo>
                    <a:pt x="14803" y="12282"/>
                    <a:pt x="10533" y="14824"/>
                    <a:pt x="7896" y="16306"/>
                  </a:cubicBezTo>
                  <a:cubicBezTo>
                    <a:pt x="5259" y="17788"/>
                    <a:pt x="4254" y="18212"/>
                    <a:pt x="3124" y="18565"/>
                  </a:cubicBezTo>
                  <a:cubicBezTo>
                    <a:pt x="1993" y="18918"/>
                    <a:pt x="738" y="19200"/>
                    <a:pt x="235" y="18918"/>
                  </a:cubicBezTo>
                  <a:cubicBezTo>
                    <a:pt x="-267" y="18635"/>
                    <a:pt x="-16" y="17788"/>
                    <a:pt x="1491" y="16024"/>
                  </a:cubicBezTo>
                  <a:cubicBezTo>
                    <a:pt x="2998" y="14259"/>
                    <a:pt x="5761" y="11576"/>
                    <a:pt x="7896" y="9600"/>
                  </a:cubicBezTo>
                  <a:cubicBezTo>
                    <a:pt x="10031" y="7624"/>
                    <a:pt x="11538" y="6353"/>
                    <a:pt x="13045" y="5012"/>
                  </a:cubicBezTo>
                  <a:cubicBezTo>
                    <a:pt x="14552" y="3671"/>
                    <a:pt x="16059" y="2259"/>
                    <a:pt x="16184" y="1553"/>
                  </a:cubicBezTo>
                  <a:cubicBezTo>
                    <a:pt x="16310" y="847"/>
                    <a:pt x="15054" y="847"/>
                    <a:pt x="13798" y="847"/>
                  </a:cubicBezTo>
                  <a:cubicBezTo>
                    <a:pt x="12542" y="847"/>
                    <a:pt x="11286" y="847"/>
                    <a:pt x="10156" y="1129"/>
                  </a:cubicBezTo>
                  <a:cubicBezTo>
                    <a:pt x="9026" y="1412"/>
                    <a:pt x="8021" y="1976"/>
                    <a:pt x="7142" y="2965"/>
                  </a:cubicBezTo>
                  <a:cubicBezTo>
                    <a:pt x="6263" y="3953"/>
                    <a:pt x="5510" y="5365"/>
                    <a:pt x="5133" y="6918"/>
                  </a:cubicBezTo>
                  <a:cubicBezTo>
                    <a:pt x="4756" y="8471"/>
                    <a:pt x="4756" y="10165"/>
                    <a:pt x="5510" y="11647"/>
                  </a:cubicBezTo>
                  <a:cubicBezTo>
                    <a:pt x="6263" y="13129"/>
                    <a:pt x="7770" y="14400"/>
                    <a:pt x="9905" y="15529"/>
                  </a:cubicBezTo>
                  <a:cubicBezTo>
                    <a:pt x="12040" y="16659"/>
                    <a:pt x="14803" y="17647"/>
                    <a:pt x="16812" y="18282"/>
                  </a:cubicBezTo>
                  <a:cubicBezTo>
                    <a:pt x="18821" y="18918"/>
                    <a:pt x="20077" y="19200"/>
                    <a:pt x="20705" y="19694"/>
                  </a:cubicBezTo>
                  <a:cubicBezTo>
                    <a:pt x="21333" y="20188"/>
                    <a:pt x="21333" y="20894"/>
                    <a:pt x="21333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5" name="Line"/>
            <p:cNvSpPr/>
            <p:nvPr/>
          </p:nvSpPr>
          <p:spPr>
            <a:xfrm>
              <a:off x="21179287" y="6895941"/>
              <a:ext cx="169349" cy="455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8" h="21377" fill="norm" stroke="1" extrusionOk="0">
                  <a:moveTo>
                    <a:pt x="8588" y="0"/>
                  </a:moveTo>
                  <a:cubicBezTo>
                    <a:pt x="7378" y="145"/>
                    <a:pt x="6221" y="398"/>
                    <a:pt x="5154" y="837"/>
                  </a:cubicBezTo>
                  <a:cubicBezTo>
                    <a:pt x="2642" y="1870"/>
                    <a:pt x="633" y="3937"/>
                    <a:pt x="130" y="7038"/>
                  </a:cubicBezTo>
                  <a:cubicBezTo>
                    <a:pt x="-372" y="10138"/>
                    <a:pt x="633" y="14272"/>
                    <a:pt x="2140" y="16808"/>
                  </a:cubicBezTo>
                  <a:cubicBezTo>
                    <a:pt x="3647" y="19345"/>
                    <a:pt x="5656" y="20285"/>
                    <a:pt x="7916" y="20848"/>
                  </a:cubicBezTo>
                  <a:cubicBezTo>
                    <a:pt x="10177" y="21412"/>
                    <a:pt x="12688" y="21600"/>
                    <a:pt x="14949" y="21036"/>
                  </a:cubicBezTo>
                  <a:cubicBezTo>
                    <a:pt x="17209" y="20473"/>
                    <a:pt x="19219" y="19157"/>
                    <a:pt x="21228" y="1784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6" name="Line"/>
            <p:cNvSpPr/>
            <p:nvPr/>
          </p:nvSpPr>
          <p:spPr>
            <a:xfrm>
              <a:off x="21817484" y="7108138"/>
              <a:ext cx="24045" cy="24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7" name="Line"/>
            <p:cNvSpPr/>
            <p:nvPr/>
          </p:nvSpPr>
          <p:spPr>
            <a:xfrm>
              <a:off x="21709288" y="7360596"/>
              <a:ext cx="24044" cy="36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8" name="Line"/>
            <p:cNvSpPr/>
            <p:nvPr/>
          </p:nvSpPr>
          <p:spPr>
            <a:xfrm>
              <a:off x="21943545" y="6963878"/>
              <a:ext cx="330767" cy="573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464" fill="norm" stroke="1" extrusionOk="0">
                  <a:moveTo>
                    <a:pt x="2744" y="0"/>
                  </a:moveTo>
                  <a:cubicBezTo>
                    <a:pt x="7428" y="450"/>
                    <a:pt x="12112" y="900"/>
                    <a:pt x="14975" y="1875"/>
                  </a:cubicBezTo>
                  <a:cubicBezTo>
                    <a:pt x="17838" y="2850"/>
                    <a:pt x="18879" y="4350"/>
                    <a:pt x="17447" y="6750"/>
                  </a:cubicBezTo>
                  <a:cubicBezTo>
                    <a:pt x="16016" y="9150"/>
                    <a:pt x="12112" y="12450"/>
                    <a:pt x="9120" y="14625"/>
                  </a:cubicBezTo>
                  <a:cubicBezTo>
                    <a:pt x="6127" y="16800"/>
                    <a:pt x="4045" y="17850"/>
                    <a:pt x="2483" y="18825"/>
                  </a:cubicBezTo>
                  <a:cubicBezTo>
                    <a:pt x="922" y="19800"/>
                    <a:pt x="-119" y="20700"/>
                    <a:pt x="11" y="21150"/>
                  </a:cubicBezTo>
                  <a:cubicBezTo>
                    <a:pt x="141" y="21600"/>
                    <a:pt x="1442" y="21600"/>
                    <a:pt x="5216" y="20925"/>
                  </a:cubicBezTo>
                  <a:cubicBezTo>
                    <a:pt x="8989" y="20250"/>
                    <a:pt x="15235" y="18900"/>
                    <a:pt x="21481" y="1755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9" name="Line"/>
            <p:cNvSpPr/>
            <p:nvPr/>
          </p:nvSpPr>
          <p:spPr>
            <a:xfrm>
              <a:off x="825329" y="9163862"/>
              <a:ext cx="885912" cy="72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600" fill="norm" stroke="1" extrusionOk="0">
                  <a:moveTo>
                    <a:pt x="928" y="0"/>
                  </a:moveTo>
                  <a:cubicBezTo>
                    <a:pt x="441" y="2400"/>
                    <a:pt x="-45" y="4800"/>
                    <a:pt x="4" y="7200"/>
                  </a:cubicBezTo>
                  <a:cubicBezTo>
                    <a:pt x="52" y="9600"/>
                    <a:pt x="636" y="12000"/>
                    <a:pt x="2144" y="12600"/>
                  </a:cubicBezTo>
                  <a:cubicBezTo>
                    <a:pt x="3652" y="13200"/>
                    <a:pt x="6085" y="12000"/>
                    <a:pt x="9004" y="9600"/>
                  </a:cubicBezTo>
                  <a:cubicBezTo>
                    <a:pt x="11923" y="7200"/>
                    <a:pt x="15328" y="3600"/>
                    <a:pt x="17323" y="1800"/>
                  </a:cubicBezTo>
                  <a:cubicBezTo>
                    <a:pt x="19317" y="0"/>
                    <a:pt x="19901" y="0"/>
                    <a:pt x="20436" y="0"/>
                  </a:cubicBezTo>
                  <a:cubicBezTo>
                    <a:pt x="20971" y="0"/>
                    <a:pt x="21458" y="0"/>
                    <a:pt x="21506" y="1800"/>
                  </a:cubicBezTo>
                  <a:cubicBezTo>
                    <a:pt x="21555" y="3600"/>
                    <a:pt x="21166" y="7200"/>
                    <a:pt x="20631" y="10800"/>
                  </a:cubicBezTo>
                  <a:cubicBezTo>
                    <a:pt x="20096" y="14400"/>
                    <a:pt x="19414" y="18000"/>
                    <a:pt x="18733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0" name="Line"/>
            <p:cNvSpPr/>
            <p:nvPr/>
          </p:nvSpPr>
          <p:spPr>
            <a:xfrm>
              <a:off x="796825" y="9520764"/>
              <a:ext cx="928828" cy="170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0859" fill="norm" stroke="1" extrusionOk="0">
                  <a:moveTo>
                    <a:pt x="429" y="12242"/>
                  </a:moveTo>
                  <a:cubicBezTo>
                    <a:pt x="152" y="14205"/>
                    <a:pt x="-125" y="16169"/>
                    <a:pt x="60" y="17887"/>
                  </a:cubicBezTo>
                  <a:cubicBezTo>
                    <a:pt x="244" y="19605"/>
                    <a:pt x="890" y="21078"/>
                    <a:pt x="2598" y="20833"/>
                  </a:cubicBezTo>
                  <a:cubicBezTo>
                    <a:pt x="4306" y="20587"/>
                    <a:pt x="7075" y="18623"/>
                    <a:pt x="10029" y="14942"/>
                  </a:cubicBezTo>
                  <a:cubicBezTo>
                    <a:pt x="12983" y="11260"/>
                    <a:pt x="16121" y="5860"/>
                    <a:pt x="18060" y="2914"/>
                  </a:cubicBezTo>
                  <a:cubicBezTo>
                    <a:pt x="19998" y="-31"/>
                    <a:pt x="20737" y="-522"/>
                    <a:pt x="21106" y="460"/>
                  </a:cubicBezTo>
                  <a:cubicBezTo>
                    <a:pt x="21475" y="1442"/>
                    <a:pt x="21475" y="3896"/>
                    <a:pt x="21198" y="7087"/>
                  </a:cubicBezTo>
                  <a:cubicBezTo>
                    <a:pt x="20921" y="10278"/>
                    <a:pt x="20367" y="14205"/>
                    <a:pt x="19813" y="1813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1" name="Line"/>
            <p:cNvSpPr/>
            <p:nvPr/>
          </p:nvSpPr>
          <p:spPr>
            <a:xfrm>
              <a:off x="2606693" y="9079709"/>
              <a:ext cx="300546" cy="528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96" y="655"/>
                    <a:pt x="9792" y="1309"/>
                    <a:pt x="13248" y="1718"/>
                  </a:cubicBezTo>
                  <a:cubicBezTo>
                    <a:pt x="16704" y="2127"/>
                    <a:pt x="18720" y="2291"/>
                    <a:pt x="19872" y="2782"/>
                  </a:cubicBezTo>
                  <a:cubicBezTo>
                    <a:pt x="21024" y="3273"/>
                    <a:pt x="21312" y="4091"/>
                    <a:pt x="20304" y="5727"/>
                  </a:cubicBezTo>
                  <a:cubicBezTo>
                    <a:pt x="19296" y="7364"/>
                    <a:pt x="16992" y="9818"/>
                    <a:pt x="14112" y="12191"/>
                  </a:cubicBezTo>
                  <a:cubicBezTo>
                    <a:pt x="11232" y="14564"/>
                    <a:pt x="7776" y="16855"/>
                    <a:pt x="5040" y="18327"/>
                  </a:cubicBezTo>
                  <a:cubicBezTo>
                    <a:pt x="2304" y="19800"/>
                    <a:pt x="288" y="20455"/>
                    <a:pt x="144" y="20700"/>
                  </a:cubicBezTo>
                  <a:cubicBezTo>
                    <a:pt x="0" y="20945"/>
                    <a:pt x="1728" y="20782"/>
                    <a:pt x="4320" y="20536"/>
                  </a:cubicBezTo>
                  <a:cubicBezTo>
                    <a:pt x="6912" y="20291"/>
                    <a:pt x="10368" y="19964"/>
                    <a:pt x="13392" y="20127"/>
                  </a:cubicBezTo>
                  <a:cubicBezTo>
                    <a:pt x="16416" y="20291"/>
                    <a:pt x="19008" y="2094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2" name="Line"/>
            <p:cNvSpPr/>
            <p:nvPr/>
          </p:nvSpPr>
          <p:spPr>
            <a:xfrm>
              <a:off x="3131143" y="8735826"/>
              <a:ext cx="196767" cy="283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6" h="20636" fill="norm" stroke="1" extrusionOk="0">
                  <a:moveTo>
                    <a:pt x="6829" y="3157"/>
                  </a:moveTo>
                  <a:cubicBezTo>
                    <a:pt x="4711" y="3741"/>
                    <a:pt x="2594" y="4324"/>
                    <a:pt x="1535" y="5638"/>
                  </a:cubicBezTo>
                  <a:cubicBezTo>
                    <a:pt x="476" y="6951"/>
                    <a:pt x="476" y="8995"/>
                    <a:pt x="264" y="11622"/>
                  </a:cubicBezTo>
                  <a:cubicBezTo>
                    <a:pt x="53" y="14249"/>
                    <a:pt x="-371" y="17459"/>
                    <a:pt x="688" y="19211"/>
                  </a:cubicBezTo>
                  <a:cubicBezTo>
                    <a:pt x="1747" y="20962"/>
                    <a:pt x="4288" y="21254"/>
                    <a:pt x="7676" y="19211"/>
                  </a:cubicBezTo>
                  <a:cubicBezTo>
                    <a:pt x="11064" y="17168"/>
                    <a:pt x="15300" y="12789"/>
                    <a:pt x="17841" y="9141"/>
                  </a:cubicBezTo>
                  <a:cubicBezTo>
                    <a:pt x="20382" y="5492"/>
                    <a:pt x="21229" y="2573"/>
                    <a:pt x="20594" y="1113"/>
                  </a:cubicBezTo>
                  <a:cubicBezTo>
                    <a:pt x="19958" y="-346"/>
                    <a:pt x="17841" y="-346"/>
                    <a:pt x="14876" y="968"/>
                  </a:cubicBezTo>
                  <a:cubicBezTo>
                    <a:pt x="11911" y="2281"/>
                    <a:pt x="8100" y="4908"/>
                    <a:pt x="6194" y="7097"/>
                  </a:cubicBezTo>
                  <a:cubicBezTo>
                    <a:pt x="4288" y="9286"/>
                    <a:pt x="4288" y="11038"/>
                    <a:pt x="4288" y="1278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3" name="Line"/>
            <p:cNvSpPr/>
            <p:nvPr/>
          </p:nvSpPr>
          <p:spPr>
            <a:xfrm>
              <a:off x="3657095" y="9157330"/>
              <a:ext cx="524967" cy="100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0789" fill="norm" stroke="1" extrusionOk="0">
                  <a:moveTo>
                    <a:pt x="6638" y="1355"/>
                  </a:moveTo>
                  <a:cubicBezTo>
                    <a:pt x="4689" y="4678"/>
                    <a:pt x="2740" y="8001"/>
                    <a:pt x="1522" y="11324"/>
                  </a:cubicBezTo>
                  <a:cubicBezTo>
                    <a:pt x="304" y="14647"/>
                    <a:pt x="-183" y="17970"/>
                    <a:pt x="61" y="19631"/>
                  </a:cubicBezTo>
                  <a:cubicBezTo>
                    <a:pt x="304" y="21293"/>
                    <a:pt x="1279" y="21293"/>
                    <a:pt x="4040" y="18801"/>
                  </a:cubicBezTo>
                  <a:cubicBezTo>
                    <a:pt x="6800" y="16308"/>
                    <a:pt x="11348" y="11324"/>
                    <a:pt x="14109" y="8001"/>
                  </a:cubicBezTo>
                  <a:cubicBezTo>
                    <a:pt x="16870" y="4678"/>
                    <a:pt x="17844" y="3016"/>
                    <a:pt x="18900" y="1770"/>
                  </a:cubicBezTo>
                  <a:cubicBezTo>
                    <a:pt x="19955" y="524"/>
                    <a:pt x="21092" y="-307"/>
                    <a:pt x="21255" y="108"/>
                  </a:cubicBezTo>
                  <a:cubicBezTo>
                    <a:pt x="21417" y="524"/>
                    <a:pt x="20605" y="2185"/>
                    <a:pt x="19793" y="384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4" name="Line"/>
            <p:cNvSpPr/>
            <p:nvPr/>
          </p:nvSpPr>
          <p:spPr>
            <a:xfrm>
              <a:off x="3838392" y="8947470"/>
              <a:ext cx="90697" cy="781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600" fill="norm" stroke="1" extrusionOk="0">
                  <a:moveTo>
                    <a:pt x="1533" y="1329"/>
                  </a:moveTo>
                  <a:cubicBezTo>
                    <a:pt x="594" y="665"/>
                    <a:pt x="-345" y="0"/>
                    <a:pt x="125" y="0"/>
                  </a:cubicBezTo>
                  <a:cubicBezTo>
                    <a:pt x="594" y="0"/>
                    <a:pt x="2472" y="665"/>
                    <a:pt x="4820" y="2548"/>
                  </a:cubicBezTo>
                  <a:cubicBezTo>
                    <a:pt x="7168" y="4431"/>
                    <a:pt x="9985" y="7532"/>
                    <a:pt x="12803" y="10911"/>
                  </a:cubicBezTo>
                  <a:cubicBezTo>
                    <a:pt x="15620" y="14289"/>
                    <a:pt x="18438" y="17945"/>
                    <a:pt x="21255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5" name="Line"/>
            <p:cNvSpPr/>
            <p:nvPr/>
          </p:nvSpPr>
          <p:spPr>
            <a:xfrm>
              <a:off x="4582271" y="8935448"/>
              <a:ext cx="404734" cy="769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2" fill="norm" stroke="1" extrusionOk="0">
                  <a:moveTo>
                    <a:pt x="4919" y="0"/>
                  </a:moveTo>
                  <a:cubicBezTo>
                    <a:pt x="7699" y="672"/>
                    <a:pt x="10479" y="1343"/>
                    <a:pt x="12404" y="1791"/>
                  </a:cubicBezTo>
                  <a:cubicBezTo>
                    <a:pt x="14329" y="2238"/>
                    <a:pt x="15398" y="2462"/>
                    <a:pt x="16253" y="2798"/>
                  </a:cubicBezTo>
                  <a:cubicBezTo>
                    <a:pt x="17109" y="3134"/>
                    <a:pt x="17750" y="3581"/>
                    <a:pt x="17537" y="4868"/>
                  </a:cubicBezTo>
                  <a:cubicBezTo>
                    <a:pt x="17323" y="6155"/>
                    <a:pt x="16253" y="8282"/>
                    <a:pt x="13687" y="11024"/>
                  </a:cubicBezTo>
                  <a:cubicBezTo>
                    <a:pt x="11121" y="13766"/>
                    <a:pt x="7057" y="17123"/>
                    <a:pt x="4277" y="19082"/>
                  </a:cubicBezTo>
                  <a:cubicBezTo>
                    <a:pt x="1497" y="21040"/>
                    <a:pt x="0" y="21600"/>
                    <a:pt x="0" y="21488"/>
                  </a:cubicBezTo>
                  <a:cubicBezTo>
                    <a:pt x="0" y="21376"/>
                    <a:pt x="1497" y="20593"/>
                    <a:pt x="4598" y="19809"/>
                  </a:cubicBezTo>
                  <a:cubicBezTo>
                    <a:pt x="7699" y="19026"/>
                    <a:pt x="12404" y="18242"/>
                    <a:pt x="15291" y="17851"/>
                  </a:cubicBezTo>
                  <a:cubicBezTo>
                    <a:pt x="18178" y="17459"/>
                    <a:pt x="19248" y="17459"/>
                    <a:pt x="19996" y="17851"/>
                  </a:cubicBezTo>
                  <a:cubicBezTo>
                    <a:pt x="20745" y="18242"/>
                    <a:pt x="21172" y="19026"/>
                    <a:pt x="21600" y="1980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6" name="Line"/>
            <p:cNvSpPr/>
            <p:nvPr/>
          </p:nvSpPr>
          <p:spPr>
            <a:xfrm>
              <a:off x="5167331" y="8526708"/>
              <a:ext cx="252458" cy="388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0" y="0"/>
                  </a:moveTo>
                  <a:cubicBezTo>
                    <a:pt x="3429" y="1322"/>
                    <a:pt x="6857" y="2645"/>
                    <a:pt x="9086" y="3747"/>
                  </a:cubicBezTo>
                  <a:cubicBezTo>
                    <a:pt x="11314" y="4849"/>
                    <a:pt x="12343" y="5731"/>
                    <a:pt x="12171" y="7714"/>
                  </a:cubicBezTo>
                  <a:cubicBezTo>
                    <a:pt x="12000" y="9698"/>
                    <a:pt x="10629" y="12784"/>
                    <a:pt x="9429" y="14767"/>
                  </a:cubicBezTo>
                  <a:cubicBezTo>
                    <a:pt x="8229" y="16751"/>
                    <a:pt x="7200" y="17633"/>
                    <a:pt x="6171" y="18624"/>
                  </a:cubicBezTo>
                  <a:cubicBezTo>
                    <a:pt x="5143" y="19616"/>
                    <a:pt x="4114" y="20718"/>
                    <a:pt x="4800" y="21159"/>
                  </a:cubicBezTo>
                  <a:cubicBezTo>
                    <a:pt x="5486" y="21600"/>
                    <a:pt x="7886" y="21380"/>
                    <a:pt x="10971" y="20718"/>
                  </a:cubicBezTo>
                  <a:cubicBezTo>
                    <a:pt x="14057" y="20057"/>
                    <a:pt x="17829" y="18955"/>
                    <a:pt x="21600" y="1785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7" name="Line"/>
            <p:cNvSpPr/>
            <p:nvPr/>
          </p:nvSpPr>
          <p:spPr>
            <a:xfrm>
              <a:off x="5888637" y="9356210"/>
              <a:ext cx="300545" cy="36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72" y="16800"/>
                    <a:pt x="10944" y="12000"/>
                    <a:pt x="14544" y="8400"/>
                  </a:cubicBezTo>
                  <a:cubicBezTo>
                    <a:pt x="18144" y="4800"/>
                    <a:pt x="19872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8" name="Line"/>
            <p:cNvSpPr/>
            <p:nvPr/>
          </p:nvSpPr>
          <p:spPr>
            <a:xfrm>
              <a:off x="5996833" y="9115775"/>
              <a:ext cx="34283" cy="589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0" y="0"/>
                  </a:moveTo>
                  <a:cubicBezTo>
                    <a:pt x="9600" y="5290"/>
                    <a:pt x="19200" y="10580"/>
                    <a:pt x="20400" y="14180"/>
                  </a:cubicBezTo>
                  <a:cubicBezTo>
                    <a:pt x="21600" y="17780"/>
                    <a:pt x="14400" y="19690"/>
                    <a:pt x="72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9" name="Line"/>
            <p:cNvSpPr/>
            <p:nvPr/>
          </p:nvSpPr>
          <p:spPr>
            <a:xfrm>
              <a:off x="6741688" y="8863317"/>
              <a:ext cx="481367" cy="731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415" fill="norm" stroke="1" extrusionOk="0">
                  <a:moveTo>
                    <a:pt x="6984" y="0"/>
                  </a:moveTo>
                  <a:cubicBezTo>
                    <a:pt x="9662" y="704"/>
                    <a:pt x="12340" y="1409"/>
                    <a:pt x="14036" y="1937"/>
                  </a:cubicBezTo>
                  <a:cubicBezTo>
                    <a:pt x="15732" y="2465"/>
                    <a:pt x="16446" y="2817"/>
                    <a:pt x="16803" y="3287"/>
                  </a:cubicBezTo>
                  <a:cubicBezTo>
                    <a:pt x="17160" y="3757"/>
                    <a:pt x="17160" y="4343"/>
                    <a:pt x="15821" y="6104"/>
                  </a:cubicBezTo>
                  <a:cubicBezTo>
                    <a:pt x="14482" y="7865"/>
                    <a:pt x="11804" y="10800"/>
                    <a:pt x="9394" y="13148"/>
                  </a:cubicBezTo>
                  <a:cubicBezTo>
                    <a:pt x="6984" y="15496"/>
                    <a:pt x="4842" y="17257"/>
                    <a:pt x="3146" y="18607"/>
                  </a:cubicBezTo>
                  <a:cubicBezTo>
                    <a:pt x="1451" y="19957"/>
                    <a:pt x="201" y="20896"/>
                    <a:pt x="23" y="21248"/>
                  </a:cubicBezTo>
                  <a:cubicBezTo>
                    <a:pt x="-156" y="21600"/>
                    <a:pt x="737" y="21365"/>
                    <a:pt x="3236" y="20837"/>
                  </a:cubicBezTo>
                  <a:cubicBezTo>
                    <a:pt x="5735" y="20309"/>
                    <a:pt x="9841" y="19487"/>
                    <a:pt x="13143" y="19252"/>
                  </a:cubicBezTo>
                  <a:cubicBezTo>
                    <a:pt x="16446" y="19017"/>
                    <a:pt x="18945" y="19370"/>
                    <a:pt x="21444" y="1972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0" name="Line"/>
            <p:cNvSpPr/>
            <p:nvPr/>
          </p:nvSpPr>
          <p:spPr>
            <a:xfrm>
              <a:off x="7459404" y="8418512"/>
              <a:ext cx="328673" cy="267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180" fill="norm" stroke="1" extrusionOk="0">
                  <a:moveTo>
                    <a:pt x="4950" y="0"/>
                  </a:moveTo>
                  <a:cubicBezTo>
                    <a:pt x="3388" y="5082"/>
                    <a:pt x="1827" y="10165"/>
                    <a:pt x="916" y="13659"/>
                  </a:cubicBezTo>
                  <a:cubicBezTo>
                    <a:pt x="5" y="17153"/>
                    <a:pt x="-255" y="19059"/>
                    <a:pt x="265" y="20171"/>
                  </a:cubicBezTo>
                  <a:cubicBezTo>
                    <a:pt x="786" y="21282"/>
                    <a:pt x="2087" y="21600"/>
                    <a:pt x="5731" y="20488"/>
                  </a:cubicBezTo>
                  <a:cubicBezTo>
                    <a:pt x="9374" y="19376"/>
                    <a:pt x="15359" y="16835"/>
                    <a:pt x="21345" y="1429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1" name="Line"/>
            <p:cNvSpPr/>
            <p:nvPr/>
          </p:nvSpPr>
          <p:spPr>
            <a:xfrm>
              <a:off x="7607751" y="8418512"/>
              <a:ext cx="12022" cy="312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2" name="Line"/>
            <p:cNvSpPr/>
            <p:nvPr/>
          </p:nvSpPr>
          <p:spPr>
            <a:xfrm>
              <a:off x="20314762" y="6290658"/>
              <a:ext cx="156284" cy="364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0" fill="norm" stroke="1" extrusionOk="0">
                  <a:moveTo>
                    <a:pt x="21600" y="0"/>
                  </a:moveTo>
                  <a:cubicBezTo>
                    <a:pt x="18831" y="470"/>
                    <a:pt x="16061" y="939"/>
                    <a:pt x="13292" y="2935"/>
                  </a:cubicBezTo>
                  <a:cubicBezTo>
                    <a:pt x="10523" y="4930"/>
                    <a:pt x="7754" y="8452"/>
                    <a:pt x="5815" y="11270"/>
                  </a:cubicBezTo>
                  <a:cubicBezTo>
                    <a:pt x="3877" y="14087"/>
                    <a:pt x="2769" y="16200"/>
                    <a:pt x="2492" y="17843"/>
                  </a:cubicBezTo>
                  <a:cubicBezTo>
                    <a:pt x="2215" y="19487"/>
                    <a:pt x="2769" y="20661"/>
                    <a:pt x="4431" y="21130"/>
                  </a:cubicBezTo>
                  <a:cubicBezTo>
                    <a:pt x="6092" y="21600"/>
                    <a:pt x="8862" y="21365"/>
                    <a:pt x="11077" y="20778"/>
                  </a:cubicBezTo>
                  <a:cubicBezTo>
                    <a:pt x="13292" y="20191"/>
                    <a:pt x="14954" y="19252"/>
                    <a:pt x="15785" y="17843"/>
                  </a:cubicBezTo>
                  <a:cubicBezTo>
                    <a:pt x="16616" y="16435"/>
                    <a:pt x="16616" y="14557"/>
                    <a:pt x="14677" y="13852"/>
                  </a:cubicBezTo>
                  <a:cubicBezTo>
                    <a:pt x="12739" y="13148"/>
                    <a:pt x="8862" y="13617"/>
                    <a:pt x="6092" y="14322"/>
                  </a:cubicBezTo>
                  <a:cubicBezTo>
                    <a:pt x="3323" y="15026"/>
                    <a:pt x="1662" y="15965"/>
                    <a:pt x="0" y="1690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3" name="Line"/>
            <p:cNvSpPr/>
            <p:nvPr/>
          </p:nvSpPr>
          <p:spPr>
            <a:xfrm>
              <a:off x="21294076" y="6362789"/>
              <a:ext cx="118677" cy="372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371" fill="norm" stroke="1" extrusionOk="0">
                  <a:moveTo>
                    <a:pt x="20603" y="0"/>
                  </a:moveTo>
                  <a:cubicBezTo>
                    <a:pt x="14123" y="3906"/>
                    <a:pt x="7643" y="7813"/>
                    <a:pt x="4043" y="10915"/>
                  </a:cubicBezTo>
                  <a:cubicBezTo>
                    <a:pt x="443" y="14017"/>
                    <a:pt x="-277" y="16315"/>
                    <a:pt x="83" y="18038"/>
                  </a:cubicBezTo>
                  <a:cubicBezTo>
                    <a:pt x="443" y="19762"/>
                    <a:pt x="1883" y="20911"/>
                    <a:pt x="4403" y="21255"/>
                  </a:cubicBezTo>
                  <a:cubicBezTo>
                    <a:pt x="6923" y="21600"/>
                    <a:pt x="10523" y="21140"/>
                    <a:pt x="14123" y="20336"/>
                  </a:cubicBezTo>
                  <a:cubicBezTo>
                    <a:pt x="17723" y="19532"/>
                    <a:pt x="21323" y="18383"/>
                    <a:pt x="21323" y="17809"/>
                  </a:cubicBezTo>
                  <a:cubicBezTo>
                    <a:pt x="21323" y="17234"/>
                    <a:pt x="17723" y="17234"/>
                    <a:pt x="14123" y="17234"/>
                  </a:cubicBezTo>
                  <a:cubicBezTo>
                    <a:pt x="10523" y="17234"/>
                    <a:pt x="6923" y="17234"/>
                    <a:pt x="5123" y="16660"/>
                  </a:cubicBezTo>
                  <a:cubicBezTo>
                    <a:pt x="3323" y="16085"/>
                    <a:pt x="3323" y="14936"/>
                    <a:pt x="3323" y="1378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4" name="Line"/>
            <p:cNvSpPr/>
            <p:nvPr/>
          </p:nvSpPr>
          <p:spPr>
            <a:xfrm>
              <a:off x="22310376" y="6531094"/>
              <a:ext cx="180328" cy="390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1" fill="norm" stroke="1" extrusionOk="0">
                  <a:moveTo>
                    <a:pt x="21600" y="0"/>
                  </a:moveTo>
                  <a:cubicBezTo>
                    <a:pt x="15360" y="4188"/>
                    <a:pt x="9120" y="8375"/>
                    <a:pt x="5520" y="11241"/>
                  </a:cubicBezTo>
                  <a:cubicBezTo>
                    <a:pt x="1920" y="14106"/>
                    <a:pt x="960" y="15649"/>
                    <a:pt x="480" y="17082"/>
                  </a:cubicBezTo>
                  <a:cubicBezTo>
                    <a:pt x="0" y="18514"/>
                    <a:pt x="0" y="19837"/>
                    <a:pt x="1200" y="20608"/>
                  </a:cubicBezTo>
                  <a:cubicBezTo>
                    <a:pt x="2400" y="21380"/>
                    <a:pt x="4800" y="21600"/>
                    <a:pt x="7920" y="21380"/>
                  </a:cubicBezTo>
                  <a:cubicBezTo>
                    <a:pt x="11040" y="21159"/>
                    <a:pt x="14880" y="20498"/>
                    <a:pt x="15600" y="19727"/>
                  </a:cubicBezTo>
                  <a:cubicBezTo>
                    <a:pt x="16320" y="18955"/>
                    <a:pt x="13920" y="18073"/>
                    <a:pt x="10800" y="17302"/>
                  </a:cubicBezTo>
                  <a:cubicBezTo>
                    <a:pt x="7680" y="16531"/>
                    <a:pt x="3840" y="15869"/>
                    <a:pt x="0" y="1520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5" name="Line"/>
            <p:cNvSpPr/>
            <p:nvPr/>
          </p:nvSpPr>
          <p:spPr>
            <a:xfrm>
              <a:off x="8172774" y="9055665"/>
              <a:ext cx="577046" cy="180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00" y="15840"/>
                    <a:pt x="9000" y="10080"/>
                    <a:pt x="12600" y="6480"/>
                  </a:cubicBezTo>
                  <a:cubicBezTo>
                    <a:pt x="16200" y="2880"/>
                    <a:pt x="1890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6" name="Line"/>
            <p:cNvSpPr/>
            <p:nvPr/>
          </p:nvSpPr>
          <p:spPr>
            <a:xfrm>
              <a:off x="8342861" y="8863127"/>
              <a:ext cx="94393" cy="553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0" h="21299" fill="norm" stroke="1" extrusionOk="0">
                  <a:moveTo>
                    <a:pt x="7700" y="933"/>
                  </a:moveTo>
                  <a:cubicBezTo>
                    <a:pt x="4100" y="316"/>
                    <a:pt x="500" y="-301"/>
                    <a:pt x="50" y="162"/>
                  </a:cubicBezTo>
                  <a:cubicBezTo>
                    <a:pt x="-400" y="625"/>
                    <a:pt x="2300" y="2168"/>
                    <a:pt x="4100" y="5099"/>
                  </a:cubicBezTo>
                  <a:cubicBezTo>
                    <a:pt x="5900" y="8030"/>
                    <a:pt x="6800" y="12350"/>
                    <a:pt x="9500" y="15282"/>
                  </a:cubicBezTo>
                  <a:cubicBezTo>
                    <a:pt x="12200" y="18213"/>
                    <a:pt x="16700" y="19756"/>
                    <a:pt x="21200" y="2129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7" name="Line"/>
            <p:cNvSpPr/>
            <p:nvPr/>
          </p:nvSpPr>
          <p:spPr>
            <a:xfrm>
              <a:off x="8702513" y="8839274"/>
              <a:ext cx="407960" cy="629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463" fill="norm" stroke="1" extrusionOk="0">
                  <a:moveTo>
                    <a:pt x="10025" y="0"/>
                  </a:moveTo>
                  <a:cubicBezTo>
                    <a:pt x="11702" y="1367"/>
                    <a:pt x="13380" y="2734"/>
                    <a:pt x="13904" y="4170"/>
                  </a:cubicBezTo>
                  <a:cubicBezTo>
                    <a:pt x="14429" y="5605"/>
                    <a:pt x="13799" y="7109"/>
                    <a:pt x="11807" y="9433"/>
                  </a:cubicBezTo>
                  <a:cubicBezTo>
                    <a:pt x="9815" y="11757"/>
                    <a:pt x="6460" y="14901"/>
                    <a:pt x="4363" y="16747"/>
                  </a:cubicBezTo>
                  <a:cubicBezTo>
                    <a:pt x="2266" y="18592"/>
                    <a:pt x="1427" y="19139"/>
                    <a:pt x="798" y="19754"/>
                  </a:cubicBezTo>
                  <a:cubicBezTo>
                    <a:pt x="168" y="20370"/>
                    <a:pt x="-251" y="21053"/>
                    <a:pt x="168" y="21327"/>
                  </a:cubicBezTo>
                  <a:cubicBezTo>
                    <a:pt x="588" y="21600"/>
                    <a:pt x="1846" y="21463"/>
                    <a:pt x="4992" y="20916"/>
                  </a:cubicBezTo>
                  <a:cubicBezTo>
                    <a:pt x="8137" y="20370"/>
                    <a:pt x="13170" y="19413"/>
                    <a:pt x="16211" y="19003"/>
                  </a:cubicBezTo>
                  <a:cubicBezTo>
                    <a:pt x="19252" y="18592"/>
                    <a:pt x="20300" y="18729"/>
                    <a:pt x="21349" y="1886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8" name="Line"/>
            <p:cNvSpPr/>
            <p:nvPr/>
          </p:nvSpPr>
          <p:spPr>
            <a:xfrm>
              <a:off x="9447082" y="8346381"/>
              <a:ext cx="184001" cy="577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1600" fill="norm" stroke="1" extrusionOk="0">
                  <a:moveTo>
                    <a:pt x="19302" y="0"/>
                  </a:moveTo>
                  <a:cubicBezTo>
                    <a:pt x="15166" y="2100"/>
                    <a:pt x="11030" y="4200"/>
                    <a:pt x="7813" y="7200"/>
                  </a:cubicBezTo>
                  <a:cubicBezTo>
                    <a:pt x="4596" y="10200"/>
                    <a:pt x="2298" y="14100"/>
                    <a:pt x="1149" y="16500"/>
                  </a:cubicBezTo>
                  <a:cubicBezTo>
                    <a:pt x="0" y="18900"/>
                    <a:pt x="0" y="19800"/>
                    <a:pt x="919" y="20475"/>
                  </a:cubicBezTo>
                  <a:cubicBezTo>
                    <a:pt x="1838" y="21150"/>
                    <a:pt x="3677" y="21600"/>
                    <a:pt x="5974" y="21600"/>
                  </a:cubicBezTo>
                  <a:cubicBezTo>
                    <a:pt x="8272" y="21600"/>
                    <a:pt x="11030" y="21150"/>
                    <a:pt x="13557" y="20250"/>
                  </a:cubicBezTo>
                  <a:cubicBezTo>
                    <a:pt x="16085" y="19350"/>
                    <a:pt x="18383" y="18000"/>
                    <a:pt x="19762" y="16875"/>
                  </a:cubicBezTo>
                  <a:cubicBezTo>
                    <a:pt x="21140" y="15750"/>
                    <a:pt x="21600" y="14850"/>
                    <a:pt x="20451" y="14325"/>
                  </a:cubicBezTo>
                  <a:cubicBezTo>
                    <a:pt x="19302" y="13800"/>
                    <a:pt x="16545" y="13650"/>
                    <a:pt x="12868" y="14175"/>
                  </a:cubicBezTo>
                  <a:cubicBezTo>
                    <a:pt x="9191" y="14700"/>
                    <a:pt x="4596" y="15900"/>
                    <a:pt x="0" y="171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9" name="Line"/>
            <p:cNvSpPr/>
            <p:nvPr/>
          </p:nvSpPr>
          <p:spPr>
            <a:xfrm>
              <a:off x="2003070" y="9163862"/>
              <a:ext cx="399254" cy="72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600" fill="norm" stroke="1" extrusionOk="0">
                  <a:moveTo>
                    <a:pt x="136" y="0"/>
                  </a:moveTo>
                  <a:cubicBezTo>
                    <a:pt x="-78" y="6000"/>
                    <a:pt x="-292" y="12000"/>
                    <a:pt x="1633" y="15600"/>
                  </a:cubicBezTo>
                  <a:cubicBezTo>
                    <a:pt x="3558" y="19200"/>
                    <a:pt x="7621" y="20400"/>
                    <a:pt x="11257" y="21000"/>
                  </a:cubicBezTo>
                  <a:cubicBezTo>
                    <a:pt x="14892" y="21600"/>
                    <a:pt x="18100" y="21600"/>
                    <a:pt x="21308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0" name="Line"/>
            <p:cNvSpPr/>
            <p:nvPr/>
          </p:nvSpPr>
          <p:spPr>
            <a:xfrm>
              <a:off x="2037663" y="9500472"/>
              <a:ext cx="340618" cy="60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541" y="21600"/>
                  </a:moveTo>
                  <a:cubicBezTo>
                    <a:pt x="1271" y="18720"/>
                    <a:pt x="0" y="15840"/>
                    <a:pt x="0" y="13680"/>
                  </a:cubicBezTo>
                  <a:cubicBezTo>
                    <a:pt x="0" y="11520"/>
                    <a:pt x="1271" y="10080"/>
                    <a:pt x="5082" y="7920"/>
                  </a:cubicBezTo>
                  <a:cubicBezTo>
                    <a:pt x="8894" y="5760"/>
                    <a:pt x="15247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1" name="Line"/>
            <p:cNvSpPr/>
            <p:nvPr/>
          </p:nvSpPr>
          <p:spPr>
            <a:xfrm>
              <a:off x="10623073" y="8566014"/>
              <a:ext cx="243066" cy="549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1" h="21473" fill="norm" stroke="1" extrusionOk="0">
                  <a:moveTo>
                    <a:pt x="3218" y="2690"/>
                  </a:moveTo>
                  <a:cubicBezTo>
                    <a:pt x="1530" y="1751"/>
                    <a:pt x="-157" y="812"/>
                    <a:pt x="12" y="343"/>
                  </a:cubicBezTo>
                  <a:cubicBezTo>
                    <a:pt x="180" y="-127"/>
                    <a:pt x="2205" y="-127"/>
                    <a:pt x="5749" y="421"/>
                  </a:cubicBezTo>
                  <a:cubicBezTo>
                    <a:pt x="9293" y="969"/>
                    <a:pt x="14355" y="2064"/>
                    <a:pt x="17393" y="3708"/>
                  </a:cubicBezTo>
                  <a:cubicBezTo>
                    <a:pt x="20430" y="5351"/>
                    <a:pt x="21443" y="7543"/>
                    <a:pt x="19418" y="10595"/>
                  </a:cubicBezTo>
                  <a:cubicBezTo>
                    <a:pt x="17393" y="13647"/>
                    <a:pt x="12330" y="17560"/>
                    <a:pt x="7268" y="2147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2" name="Line"/>
            <p:cNvSpPr/>
            <p:nvPr/>
          </p:nvSpPr>
          <p:spPr>
            <a:xfrm>
              <a:off x="10661281" y="9428340"/>
              <a:ext cx="3606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3" name="Line"/>
            <p:cNvSpPr/>
            <p:nvPr/>
          </p:nvSpPr>
          <p:spPr>
            <a:xfrm>
              <a:off x="1286638" y="10284034"/>
              <a:ext cx="303880" cy="25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98" fill="norm" stroke="1" extrusionOk="0">
                  <a:moveTo>
                    <a:pt x="0" y="14219"/>
                  </a:moveTo>
                  <a:cubicBezTo>
                    <a:pt x="5114" y="6841"/>
                    <a:pt x="9687" y="1273"/>
                    <a:pt x="12916" y="198"/>
                  </a:cubicBezTo>
                  <a:cubicBezTo>
                    <a:pt x="18323" y="-1602"/>
                    <a:pt x="19962" y="9198"/>
                    <a:pt x="21600" y="1999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4" name="Line"/>
            <p:cNvSpPr/>
            <p:nvPr/>
          </p:nvSpPr>
          <p:spPr>
            <a:xfrm>
              <a:off x="1452211" y="10364966"/>
              <a:ext cx="55323" cy="682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38"/>
                    <a:pt x="7200" y="876"/>
                    <a:pt x="3600" y="1824"/>
                  </a:cubicBezTo>
                  <a:cubicBezTo>
                    <a:pt x="0" y="2773"/>
                    <a:pt x="0" y="4232"/>
                    <a:pt x="0" y="7224"/>
                  </a:cubicBezTo>
                  <a:cubicBezTo>
                    <a:pt x="0" y="10216"/>
                    <a:pt x="0" y="14741"/>
                    <a:pt x="0" y="17586"/>
                  </a:cubicBezTo>
                  <a:cubicBezTo>
                    <a:pt x="0" y="20432"/>
                    <a:pt x="0" y="21600"/>
                    <a:pt x="3600" y="21600"/>
                  </a:cubicBezTo>
                  <a:cubicBezTo>
                    <a:pt x="7200" y="21600"/>
                    <a:pt x="14400" y="20432"/>
                    <a:pt x="21600" y="1926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5" name="Line"/>
            <p:cNvSpPr/>
            <p:nvPr/>
          </p:nvSpPr>
          <p:spPr>
            <a:xfrm>
              <a:off x="1590517" y="10521712"/>
              <a:ext cx="359596" cy="387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57"/>
                  </a:moveTo>
                  <a:cubicBezTo>
                    <a:pt x="831" y="1029"/>
                    <a:pt x="1662" y="0"/>
                    <a:pt x="2631" y="0"/>
                  </a:cubicBezTo>
                  <a:cubicBezTo>
                    <a:pt x="3600" y="0"/>
                    <a:pt x="4708" y="1029"/>
                    <a:pt x="5815" y="4371"/>
                  </a:cubicBezTo>
                  <a:cubicBezTo>
                    <a:pt x="6923" y="7714"/>
                    <a:pt x="8031" y="13371"/>
                    <a:pt x="8446" y="16843"/>
                  </a:cubicBezTo>
                  <a:cubicBezTo>
                    <a:pt x="8862" y="20314"/>
                    <a:pt x="8585" y="21600"/>
                    <a:pt x="8308" y="21600"/>
                  </a:cubicBezTo>
                  <a:cubicBezTo>
                    <a:pt x="8031" y="21600"/>
                    <a:pt x="7754" y="20314"/>
                    <a:pt x="7892" y="17614"/>
                  </a:cubicBezTo>
                  <a:cubicBezTo>
                    <a:pt x="8031" y="14914"/>
                    <a:pt x="8585" y="10800"/>
                    <a:pt x="10108" y="8100"/>
                  </a:cubicBezTo>
                  <a:cubicBezTo>
                    <a:pt x="11631" y="5400"/>
                    <a:pt x="14123" y="4114"/>
                    <a:pt x="16200" y="3729"/>
                  </a:cubicBezTo>
                  <a:cubicBezTo>
                    <a:pt x="18277" y="3343"/>
                    <a:pt x="19938" y="3857"/>
                    <a:pt x="21600" y="437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6" name="Line"/>
            <p:cNvSpPr/>
            <p:nvPr/>
          </p:nvSpPr>
          <p:spPr>
            <a:xfrm>
              <a:off x="1966316" y="10627747"/>
              <a:ext cx="288070" cy="233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411" fill="norm" stroke="1" extrusionOk="0">
                  <a:moveTo>
                    <a:pt x="5995" y="0"/>
                  </a:moveTo>
                  <a:cubicBezTo>
                    <a:pt x="3938" y="3812"/>
                    <a:pt x="1881" y="7624"/>
                    <a:pt x="853" y="10588"/>
                  </a:cubicBezTo>
                  <a:cubicBezTo>
                    <a:pt x="-176" y="13553"/>
                    <a:pt x="-176" y="15671"/>
                    <a:pt x="338" y="17576"/>
                  </a:cubicBezTo>
                  <a:cubicBezTo>
                    <a:pt x="853" y="19482"/>
                    <a:pt x="1881" y="21176"/>
                    <a:pt x="3938" y="21388"/>
                  </a:cubicBezTo>
                  <a:cubicBezTo>
                    <a:pt x="5995" y="21600"/>
                    <a:pt x="9081" y="20329"/>
                    <a:pt x="11138" y="18847"/>
                  </a:cubicBezTo>
                  <a:cubicBezTo>
                    <a:pt x="13195" y="17365"/>
                    <a:pt x="14224" y="15671"/>
                    <a:pt x="15081" y="13129"/>
                  </a:cubicBezTo>
                  <a:cubicBezTo>
                    <a:pt x="15938" y="10588"/>
                    <a:pt x="16624" y="7200"/>
                    <a:pt x="16967" y="7200"/>
                  </a:cubicBezTo>
                  <a:cubicBezTo>
                    <a:pt x="17310" y="7200"/>
                    <a:pt x="17310" y="10588"/>
                    <a:pt x="17995" y="12918"/>
                  </a:cubicBezTo>
                  <a:cubicBezTo>
                    <a:pt x="18681" y="15247"/>
                    <a:pt x="20053" y="16518"/>
                    <a:pt x="21424" y="1778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7" name="Line"/>
            <p:cNvSpPr/>
            <p:nvPr/>
          </p:nvSpPr>
          <p:spPr>
            <a:xfrm>
              <a:off x="2495889" y="10446172"/>
              <a:ext cx="219025" cy="493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3" h="21205" fill="norm" stroke="1" extrusionOk="0">
                  <a:moveTo>
                    <a:pt x="712" y="11966"/>
                  </a:moveTo>
                  <a:cubicBezTo>
                    <a:pt x="6001" y="9786"/>
                    <a:pt x="11291" y="7607"/>
                    <a:pt x="14597" y="6120"/>
                  </a:cubicBezTo>
                  <a:cubicBezTo>
                    <a:pt x="17903" y="4634"/>
                    <a:pt x="19226" y="3841"/>
                    <a:pt x="20108" y="2950"/>
                  </a:cubicBezTo>
                  <a:cubicBezTo>
                    <a:pt x="20989" y="2058"/>
                    <a:pt x="21430" y="1067"/>
                    <a:pt x="20108" y="473"/>
                  </a:cubicBezTo>
                  <a:cubicBezTo>
                    <a:pt x="18785" y="-122"/>
                    <a:pt x="15699" y="-320"/>
                    <a:pt x="12393" y="869"/>
                  </a:cubicBezTo>
                  <a:cubicBezTo>
                    <a:pt x="9087" y="2058"/>
                    <a:pt x="5561" y="4634"/>
                    <a:pt x="3357" y="7706"/>
                  </a:cubicBezTo>
                  <a:cubicBezTo>
                    <a:pt x="1152" y="10777"/>
                    <a:pt x="271" y="14344"/>
                    <a:pt x="50" y="16623"/>
                  </a:cubicBezTo>
                  <a:cubicBezTo>
                    <a:pt x="-170" y="18902"/>
                    <a:pt x="271" y="19893"/>
                    <a:pt x="2475" y="20487"/>
                  </a:cubicBezTo>
                  <a:cubicBezTo>
                    <a:pt x="4679" y="21082"/>
                    <a:pt x="8646" y="21280"/>
                    <a:pt x="11071" y="21181"/>
                  </a:cubicBezTo>
                  <a:cubicBezTo>
                    <a:pt x="13495" y="21082"/>
                    <a:pt x="14377" y="20686"/>
                    <a:pt x="15259" y="2028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8" name="Line"/>
            <p:cNvSpPr/>
            <p:nvPr/>
          </p:nvSpPr>
          <p:spPr>
            <a:xfrm>
              <a:off x="3541556" y="10129284"/>
              <a:ext cx="524637" cy="611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383" fill="norm" stroke="1" extrusionOk="0">
                  <a:moveTo>
                    <a:pt x="530" y="503"/>
                  </a:moveTo>
                  <a:cubicBezTo>
                    <a:pt x="530" y="5983"/>
                    <a:pt x="530" y="11464"/>
                    <a:pt x="436" y="14607"/>
                  </a:cubicBezTo>
                  <a:cubicBezTo>
                    <a:pt x="341" y="17751"/>
                    <a:pt x="151" y="18557"/>
                    <a:pt x="57" y="18395"/>
                  </a:cubicBezTo>
                  <a:cubicBezTo>
                    <a:pt x="-38" y="18234"/>
                    <a:pt x="-38" y="17106"/>
                    <a:pt x="246" y="14285"/>
                  </a:cubicBezTo>
                  <a:cubicBezTo>
                    <a:pt x="530" y="11464"/>
                    <a:pt x="1099" y="6951"/>
                    <a:pt x="1667" y="4130"/>
                  </a:cubicBezTo>
                  <a:cubicBezTo>
                    <a:pt x="2236" y="1309"/>
                    <a:pt x="2804" y="180"/>
                    <a:pt x="3278" y="19"/>
                  </a:cubicBezTo>
                  <a:cubicBezTo>
                    <a:pt x="3751" y="-142"/>
                    <a:pt x="4130" y="664"/>
                    <a:pt x="4699" y="3324"/>
                  </a:cubicBezTo>
                  <a:cubicBezTo>
                    <a:pt x="5267" y="5983"/>
                    <a:pt x="6025" y="10497"/>
                    <a:pt x="6404" y="13479"/>
                  </a:cubicBezTo>
                  <a:cubicBezTo>
                    <a:pt x="6783" y="16461"/>
                    <a:pt x="6783" y="17912"/>
                    <a:pt x="6878" y="19121"/>
                  </a:cubicBezTo>
                  <a:cubicBezTo>
                    <a:pt x="6973" y="20330"/>
                    <a:pt x="7162" y="21297"/>
                    <a:pt x="7446" y="21377"/>
                  </a:cubicBezTo>
                  <a:cubicBezTo>
                    <a:pt x="7730" y="21458"/>
                    <a:pt x="8109" y="20652"/>
                    <a:pt x="9151" y="17509"/>
                  </a:cubicBezTo>
                  <a:cubicBezTo>
                    <a:pt x="10194" y="14365"/>
                    <a:pt x="11899" y="8885"/>
                    <a:pt x="13130" y="5742"/>
                  </a:cubicBezTo>
                  <a:cubicBezTo>
                    <a:pt x="14362" y="2598"/>
                    <a:pt x="15120" y="1792"/>
                    <a:pt x="15783" y="1873"/>
                  </a:cubicBezTo>
                  <a:cubicBezTo>
                    <a:pt x="16446" y="1954"/>
                    <a:pt x="17015" y="2921"/>
                    <a:pt x="17394" y="4774"/>
                  </a:cubicBezTo>
                  <a:cubicBezTo>
                    <a:pt x="17773" y="6628"/>
                    <a:pt x="17962" y="9368"/>
                    <a:pt x="18625" y="11867"/>
                  </a:cubicBezTo>
                  <a:cubicBezTo>
                    <a:pt x="19288" y="14365"/>
                    <a:pt x="20425" y="16622"/>
                    <a:pt x="21562" y="1887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9" name="Line"/>
            <p:cNvSpPr/>
            <p:nvPr/>
          </p:nvSpPr>
          <p:spPr>
            <a:xfrm>
              <a:off x="4136445" y="10477007"/>
              <a:ext cx="317004" cy="277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0296" fill="norm" stroke="1" extrusionOk="0">
                  <a:moveTo>
                    <a:pt x="18708" y="2936"/>
                  </a:moveTo>
                  <a:cubicBezTo>
                    <a:pt x="17142" y="2598"/>
                    <a:pt x="15577" y="2260"/>
                    <a:pt x="14168" y="1417"/>
                  </a:cubicBezTo>
                  <a:cubicBezTo>
                    <a:pt x="12760" y="573"/>
                    <a:pt x="11508" y="-777"/>
                    <a:pt x="9316" y="573"/>
                  </a:cubicBezTo>
                  <a:cubicBezTo>
                    <a:pt x="7125" y="1923"/>
                    <a:pt x="3995" y="5973"/>
                    <a:pt x="2273" y="8842"/>
                  </a:cubicBezTo>
                  <a:cubicBezTo>
                    <a:pt x="551" y="11711"/>
                    <a:pt x="238" y="13398"/>
                    <a:pt x="82" y="15086"/>
                  </a:cubicBezTo>
                  <a:cubicBezTo>
                    <a:pt x="-75" y="16773"/>
                    <a:pt x="-75" y="18460"/>
                    <a:pt x="708" y="19473"/>
                  </a:cubicBezTo>
                  <a:cubicBezTo>
                    <a:pt x="1490" y="20485"/>
                    <a:pt x="3055" y="20823"/>
                    <a:pt x="5716" y="18967"/>
                  </a:cubicBezTo>
                  <a:cubicBezTo>
                    <a:pt x="8377" y="17111"/>
                    <a:pt x="12134" y="13060"/>
                    <a:pt x="14482" y="9854"/>
                  </a:cubicBezTo>
                  <a:cubicBezTo>
                    <a:pt x="16829" y="6648"/>
                    <a:pt x="17768" y="4285"/>
                    <a:pt x="18238" y="3948"/>
                  </a:cubicBezTo>
                  <a:cubicBezTo>
                    <a:pt x="18708" y="3610"/>
                    <a:pt x="18708" y="5298"/>
                    <a:pt x="19177" y="7154"/>
                  </a:cubicBezTo>
                  <a:cubicBezTo>
                    <a:pt x="19647" y="9010"/>
                    <a:pt x="20586" y="11035"/>
                    <a:pt x="21525" y="1306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0" name="Line"/>
            <p:cNvSpPr/>
            <p:nvPr/>
          </p:nvSpPr>
          <p:spPr>
            <a:xfrm>
              <a:off x="4536432" y="10309644"/>
              <a:ext cx="290443" cy="124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1" name="Line"/>
            <p:cNvSpPr/>
            <p:nvPr/>
          </p:nvSpPr>
          <p:spPr>
            <a:xfrm>
              <a:off x="4610195" y="10281983"/>
              <a:ext cx="189019" cy="380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1" fill="norm" stroke="1" extrusionOk="0">
                  <a:moveTo>
                    <a:pt x="7376" y="0"/>
                  </a:moveTo>
                  <a:cubicBezTo>
                    <a:pt x="5268" y="781"/>
                    <a:pt x="3161" y="1561"/>
                    <a:pt x="1844" y="4684"/>
                  </a:cubicBezTo>
                  <a:cubicBezTo>
                    <a:pt x="527" y="7807"/>
                    <a:pt x="0" y="13272"/>
                    <a:pt x="0" y="16655"/>
                  </a:cubicBezTo>
                  <a:cubicBezTo>
                    <a:pt x="0" y="20039"/>
                    <a:pt x="527" y="21340"/>
                    <a:pt x="4215" y="21470"/>
                  </a:cubicBezTo>
                  <a:cubicBezTo>
                    <a:pt x="7902" y="21600"/>
                    <a:pt x="14751" y="20559"/>
                    <a:pt x="21600" y="1951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2" name="Line"/>
            <p:cNvSpPr/>
            <p:nvPr/>
          </p:nvSpPr>
          <p:spPr>
            <a:xfrm>
              <a:off x="4995410" y="10463831"/>
              <a:ext cx="177229" cy="331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0999" fill="norm" stroke="1" extrusionOk="0">
                  <a:moveTo>
                    <a:pt x="17968" y="1621"/>
                  </a:moveTo>
                  <a:cubicBezTo>
                    <a:pt x="15753" y="746"/>
                    <a:pt x="13537" y="-130"/>
                    <a:pt x="11599" y="16"/>
                  </a:cubicBezTo>
                  <a:cubicBezTo>
                    <a:pt x="9660" y="162"/>
                    <a:pt x="7999" y="1329"/>
                    <a:pt x="6060" y="4248"/>
                  </a:cubicBezTo>
                  <a:cubicBezTo>
                    <a:pt x="4122" y="7167"/>
                    <a:pt x="1906" y="11838"/>
                    <a:pt x="799" y="14902"/>
                  </a:cubicBezTo>
                  <a:cubicBezTo>
                    <a:pt x="-309" y="17967"/>
                    <a:pt x="-309" y="19427"/>
                    <a:pt x="1076" y="20302"/>
                  </a:cubicBezTo>
                  <a:cubicBezTo>
                    <a:pt x="2460" y="21178"/>
                    <a:pt x="5229" y="21470"/>
                    <a:pt x="8829" y="19719"/>
                  </a:cubicBezTo>
                  <a:cubicBezTo>
                    <a:pt x="12429" y="17967"/>
                    <a:pt x="16860" y="14173"/>
                    <a:pt x="21291" y="1037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3" name="Line"/>
            <p:cNvSpPr/>
            <p:nvPr/>
          </p:nvSpPr>
          <p:spPr>
            <a:xfrm>
              <a:off x="5324775" y="10198999"/>
              <a:ext cx="228819" cy="580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600" fill="norm" stroke="1" extrusionOk="0">
                  <a:moveTo>
                    <a:pt x="3888" y="0"/>
                  </a:moveTo>
                  <a:cubicBezTo>
                    <a:pt x="2592" y="2914"/>
                    <a:pt x="1296" y="5829"/>
                    <a:pt x="648" y="8314"/>
                  </a:cubicBezTo>
                  <a:cubicBezTo>
                    <a:pt x="0" y="10800"/>
                    <a:pt x="0" y="12857"/>
                    <a:pt x="0" y="14400"/>
                  </a:cubicBezTo>
                  <a:cubicBezTo>
                    <a:pt x="0" y="15943"/>
                    <a:pt x="0" y="16971"/>
                    <a:pt x="0" y="17914"/>
                  </a:cubicBezTo>
                  <a:cubicBezTo>
                    <a:pt x="0" y="18857"/>
                    <a:pt x="0" y="19714"/>
                    <a:pt x="648" y="19714"/>
                  </a:cubicBezTo>
                  <a:cubicBezTo>
                    <a:pt x="1296" y="19714"/>
                    <a:pt x="2592" y="18857"/>
                    <a:pt x="4104" y="17571"/>
                  </a:cubicBezTo>
                  <a:cubicBezTo>
                    <a:pt x="5616" y="16286"/>
                    <a:pt x="7344" y="14571"/>
                    <a:pt x="8856" y="13114"/>
                  </a:cubicBezTo>
                  <a:cubicBezTo>
                    <a:pt x="10368" y="11657"/>
                    <a:pt x="11664" y="10457"/>
                    <a:pt x="13392" y="10029"/>
                  </a:cubicBezTo>
                  <a:cubicBezTo>
                    <a:pt x="15120" y="9600"/>
                    <a:pt x="17280" y="9943"/>
                    <a:pt x="18792" y="11057"/>
                  </a:cubicBezTo>
                  <a:cubicBezTo>
                    <a:pt x="20304" y="12171"/>
                    <a:pt x="21168" y="14057"/>
                    <a:pt x="21384" y="15943"/>
                  </a:cubicBezTo>
                  <a:cubicBezTo>
                    <a:pt x="21600" y="17829"/>
                    <a:pt x="21168" y="19714"/>
                    <a:pt x="20736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4" name="Line"/>
            <p:cNvSpPr/>
            <p:nvPr/>
          </p:nvSpPr>
          <p:spPr>
            <a:xfrm>
              <a:off x="153062" y="10544764"/>
              <a:ext cx="40567" cy="242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414" fill="norm" stroke="1" extrusionOk="0">
                  <a:moveTo>
                    <a:pt x="6718" y="0"/>
                  </a:moveTo>
                  <a:cubicBezTo>
                    <a:pt x="4318" y="5706"/>
                    <a:pt x="1918" y="11411"/>
                    <a:pt x="718" y="15283"/>
                  </a:cubicBezTo>
                  <a:cubicBezTo>
                    <a:pt x="-482" y="19155"/>
                    <a:pt x="-482" y="21192"/>
                    <a:pt x="3118" y="21396"/>
                  </a:cubicBezTo>
                  <a:cubicBezTo>
                    <a:pt x="6718" y="21600"/>
                    <a:pt x="13918" y="19970"/>
                    <a:pt x="21118" y="1834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5" name="Line"/>
            <p:cNvSpPr/>
            <p:nvPr/>
          </p:nvSpPr>
          <p:spPr>
            <a:xfrm>
              <a:off x="428748" y="10224199"/>
              <a:ext cx="215029" cy="1058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9" h="21476" fill="norm" stroke="1" extrusionOk="0">
                  <a:moveTo>
                    <a:pt x="16200" y="1172"/>
                  </a:moveTo>
                  <a:cubicBezTo>
                    <a:pt x="17100" y="611"/>
                    <a:pt x="18000" y="50"/>
                    <a:pt x="18000" y="3"/>
                  </a:cubicBezTo>
                  <a:cubicBezTo>
                    <a:pt x="18000" y="-44"/>
                    <a:pt x="17100" y="424"/>
                    <a:pt x="16200" y="1686"/>
                  </a:cubicBezTo>
                  <a:cubicBezTo>
                    <a:pt x="15300" y="2948"/>
                    <a:pt x="14400" y="5005"/>
                    <a:pt x="15525" y="7203"/>
                  </a:cubicBezTo>
                  <a:cubicBezTo>
                    <a:pt x="16650" y="9400"/>
                    <a:pt x="19800" y="11738"/>
                    <a:pt x="20700" y="13982"/>
                  </a:cubicBezTo>
                  <a:cubicBezTo>
                    <a:pt x="21600" y="16226"/>
                    <a:pt x="20250" y="18377"/>
                    <a:pt x="18675" y="19639"/>
                  </a:cubicBezTo>
                  <a:cubicBezTo>
                    <a:pt x="17100" y="20901"/>
                    <a:pt x="15300" y="21275"/>
                    <a:pt x="13275" y="21416"/>
                  </a:cubicBezTo>
                  <a:cubicBezTo>
                    <a:pt x="11250" y="21556"/>
                    <a:pt x="9000" y="21462"/>
                    <a:pt x="6750" y="20995"/>
                  </a:cubicBezTo>
                  <a:cubicBezTo>
                    <a:pt x="4500" y="20527"/>
                    <a:pt x="2250" y="19686"/>
                    <a:pt x="0" y="1884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6" name="Line"/>
            <p:cNvSpPr/>
            <p:nvPr/>
          </p:nvSpPr>
          <p:spPr>
            <a:xfrm>
              <a:off x="401087" y="10489441"/>
              <a:ext cx="414918" cy="193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40" y="19029"/>
                    <a:pt x="7680" y="16457"/>
                    <a:pt x="11280" y="12857"/>
                  </a:cubicBezTo>
                  <a:cubicBezTo>
                    <a:pt x="14880" y="9257"/>
                    <a:pt x="18240" y="46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7" name="Line"/>
            <p:cNvSpPr/>
            <p:nvPr/>
          </p:nvSpPr>
          <p:spPr>
            <a:xfrm>
              <a:off x="0" y="10046862"/>
              <a:ext cx="221290" cy="9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8" name="Line"/>
            <p:cNvSpPr/>
            <p:nvPr/>
          </p:nvSpPr>
          <p:spPr>
            <a:xfrm>
              <a:off x="6401996" y="10452061"/>
              <a:ext cx="388822" cy="397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166" fill="norm" stroke="1" extrusionOk="0">
                  <a:moveTo>
                    <a:pt x="4606" y="13772"/>
                  </a:moveTo>
                  <a:cubicBezTo>
                    <a:pt x="7369" y="10336"/>
                    <a:pt x="10132" y="6899"/>
                    <a:pt x="11639" y="4567"/>
                  </a:cubicBezTo>
                  <a:cubicBezTo>
                    <a:pt x="13146" y="2236"/>
                    <a:pt x="13397" y="1008"/>
                    <a:pt x="12895" y="395"/>
                  </a:cubicBezTo>
                  <a:cubicBezTo>
                    <a:pt x="12392" y="-219"/>
                    <a:pt x="11136" y="-219"/>
                    <a:pt x="8876" y="1131"/>
                  </a:cubicBezTo>
                  <a:cubicBezTo>
                    <a:pt x="6616" y="2481"/>
                    <a:pt x="3350" y="5181"/>
                    <a:pt x="1592" y="8372"/>
                  </a:cubicBezTo>
                  <a:cubicBezTo>
                    <a:pt x="-166" y="11563"/>
                    <a:pt x="-417" y="15245"/>
                    <a:pt x="588" y="17699"/>
                  </a:cubicBezTo>
                  <a:cubicBezTo>
                    <a:pt x="1592" y="20154"/>
                    <a:pt x="3853" y="21381"/>
                    <a:pt x="7118" y="21136"/>
                  </a:cubicBezTo>
                  <a:cubicBezTo>
                    <a:pt x="10383" y="20890"/>
                    <a:pt x="14653" y="19172"/>
                    <a:pt x="17164" y="17699"/>
                  </a:cubicBezTo>
                  <a:cubicBezTo>
                    <a:pt x="19676" y="16226"/>
                    <a:pt x="20430" y="14999"/>
                    <a:pt x="21183" y="1377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9" name="Line"/>
            <p:cNvSpPr/>
            <p:nvPr/>
          </p:nvSpPr>
          <p:spPr>
            <a:xfrm>
              <a:off x="6846140" y="10099778"/>
              <a:ext cx="179798" cy="581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8" fill="norm" stroke="1" extrusionOk="0">
                  <a:moveTo>
                    <a:pt x="0" y="3151"/>
                  </a:moveTo>
                  <a:cubicBezTo>
                    <a:pt x="554" y="1620"/>
                    <a:pt x="1108" y="89"/>
                    <a:pt x="1938" y="4"/>
                  </a:cubicBezTo>
                  <a:cubicBezTo>
                    <a:pt x="2769" y="-81"/>
                    <a:pt x="3877" y="1280"/>
                    <a:pt x="5262" y="4766"/>
                  </a:cubicBezTo>
                  <a:cubicBezTo>
                    <a:pt x="6646" y="8253"/>
                    <a:pt x="8308" y="13865"/>
                    <a:pt x="9138" y="17182"/>
                  </a:cubicBezTo>
                  <a:cubicBezTo>
                    <a:pt x="9969" y="20499"/>
                    <a:pt x="9969" y="21519"/>
                    <a:pt x="10523" y="21434"/>
                  </a:cubicBezTo>
                  <a:cubicBezTo>
                    <a:pt x="11077" y="21349"/>
                    <a:pt x="12185" y="20158"/>
                    <a:pt x="14123" y="18713"/>
                  </a:cubicBezTo>
                  <a:cubicBezTo>
                    <a:pt x="16062" y="17267"/>
                    <a:pt x="18831" y="15566"/>
                    <a:pt x="21600" y="1386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0" name="Line"/>
            <p:cNvSpPr/>
            <p:nvPr/>
          </p:nvSpPr>
          <p:spPr>
            <a:xfrm>
              <a:off x="7132130" y="10212830"/>
              <a:ext cx="277469" cy="608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8" h="21600" fill="norm" stroke="1" extrusionOk="0">
                  <a:moveTo>
                    <a:pt x="14969" y="0"/>
                  </a:moveTo>
                  <a:cubicBezTo>
                    <a:pt x="13227" y="164"/>
                    <a:pt x="11485" y="327"/>
                    <a:pt x="9046" y="2045"/>
                  </a:cubicBezTo>
                  <a:cubicBezTo>
                    <a:pt x="6608" y="3764"/>
                    <a:pt x="3472" y="7036"/>
                    <a:pt x="1730" y="9245"/>
                  </a:cubicBezTo>
                  <a:cubicBezTo>
                    <a:pt x="-12" y="11455"/>
                    <a:pt x="-360" y="12600"/>
                    <a:pt x="337" y="13091"/>
                  </a:cubicBezTo>
                  <a:cubicBezTo>
                    <a:pt x="1034" y="13582"/>
                    <a:pt x="2775" y="13418"/>
                    <a:pt x="5563" y="12927"/>
                  </a:cubicBezTo>
                  <a:cubicBezTo>
                    <a:pt x="8350" y="12436"/>
                    <a:pt x="12182" y="11618"/>
                    <a:pt x="14969" y="11127"/>
                  </a:cubicBezTo>
                  <a:cubicBezTo>
                    <a:pt x="17756" y="10636"/>
                    <a:pt x="19498" y="10473"/>
                    <a:pt x="20369" y="10800"/>
                  </a:cubicBezTo>
                  <a:cubicBezTo>
                    <a:pt x="21240" y="11127"/>
                    <a:pt x="21240" y="11945"/>
                    <a:pt x="19846" y="13827"/>
                  </a:cubicBezTo>
                  <a:cubicBezTo>
                    <a:pt x="18453" y="15709"/>
                    <a:pt x="15666" y="18655"/>
                    <a:pt x="12879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1" name="Line"/>
            <p:cNvSpPr/>
            <p:nvPr/>
          </p:nvSpPr>
          <p:spPr>
            <a:xfrm>
              <a:off x="7468516" y="10319335"/>
              <a:ext cx="295745" cy="53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315" fill="norm" stroke="1" extrusionOk="0">
                  <a:moveTo>
                    <a:pt x="0" y="8951"/>
                  </a:moveTo>
                  <a:cubicBezTo>
                    <a:pt x="1662" y="9134"/>
                    <a:pt x="3323" y="9317"/>
                    <a:pt x="6480" y="8218"/>
                  </a:cubicBezTo>
                  <a:cubicBezTo>
                    <a:pt x="9637" y="7120"/>
                    <a:pt x="14289" y="4740"/>
                    <a:pt x="17280" y="3093"/>
                  </a:cubicBezTo>
                  <a:cubicBezTo>
                    <a:pt x="20271" y="1445"/>
                    <a:pt x="21600" y="530"/>
                    <a:pt x="21268" y="164"/>
                  </a:cubicBezTo>
                  <a:cubicBezTo>
                    <a:pt x="20935" y="-202"/>
                    <a:pt x="18942" y="-19"/>
                    <a:pt x="15785" y="1354"/>
                  </a:cubicBezTo>
                  <a:cubicBezTo>
                    <a:pt x="12628" y="2727"/>
                    <a:pt x="8308" y="5290"/>
                    <a:pt x="5649" y="8493"/>
                  </a:cubicBezTo>
                  <a:cubicBezTo>
                    <a:pt x="2991" y="11696"/>
                    <a:pt x="1994" y="15540"/>
                    <a:pt x="3157" y="17920"/>
                  </a:cubicBezTo>
                  <a:cubicBezTo>
                    <a:pt x="4320" y="20300"/>
                    <a:pt x="7643" y="21215"/>
                    <a:pt x="10302" y="21306"/>
                  </a:cubicBezTo>
                  <a:cubicBezTo>
                    <a:pt x="12960" y="21398"/>
                    <a:pt x="14954" y="20666"/>
                    <a:pt x="16948" y="1993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2" name="Line"/>
            <p:cNvSpPr/>
            <p:nvPr/>
          </p:nvSpPr>
          <p:spPr>
            <a:xfrm>
              <a:off x="8478149" y="10406458"/>
              <a:ext cx="262782" cy="364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58" y="6289"/>
                    <a:pt x="1516" y="12577"/>
                    <a:pt x="1705" y="16405"/>
                  </a:cubicBezTo>
                  <a:cubicBezTo>
                    <a:pt x="1895" y="20233"/>
                    <a:pt x="1516" y="21600"/>
                    <a:pt x="1137" y="21600"/>
                  </a:cubicBezTo>
                  <a:cubicBezTo>
                    <a:pt x="758" y="21600"/>
                    <a:pt x="379" y="20233"/>
                    <a:pt x="1137" y="17362"/>
                  </a:cubicBezTo>
                  <a:cubicBezTo>
                    <a:pt x="1895" y="14491"/>
                    <a:pt x="3789" y="10116"/>
                    <a:pt x="5684" y="6972"/>
                  </a:cubicBezTo>
                  <a:cubicBezTo>
                    <a:pt x="7579" y="3828"/>
                    <a:pt x="9474" y="1914"/>
                    <a:pt x="11368" y="1094"/>
                  </a:cubicBezTo>
                  <a:cubicBezTo>
                    <a:pt x="13263" y="273"/>
                    <a:pt x="15158" y="547"/>
                    <a:pt x="16295" y="1367"/>
                  </a:cubicBezTo>
                  <a:cubicBezTo>
                    <a:pt x="17432" y="2187"/>
                    <a:pt x="17811" y="3554"/>
                    <a:pt x="18568" y="5605"/>
                  </a:cubicBezTo>
                  <a:cubicBezTo>
                    <a:pt x="19326" y="7656"/>
                    <a:pt x="20463" y="10390"/>
                    <a:pt x="21600" y="1312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3" name="Line"/>
            <p:cNvSpPr/>
            <p:nvPr/>
          </p:nvSpPr>
          <p:spPr>
            <a:xfrm>
              <a:off x="8873754" y="10387831"/>
              <a:ext cx="192744" cy="270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1" h="20752" fill="norm" stroke="1" extrusionOk="0">
                  <a:moveTo>
                    <a:pt x="5119" y="368"/>
                  </a:moveTo>
                  <a:cubicBezTo>
                    <a:pt x="3109" y="5326"/>
                    <a:pt x="1100" y="10283"/>
                    <a:pt x="346" y="13647"/>
                  </a:cubicBezTo>
                  <a:cubicBezTo>
                    <a:pt x="-407" y="17011"/>
                    <a:pt x="95" y="18781"/>
                    <a:pt x="1602" y="19844"/>
                  </a:cubicBezTo>
                  <a:cubicBezTo>
                    <a:pt x="3109" y="20906"/>
                    <a:pt x="5621" y="21260"/>
                    <a:pt x="8635" y="19667"/>
                  </a:cubicBezTo>
                  <a:cubicBezTo>
                    <a:pt x="11649" y="18073"/>
                    <a:pt x="15165" y="14532"/>
                    <a:pt x="17426" y="11876"/>
                  </a:cubicBezTo>
                  <a:cubicBezTo>
                    <a:pt x="19686" y="9221"/>
                    <a:pt x="20691" y="7450"/>
                    <a:pt x="20942" y="5680"/>
                  </a:cubicBezTo>
                  <a:cubicBezTo>
                    <a:pt x="21193" y="3909"/>
                    <a:pt x="20691" y="2139"/>
                    <a:pt x="18681" y="1076"/>
                  </a:cubicBezTo>
                  <a:cubicBezTo>
                    <a:pt x="16672" y="14"/>
                    <a:pt x="13156" y="-340"/>
                    <a:pt x="11146" y="368"/>
                  </a:cubicBezTo>
                  <a:cubicBezTo>
                    <a:pt x="9137" y="1076"/>
                    <a:pt x="8635" y="2847"/>
                    <a:pt x="8133" y="461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4" name="Line"/>
            <p:cNvSpPr/>
            <p:nvPr/>
          </p:nvSpPr>
          <p:spPr>
            <a:xfrm>
              <a:off x="9128187" y="10227822"/>
              <a:ext cx="470241" cy="81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7" fill="norm" stroke="1" extrusionOk="0">
                  <a:moveTo>
                    <a:pt x="0" y="21297"/>
                  </a:moveTo>
                  <a:cubicBezTo>
                    <a:pt x="4871" y="14097"/>
                    <a:pt x="9741" y="6897"/>
                    <a:pt x="12812" y="3297"/>
                  </a:cubicBezTo>
                  <a:cubicBezTo>
                    <a:pt x="15882" y="-303"/>
                    <a:pt x="17153" y="-303"/>
                    <a:pt x="18318" y="297"/>
                  </a:cubicBezTo>
                  <a:cubicBezTo>
                    <a:pt x="19482" y="897"/>
                    <a:pt x="20541" y="2097"/>
                    <a:pt x="21071" y="3297"/>
                  </a:cubicBezTo>
                  <a:cubicBezTo>
                    <a:pt x="21600" y="4497"/>
                    <a:pt x="21600" y="5697"/>
                    <a:pt x="21600" y="689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5" name="Line"/>
            <p:cNvSpPr/>
            <p:nvPr/>
          </p:nvSpPr>
          <p:spPr>
            <a:xfrm>
              <a:off x="9296682" y="10171338"/>
              <a:ext cx="301746" cy="499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1" h="21074" fill="norm" stroke="1" extrusionOk="0">
                  <a:moveTo>
                    <a:pt x="2725" y="0"/>
                  </a:moveTo>
                  <a:cubicBezTo>
                    <a:pt x="1113" y="4865"/>
                    <a:pt x="-499" y="9730"/>
                    <a:pt x="146" y="13524"/>
                  </a:cubicBezTo>
                  <a:cubicBezTo>
                    <a:pt x="791" y="17319"/>
                    <a:pt x="3692" y="20043"/>
                    <a:pt x="7561" y="20822"/>
                  </a:cubicBezTo>
                  <a:cubicBezTo>
                    <a:pt x="11429" y="21600"/>
                    <a:pt x="16265" y="20432"/>
                    <a:pt x="21101" y="1926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6" name="Line"/>
            <p:cNvSpPr/>
            <p:nvPr/>
          </p:nvSpPr>
          <p:spPr>
            <a:xfrm>
              <a:off x="10002504" y="10096864"/>
              <a:ext cx="494912" cy="517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273" fill="norm" stroke="1" extrusionOk="0">
                  <a:moveTo>
                    <a:pt x="4070" y="1924"/>
                  </a:moveTo>
                  <a:cubicBezTo>
                    <a:pt x="2670" y="7798"/>
                    <a:pt x="1270" y="13672"/>
                    <a:pt x="570" y="17082"/>
                  </a:cubicBezTo>
                  <a:cubicBezTo>
                    <a:pt x="-130" y="20493"/>
                    <a:pt x="-130" y="21440"/>
                    <a:pt x="270" y="21251"/>
                  </a:cubicBezTo>
                  <a:cubicBezTo>
                    <a:pt x="670" y="21061"/>
                    <a:pt x="1470" y="19735"/>
                    <a:pt x="2470" y="17177"/>
                  </a:cubicBezTo>
                  <a:cubicBezTo>
                    <a:pt x="3470" y="14619"/>
                    <a:pt x="4670" y="10829"/>
                    <a:pt x="5670" y="7608"/>
                  </a:cubicBezTo>
                  <a:cubicBezTo>
                    <a:pt x="6670" y="4387"/>
                    <a:pt x="7470" y="1735"/>
                    <a:pt x="7970" y="977"/>
                  </a:cubicBezTo>
                  <a:cubicBezTo>
                    <a:pt x="8470" y="219"/>
                    <a:pt x="8670" y="1356"/>
                    <a:pt x="9270" y="4293"/>
                  </a:cubicBezTo>
                  <a:cubicBezTo>
                    <a:pt x="9870" y="7229"/>
                    <a:pt x="10870" y="11966"/>
                    <a:pt x="11670" y="15282"/>
                  </a:cubicBezTo>
                  <a:cubicBezTo>
                    <a:pt x="12470" y="18598"/>
                    <a:pt x="13070" y="20493"/>
                    <a:pt x="13570" y="20682"/>
                  </a:cubicBezTo>
                  <a:cubicBezTo>
                    <a:pt x="14070" y="20872"/>
                    <a:pt x="14470" y="19356"/>
                    <a:pt x="14970" y="16419"/>
                  </a:cubicBezTo>
                  <a:cubicBezTo>
                    <a:pt x="15470" y="13482"/>
                    <a:pt x="16070" y="9124"/>
                    <a:pt x="16470" y="6377"/>
                  </a:cubicBezTo>
                  <a:cubicBezTo>
                    <a:pt x="16870" y="3629"/>
                    <a:pt x="17070" y="2493"/>
                    <a:pt x="17470" y="1545"/>
                  </a:cubicBezTo>
                  <a:cubicBezTo>
                    <a:pt x="17870" y="598"/>
                    <a:pt x="18470" y="-160"/>
                    <a:pt x="18970" y="29"/>
                  </a:cubicBezTo>
                  <a:cubicBezTo>
                    <a:pt x="19470" y="219"/>
                    <a:pt x="19870" y="1356"/>
                    <a:pt x="20170" y="3914"/>
                  </a:cubicBezTo>
                  <a:cubicBezTo>
                    <a:pt x="20470" y="6472"/>
                    <a:pt x="20670" y="10451"/>
                    <a:pt x="20770" y="12914"/>
                  </a:cubicBezTo>
                  <a:cubicBezTo>
                    <a:pt x="20870" y="15377"/>
                    <a:pt x="20870" y="16324"/>
                    <a:pt x="20970" y="16893"/>
                  </a:cubicBezTo>
                  <a:cubicBezTo>
                    <a:pt x="21070" y="17461"/>
                    <a:pt x="21270" y="17651"/>
                    <a:pt x="21470" y="1784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7" name="Line"/>
            <p:cNvSpPr/>
            <p:nvPr/>
          </p:nvSpPr>
          <p:spPr>
            <a:xfrm>
              <a:off x="10684798" y="10345811"/>
              <a:ext cx="282857" cy="28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024" fill="norm" stroke="1" extrusionOk="0">
                  <a:moveTo>
                    <a:pt x="14059" y="390"/>
                  </a:moveTo>
                  <a:cubicBezTo>
                    <a:pt x="12317" y="52"/>
                    <a:pt x="10575" y="-285"/>
                    <a:pt x="8311" y="390"/>
                  </a:cubicBezTo>
                  <a:cubicBezTo>
                    <a:pt x="6046" y="1065"/>
                    <a:pt x="3259" y="2753"/>
                    <a:pt x="1691" y="5790"/>
                  </a:cubicBezTo>
                  <a:cubicBezTo>
                    <a:pt x="123" y="8828"/>
                    <a:pt x="-225" y="13215"/>
                    <a:pt x="123" y="16084"/>
                  </a:cubicBezTo>
                  <a:cubicBezTo>
                    <a:pt x="472" y="18953"/>
                    <a:pt x="1517" y="20303"/>
                    <a:pt x="2910" y="20809"/>
                  </a:cubicBezTo>
                  <a:cubicBezTo>
                    <a:pt x="4304" y="21315"/>
                    <a:pt x="6046" y="20977"/>
                    <a:pt x="7962" y="19290"/>
                  </a:cubicBezTo>
                  <a:cubicBezTo>
                    <a:pt x="9878" y="17602"/>
                    <a:pt x="11969" y="14565"/>
                    <a:pt x="13362" y="11865"/>
                  </a:cubicBezTo>
                  <a:cubicBezTo>
                    <a:pt x="14756" y="9165"/>
                    <a:pt x="15452" y="6803"/>
                    <a:pt x="15627" y="6971"/>
                  </a:cubicBezTo>
                  <a:cubicBezTo>
                    <a:pt x="15801" y="7140"/>
                    <a:pt x="15452" y="9840"/>
                    <a:pt x="16323" y="11528"/>
                  </a:cubicBezTo>
                  <a:cubicBezTo>
                    <a:pt x="17194" y="13215"/>
                    <a:pt x="19285" y="13890"/>
                    <a:pt x="21375" y="1456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8" name="Line"/>
            <p:cNvSpPr/>
            <p:nvPr/>
          </p:nvSpPr>
          <p:spPr>
            <a:xfrm>
              <a:off x="11092129" y="10226661"/>
              <a:ext cx="414920" cy="110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60" y="14400"/>
                    <a:pt x="9120" y="7200"/>
                    <a:pt x="12720" y="3600"/>
                  </a:cubicBezTo>
                  <a:cubicBezTo>
                    <a:pt x="16320" y="0"/>
                    <a:pt x="1896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9" name="Line"/>
            <p:cNvSpPr/>
            <p:nvPr/>
          </p:nvSpPr>
          <p:spPr>
            <a:xfrm>
              <a:off x="11293631" y="10115422"/>
              <a:ext cx="47450" cy="636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10" h="21465" fill="norm" stroke="1" extrusionOk="0">
                  <a:moveTo>
                    <a:pt x="14319" y="1419"/>
                  </a:moveTo>
                  <a:cubicBezTo>
                    <a:pt x="10392" y="642"/>
                    <a:pt x="6465" y="-135"/>
                    <a:pt x="4501" y="20"/>
                  </a:cubicBezTo>
                  <a:cubicBezTo>
                    <a:pt x="2537" y="176"/>
                    <a:pt x="2537" y="1264"/>
                    <a:pt x="1556" y="3983"/>
                  </a:cubicBezTo>
                  <a:cubicBezTo>
                    <a:pt x="574" y="6702"/>
                    <a:pt x="-1390" y="11053"/>
                    <a:pt x="1555" y="14239"/>
                  </a:cubicBezTo>
                  <a:cubicBezTo>
                    <a:pt x="4501" y="17425"/>
                    <a:pt x="12355" y="19445"/>
                    <a:pt x="20210" y="2146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0" name="Line"/>
            <p:cNvSpPr/>
            <p:nvPr/>
          </p:nvSpPr>
          <p:spPr>
            <a:xfrm>
              <a:off x="11537858" y="10316371"/>
              <a:ext cx="328785" cy="453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0842" fill="norm" stroke="1" extrusionOk="0">
                  <a:moveTo>
                    <a:pt x="9695" y="2232"/>
                  </a:moveTo>
                  <a:cubicBezTo>
                    <a:pt x="9095" y="1174"/>
                    <a:pt x="8495" y="115"/>
                    <a:pt x="7745" y="9"/>
                  </a:cubicBezTo>
                  <a:cubicBezTo>
                    <a:pt x="6995" y="-97"/>
                    <a:pt x="6095" y="750"/>
                    <a:pt x="4745" y="3715"/>
                  </a:cubicBezTo>
                  <a:cubicBezTo>
                    <a:pt x="3395" y="6679"/>
                    <a:pt x="1595" y="11762"/>
                    <a:pt x="695" y="14938"/>
                  </a:cubicBezTo>
                  <a:cubicBezTo>
                    <a:pt x="-205" y="18115"/>
                    <a:pt x="-205" y="19385"/>
                    <a:pt x="545" y="20232"/>
                  </a:cubicBezTo>
                  <a:cubicBezTo>
                    <a:pt x="1295" y="21079"/>
                    <a:pt x="2795" y="21503"/>
                    <a:pt x="6395" y="18327"/>
                  </a:cubicBezTo>
                  <a:cubicBezTo>
                    <a:pt x="9995" y="15150"/>
                    <a:pt x="15695" y="8374"/>
                    <a:pt x="21395" y="159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1" name="Line"/>
            <p:cNvSpPr/>
            <p:nvPr/>
          </p:nvSpPr>
          <p:spPr>
            <a:xfrm>
              <a:off x="11908135" y="9908557"/>
              <a:ext cx="359596" cy="696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31" y="0"/>
                  </a:moveTo>
                  <a:cubicBezTo>
                    <a:pt x="554" y="5007"/>
                    <a:pt x="277" y="10013"/>
                    <a:pt x="138" y="13375"/>
                  </a:cubicBezTo>
                  <a:cubicBezTo>
                    <a:pt x="0" y="16736"/>
                    <a:pt x="0" y="18453"/>
                    <a:pt x="0" y="19669"/>
                  </a:cubicBezTo>
                  <a:cubicBezTo>
                    <a:pt x="0" y="20885"/>
                    <a:pt x="0" y="21600"/>
                    <a:pt x="277" y="21600"/>
                  </a:cubicBezTo>
                  <a:cubicBezTo>
                    <a:pt x="554" y="21600"/>
                    <a:pt x="1108" y="20885"/>
                    <a:pt x="2631" y="19240"/>
                  </a:cubicBezTo>
                  <a:cubicBezTo>
                    <a:pt x="4154" y="17595"/>
                    <a:pt x="6646" y="15020"/>
                    <a:pt x="8446" y="13518"/>
                  </a:cubicBezTo>
                  <a:cubicBezTo>
                    <a:pt x="10246" y="12016"/>
                    <a:pt x="11354" y="11587"/>
                    <a:pt x="12600" y="11229"/>
                  </a:cubicBezTo>
                  <a:cubicBezTo>
                    <a:pt x="13846" y="10872"/>
                    <a:pt x="15231" y="10585"/>
                    <a:pt x="16477" y="10657"/>
                  </a:cubicBezTo>
                  <a:cubicBezTo>
                    <a:pt x="17723" y="10728"/>
                    <a:pt x="18831" y="11158"/>
                    <a:pt x="19662" y="12803"/>
                  </a:cubicBezTo>
                  <a:cubicBezTo>
                    <a:pt x="20492" y="14448"/>
                    <a:pt x="21046" y="17309"/>
                    <a:pt x="21600" y="2017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2" name="Line"/>
            <p:cNvSpPr/>
            <p:nvPr/>
          </p:nvSpPr>
          <p:spPr>
            <a:xfrm>
              <a:off x="12336882" y="10364966"/>
              <a:ext cx="27663" cy="27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2033" name="Drawing"/>
          <p:cNvGrpSpPr/>
          <p:nvPr/>
        </p:nvGrpSpPr>
        <p:grpSpPr>
          <a:xfrm>
            <a:off x="7249128" y="2404354"/>
            <a:ext cx="10891727" cy="3738772"/>
            <a:chOff x="0" y="0"/>
            <a:chExt cx="10891725" cy="3738771"/>
          </a:xfrm>
        </p:grpSpPr>
        <p:sp>
          <p:nvSpPr>
            <p:cNvPr id="1914" name="Line"/>
            <p:cNvSpPr/>
            <p:nvPr/>
          </p:nvSpPr>
          <p:spPr>
            <a:xfrm>
              <a:off x="7473534" y="1839331"/>
              <a:ext cx="352640" cy="46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fill="norm" stroke="1" extrusionOk="0">
                  <a:moveTo>
                    <a:pt x="6136" y="0"/>
                  </a:moveTo>
                  <a:cubicBezTo>
                    <a:pt x="8836" y="372"/>
                    <a:pt x="11536" y="745"/>
                    <a:pt x="13377" y="1210"/>
                  </a:cubicBezTo>
                  <a:cubicBezTo>
                    <a:pt x="15218" y="1676"/>
                    <a:pt x="16200" y="2234"/>
                    <a:pt x="15709" y="4003"/>
                  </a:cubicBezTo>
                  <a:cubicBezTo>
                    <a:pt x="15218" y="5772"/>
                    <a:pt x="13255" y="8752"/>
                    <a:pt x="10800" y="11359"/>
                  </a:cubicBezTo>
                  <a:cubicBezTo>
                    <a:pt x="8345" y="13966"/>
                    <a:pt x="5400" y="16200"/>
                    <a:pt x="3314" y="17783"/>
                  </a:cubicBezTo>
                  <a:cubicBezTo>
                    <a:pt x="1227" y="19366"/>
                    <a:pt x="0" y="20297"/>
                    <a:pt x="0" y="20762"/>
                  </a:cubicBezTo>
                  <a:cubicBezTo>
                    <a:pt x="0" y="21228"/>
                    <a:pt x="1227" y="21228"/>
                    <a:pt x="3927" y="21321"/>
                  </a:cubicBezTo>
                  <a:cubicBezTo>
                    <a:pt x="6627" y="21414"/>
                    <a:pt x="10800" y="21600"/>
                    <a:pt x="13991" y="21414"/>
                  </a:cubicBezTo>
                  <a:cubicBezTo>
                    <a:pt x="17182" y="21228"/>
                    <a:pt x="19391" y="20669"/>
                    <a:pt x="21600" y="2011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5" name="Line"/>
            <p:cNvSpPr/>
            <p:nvPr/>
          </p:nvSpPr>
          <p:spPr>
            <a:xfrm>
              <a:off x="7874260" y="1426583"/>
              <a:ext cx="198799" cy="312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332" fill="norm" stroke="1" extrusionOk="0">
                  <a:moveTo>
                    <a:pt x="10368" y="1914"/>
                  </a:moveTo>
                  <a:cubicBezTo>
                    <a:pt x="7776" y="7109"/>
                    <a:pt x="5184" y="12304"/>
                    <a:pt x="3888" y="15585"/>
                  </a:cubicBezTo>
                  <a:cubicBezTo>
                    <a:pt x="2592" y="18866"/>
                    <a:pt x="2592" y="20233"/>
                    <a:pt x="3672" y="20916"/>
                  </a:cubicBezTo>
                  <a:cubicBezTo>
                    <a:pt x="4752" y="21600"/>
                    <a:pt x="6912" y="21600"/>
                    <a:pt x="9720" y="19686"/>
                  </a:cubicBezTo>
                  <a:cubicBezTo>
                    <a:pt x="12528" y="17772"/>
                    <a:pt x="15984" y="13944"/>
                    <a:pt x="18144" y="10800"/>
                  </a:cubicBezTo>
                  <a:cubicBezTo>
                    <a:pt x="20304" y="7656"/>
                    <a:pt x="21168" y="5195"/>
                    <a:pt x="21384" y="3281"/>
                  </a:cubicBezTo>
                  <a:cubicBezTo>
                    <a:pt x="21600" y="1367"/>
                    <a:pt x="21168" y="0"/>
                    <a:pt x="18144" y="0"/>
                  </a:cubicBezTo>
                  <a:cubicBezTo>
                    <a:pt x="15120" y="0"/>
                    <a:pt x="9504" y="1367"/>
                    <a:pt x="6048" y="2734"/>
                  </a:cubicBezTo>
                  <a:cubicBezTo>
                    <a:pt x="2592" y="4101"/>
                    <a:pt x="1296" y="5468"/>
                    <a:pt x="0" y="683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6" name="Line"/>
            <p:cNvSpPr/>
            <p:nvPr/>
          </p:nvSpPr>
          <p:spPr>
            <a:xfrm>
              <a:off x="7585738" y="2524571"/>
              <a:ext cx="48088" cy="370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3" fill="norm" stroke="1" extrusionOk="0">
                  <a:moveTo>
                    <a:pt x="21600" y="0"/>
                  </a:moveTo>
                  <a:cubicBezTo>
                    <a:pt x="19800" y="5515"/>
                    <a:pt x="18000" y="11030"/>
                    <a:pt x="17100" y="14821"/>
                  </a:cubicBezTo>
                  <a:cubicBezTo>
                    <a:pt x="16200" y="18613"/>
                    <a:pt x="16200" y="20681"/>
                    <a:pt x="14400" y="21140"/>
                  </a:cubicBezTo>
                  <a:cubicBezTo>
                    <a:pt x="12600" y="21600"/>
                    <a:pt x="9000" y="20451"/>
                    <a:pt x="6300" y="18957"/>
                  </a:cubicBezTo>
                  <a:cubicBezTo>
                    <a:pt x="3600" y="17464"/>
                    <a:pt x="1800" y="15626"/>
                    <a:pt x="0" y="1378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7" name="Line"/>
            <p:cNvSpPr/>
            <p:nvPr/>
          </p:nvSpPr>
          <p:spPr>
            <a:xfrm>
              <a:off x="7453498" y="2488506"/>
              <a:ext cx="120218" cy="276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8" name="Line"/>
            <p:cNvSpPr/>
            <p:nvPr/>
          </p:nvSpPr>
          <p:spPr>
            <a:xfrm>
              <a:off x="7609781" y="2536593"/>
              <a:ext cx="132241" cy="84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9" name="Line"/>
            <p:cNvSpPr/>
            <p:nvPr/>
          </p:nvSpPr>
          <p:spPr>
            <a:xfrm>
              <a:off x="6780278" y="1971570"/>
              <a:ext cx="264481" cy="24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0" name="Line"/>
            <p:cNvSpPr/>
            <p:nvPr/>
          </p:nvSpPr>
          <p:spPr>
            <a:xfrm>
              <a:off x="6852409" y="1839331"/>
              <a:ext cx="48088" cy="39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21600" y="0"/>
                  </a:moveTo>
                  <a:cubicBezTo>
                    <a:pt x="14400" y="5184"/>
                    <a:pt x="7200" y="10368"/>
                    <a:pt x="3600" y="13500"/>
                  </a:cubicBezTo>
                  <a:cubicBezTo>
                    <a:pt x="0" y="16632"/>
                    <a:pt x="0" y="17712"/>
                    <a:pt x="0" y="18792"/>
                  </a:cubicBezTo>
                  <a:cubicBezTo>
                    <a:pt x="0" y="19872"/>
                    <a:pt x="0" y="20952"/>
                    <a:pt x="1800" y="21276"/>
                  </a:cubicBezTo>
                  <a:cubicBezTo>
                    <a:pt x="3600" y="21600"/>
                    <a:pt x="7200" y="21168"/>
                    <a:pt x="10800" y="2073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1" name="Line"/>
            <p:cNvSpPr/>
            <p:nvPr/>
          </p:nvSpPr>
          <p:spPr>
            <a:xfrm>
              <a:off x="5557318" y="1767200"/>
              <a:ext cx="345373" cy="539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1545" fill="norm" stroke="1" extrusionOk="0">
                  <a:moveTo>
                    <a:pt x="10970" y="0"/>
                  </a:moveTo>
                  <a:cubicBezTo>
                    <a:pt x="13453" y="1440"/>
                    <a:pt x="15936" y="2880"/>
                    <a:pt x="17301" y="4080"/>
                  </a:cubicBezTo>
                  <a:cubicBezTo>
                    <a:pt x="18667" y="5280"/>
                    <a:pt x="18915" y="6240"/>
                    <a:pt x="17550" y="7920"/>
                  </a:cubicBezTo>
                  <a:cubicBezTo>
                    <a:pt x="16184" y="9600"/>
                    <a:pt x="13205" y="12000"/>
                    <a:pt x="10226" y="14080"/>
                  </a:cubicBezTo>
                  <a:cubicBezTo>
                    <a:pt x="7246" y="16160"/>
                    <a:pt x="4267" y="17920"/>
                    <a:pt x="2405" y="19120"/>
                  </a:cubicBezTo>
                  <a:cubicBezTo>
                    <a:pt x="543" y="20320"/>
                    <a:pt x="-202" y="20960"/>
                    <a:pt x="46" y="21280"/>
                  </a:cubicBezTo>
                  <a:cubicBezTo>
                    <a:pt x="295" y="21600"/>
                    <a:pt x="1536" y="21600"/>
                    <a:pt x="5260" y="21440"/>
                  </a:cubicBezTo>
                  <a:cubicBezTo>
                    <a:pt x="8984" y="21280"/>
                    <a:pt x="15191" y="20960"/>
                    <a:pt x="21398" y="2064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2" name="Line"/>
            <p:cNvSpPr/>
            <p:nvPr/>
          </p:nvSpPr>
          <p:spPr>
            <a:xfrm>
              <a:off x="6034929" y="1610917"/>
              <a:ext cx="1" cy="228415"/>
            </a:xfrm>
            <a:prstGeom prst="ellipse">
              <a:avLst/>
            </a:pr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3" name="Line"/>
            <p:cNvSpPr/>
            <p:nvPr/>
          </p:nvSpPr>
          <p:spPr>
            <a:xfrm>
              <a:off x="4801540" y="1983592"/>
              <a:ext cx="367822" cy="84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2" h="21600" fill="norm" stroke="1" extrusionOk="0">
                  <a:moveTo>
                    <a:pt x="411" y="21600"/>
                  </a:moveTo>
                  <a:cubicBezTo>
                    <a:pt x="-48" y="16457"/>
                    <a:pt x="-508" y="11314"/>
                    <a:pt x="1330" y="8743"/>
                  </a:cubicBezTo>
                  <a:cubicBezTo>
                    <a:pt x="3169" y="6171"/>
                    <a:pt x="7305" y="6171"/>
                    <a:pt x="10981" y="5143"/>
                  </a:cubicBezTo>
                  <a:cubicBezTo>
                    <a:pt x="14658" y="4114"/>
                    <a:pt x="17875" y="2057"/>
                    <a:pt x="21092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4" name="Line"/>
            <p:cNvSpPr/>
            <p:nvPr/>
          </p:nvSpPr>
          <p:spPr>
            <a:xfrm>
              <a:off x="4928926" y="1791243"/>
              <a:ext cx="36067" cy="528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5564"/>
                    <a:pt x="12000" y="11127"/>
                    <a:pt x="8400" y="14727"/>
                  </a:cubicBezTo>
                  <a:cubicBezTo>
                    <a:pt x="4800" y="18327"/>
                    <a:pt x="2400" y="1996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5" name="Line"/>
            <p:cNvSpPr/>
            <p:nvPr/>
          </p:nvSpPr>
          <p:spPr>
            <a:xfrm>
              <a:off x="3688543" y="1875396"/>
              <a:ext cx="302686" cy="575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544" fill="norm" stroke="1" extrusionOk="0">
                  <a:moveTo>
                    <a:pt x="12089" y="0"/>
                  </a:moveTo>
                  <a:cubicBezTo>
                    <a:pt x="14647" y="1050"/>
                    <a:pt x="17205" y="2100"/>
                    <a:pt x="18768" y="3000"/>
                  </a:cubicBezTo>
                  <a:cubicBezTo>
                    <a:pt x="20331" y="3900"/>
                    <a:pt x="20900" y="4650"/>
                    <a:pt x="20473" y="5925"/>
                  </a:cubicBezTo>
                  <a:cubicBezTo>
                    <a:pt x="20047" y="7200"/>
                    <a:pt x="18626" y="9000"/>
                    <a:pt x="15500" y="11325"/>
                  </a:cubicBezTo>
                  <a:cubicBezTo>
                    <a:pt x="12373" y="13650"/>
                    <a:pt x="7542" y="16500"/>
                    <a:pt x="4415" y="18300"/>
                  </a:cubicBezTo>
                  <a:cubicBezTo>
                    <a:pt x="1289" y="20100"/>
                    <a:pt x="-132" y="20850"/>
                    <a:pt x="10" y="21225"/>
                  </a:cubicBezTo>
                  <a:cubicBezTo>
                    <a:pt x="152" y="21600"/>
                    <a:pt x="1857" y="21600"/>
                    <a:pt x="5694" y="21450"/>
                  </a:cubicBezTo>
                  <a:cubicBezTo>
                    <a:pt x="9531" y="21300"/>
                    <a:pt x="15500" y="21000"/>
                    <a:pt x="21468" y="207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6" name="Line"/>
            <p:cNvSpPr/>
            <p:nvPr/>
          </p:nvSpPr>
          <p:spPr>
            <a:xfrm>
              <a:off x="4031717" y="1490699"/>
              <a:ext cx="211969" cy="311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8" h="21505" fill="norm" stroke="1" extrusionOk="0">
                  <a:moveTo>
                    <a:pt x="9158" y="0"/>
                  </a:moveTo>
                  <a:cubicBezTo>
                    <a:pt x="11158" y="3046"/>
                    <a:pt x="13158" y="6092"/>
                    <a:pt x="12758" y="8585"/>
                  </a:cubicBezTo>
                  <a:cubicBezTo>
                    <a:pt x="12358" y="11077"/>
                    <a:pt x="9558" y="13015"/>
                    <a:pt x="7358" y="14538"/>
                  </a:cubicBezTo>
                  <a:cubicBezTo>
                    <a:pt x="5158" y="16062"/>
                    <a:pt x="3558" y="17169"/>
                    <a:pt x="2158" y="18277"/>
                  </a:cubicBezTo>
                  <a:cubicBezTo>
                    <a:pt x="758" y="19385"/>
                    <a:pt x="-442" y="20492"/>
                    <a:pt x="158" y="21046"/>
                  </a:cubicBezTo>
                  <a:cubicBezTo>
                    <a:pt x="758" y="21600"/>
                    <a:pt x="3158" y="21600"/>
                    <a:pt x="6958" y="21323"/>
                  </a:cubicBezTo>
                  <a:cubicBezTo>
                    <a:pt x="10758" y="21046"/>
                    <a:pt x="15958" y="20492"/>
                    <a:pt x="21158" y="1993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7" name="Line"/>
            <p:cNvSpPr/>
            <p:nvPr/>
          </p:nvSpPr>
          <p:spPr>
            <a:xfrm>
              <a:off x="3017464" y="2151896"/>
              <a:ext cx="384697" cy="24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0"/>
                    <a:pt x="7200" y="0"/>
                    <a:pt x="10125" y="1800"/>
                  </a:cubicBezTo>
                  <a:cubicBezTo>
                    <a:pt x="13050" y="3600"/>
                    <a:pt x="15300" y="7200"/>
                    <a:pt x="16988" y="9000"/>
                  </a:cubicBezTo>
                  <a:cubicBezTo>
                    <a:pt x="18675" y="10800"/>
                    <a:pt x="19800" y="10800"/>
                    <a:pt x="20475" y="12600"/>
                  </a:cubicBezTo>
                  <a:cubicBezTo>
                    <a:pt x="21150" y="14400"/>
                    <a:pt x="21375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8" name="Line"/>
            <p:cNvSpPr/>
            <p:nvPr/>
          </p:nvSpPr>
          <p:spPr>
            <a:xfrm>
              <a:off x="3191288" y="1959548"/>
              <a:ext cx="66613" cy="468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1" h="21600" fill="norm" stroke="1" extrusionOk="0">
                  <a:moveTo>
                    <a:pt x="21121" y="0"/>
                  </a:moveTo>
                  <a:cubicBezTo>
                    <a:pt x="14768" y="2031"/>
                    <a:pt x="8415" y="4062"/>
                    <a:pt x="4603" y="7292"/>
                  </a:cubicBezTo>
                  <a:cubicBezTo>
                    <a:pt x="792" y="10523"/>
                    <a:pt x="-479" y="14954"/>
                    <a:pt x="156" y="17538"/>
                  </a:cubicBezTo>
                  <a:cubicBezTo>
                    <a:pt x="792" y="20123"/>
                    <a:pt x="3333" y="20862"/>
                    <a:pt x="5874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9" name="Line"/>
            <p:cNvSpPr/>
            <p:nvPr/>
          </p:nvSpPr>
          <p:spPr>
            <a:xfrm>
              <a:off x="2201871" y="1887418"/>
              <a:ext cx="296864" cy="516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fill="norm" stroke="1" extrusionOk="0">
                  <a:moveTo>
                    <a:pt x="9368" y="1005"/>
                  </a:moveTo>
                  <a:cubicBezTo>
                    <a:pt x="10520" y="502"/>
                    <a:pt x="11672" y="0"/>
                    <a:pt x="13256" y="0"/>
                  </a:cubicBezTo>
                  <a:cubicBezTo>
                    <a:pt x="14840" y="0"/>
                    <a:pt x="16856" y="502"/>
                    <a:pt x="18440" y="1088"/>
                  </a:cubicBezTo>
                  <a:cubicBezTo>
                    <a:pt x="20024" y="1674"/>
                    <a:pt x="21176" y="2344"/>
                    <a:pt x="21320" y="3600"/>
                  </a:cubicBezTo>
                  <a:cubicBezTo>
                    <a:pt x="21464" y="4856"/>
                    <a:pt x="20600" y="6698"/>
                    <a:pt x="17576" y="9293"/>
                  </a:cubicBezTo>
                  <a:cubicBezTo>
                    <a:pt x="14552" y="11888"/>
                    <a:pt x="9368" y="15237"/>
                    <a:pt x="5768" y="17330"/>
                  </a:cubicBezTo>
                  <a:cubicBezTo>
                    <a:pt x="2168" y="19423"/>
                    <a:pt x="152" y="20260"/>
                    <a:pt x="8" y="20679"/>
                  </a:cubicBezTo>
                  <a:cubicBezTo>
                    <a:pt x="-136" y="21098"/>
                    <a:pt x="1592" y="21098"/>
                    <a:pt x="4760" y="21181"/>
                  </a:cubicBezTo>
                  <a:cubicBezTo>
                    <a:pt x="7928" y="21265"/>
                    <a:pt x="12536" y="21433"/>
                    <a:pt x="17144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0" name="Line"/>
            <p:cNvSpPr/>
            <p:nvPr/>
          </p:nvSpPr>
          <p:spPr>
            <a:xfrm>
              <a:off x="2632767" y="1382503"/>
              <a:ext cx="82428" cy="456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600" fill="norm" stroke="1" extrusionOk="0">
                  <a:moveTo>
                    <a:pt x="9257" y="0"/>
                  </a:moveTo>
                  <a:cubicBezTo>
                    <a:pt x="13371" y="568"/>
                    <a:pt x="17486" y="1137"/>
                    <a:pt x="19543" y="1895"/>
                  </a:cubicBezTo>
                  <a:cubicBezTo>
                    <a:pt x="21600" y="2653"/>
                    <a:pt x="21600" y="3600"/>
                    <a:pt x="20057" y="4453"/>
                  </a:cubicBezTo>
                  <a:cubicBezTo>
                    <a:pt x="18514" y="5305"/>
                    <a:pt x="15429" y="6063"/>
                    <a:pt x="11314" y="7295"/>
                  </a:cubicBezTo>
                  <a:cubicBezTo>
                    <a:pt x="7200" y="8526"/>
                    <a:pt x="2057" y="10232"/>
                    <a:pt x="2057" y="11179"/>
                  </a:cubicBezTo>
                  <a:cubicBezTo>
                    <a:pt x="2057" y="12126"/>
                    <a:pt x="7200" y="12316"/>
                    <a:pt x="11829" y="12695"/>
                  </a:cubicBezTo>
                  <a:cubicBezTo>
                    <a:pt x="16457" y="13074"/>
                    <a:pt x="20571" y="13642"/>
                    <a:pt x="18514" y="15158"/>
                  </a:cubicBezTo>
                  <a:cubicBezTo>
                    <a:pt x="16457" y="16674"/>
                    <a:pt x="8229" y="1913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1" name="Line"/>
            <p:cNvSpPr/>
            <p:nvPr/>
          </p:nvSpPr>
          <p:spPr>
            <a:xfrm>
              <a:off x="1358460" y="2019657"/>
              <a:ext cx="396719" cy="48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09" y="19800"/>
                    <a:pt x="12218" y="18000"/>
                    <a:pt x="15818" y="14400"/>
                  </a:cubicBezTo>
                  <a:cubicBezTo>
                    <a:pt x="19418" y="10800"/>
                    <a:pt x="20509" y="5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2" name="Line"/>
            <p:cNvSpPr/>
            <p:nvPr/>
          </p:nvSpPr>
          <p:spPr>
            <a:xfrm>
              <a:off x="1502721" y="1875396"/>
              <a:ext cx="36066" cy="420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143"/>
                    <a:pt x="7200" y="10286"/>
                    <a:pt x="3600" y="13886"/>
                  </a:cubicBezTo>
                  <a:cubicBezTo>
                    <a:pt x="0" y="17486"/>
                    <a:pt x="0" y="195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3" name="Line"/>
            <p:cNvSpPr/>
            <p:nvPr/>
          </p:nvSpPr>
          <p:spPr>
            <a:xfrm>
              <a:off x="621124" y="1812972"/>
              <a:ext cx="304553" cy="506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fill="norm" stroke="1" extrusionOk="0">
                  <a:moveTo>
                    <a:pt x="10516" y="608"/>
                  </a:moveTo>
                  <a:cubicBezTo>
                    <a:pt x="12789" y="268"/>
                    <a:pt x="15063" y="-72"/>
                    <a:pt x="16768" y="13"/>
                  </a:cubicBezTo>
                  <a:cubicBezTo>
                    <a:pt x="18474" y="98"/>
                    <a:pt x="19611" y="608"/>
                    <a:pt x="20321" y="1289"/>
                  </a:cubicBezTo>
                  <a:cubicBezTo>
                    <a:pt x="21032" y="1969"/>
                    <a:pt x="21316" y="2819"/>
                    <a:pt x="19895" y="4605"/>
                  </a:cubicBezTo>
                  <a:cubicBezTo>
                    <a:pt x="18474" y="6391"/>
                    <a:pt x="15347" y="9112"/>
                    <a:pt x="12221" y="11578"/>
                  </a:cubicBezTo>
                  <a:cubicBezTo>
                    <a:pt x="9095" y="14045"/>
                    <a:pt x="5968" y="16256"/>
                    <a:pt x="3695" y="17871"/>
                  </a:cubicBezTo>
                  <a:cubicBezTo>
                    <a:pt x="1421" y="19487"/>
                    <a:pt x="0" y="20508"/>
                    <a:pt x="0" y="21018"/>
                  </a:cubicBezTo>
                  <a:cubicBezTo>
                    <a:pt x="0" y="21528"/>
                    <a:pt x="1421" y="21528"/>
                    <a:pt x="4547" y="21443"/>
                  </a:cubicBezTo>
                  <a:cubicBezTo>
                    <a:pt x="7674" y="21358"/>
                    <a:pt x="12505" y="21188"/>
                    <a:pt x="15632" y="20933"/>
                  </a:cubicBezTo>
                  <a:cubicBezTo>
                    <a:pt x="18758" y="20678"/>
                    <a:pt x="20179" y="20337"/>
                    <a:pt x="21600" y="1999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4" name="Line"/>
            <p:cNvSpPr/>
            <p:nvPr/>
          </p:nvSpPr>
          <p:spPr>
            <a:xfrm>
              <a:off x="1082740" y="1370481"/>
              <a:ext cx="215612" cy="224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1" h="21600" fill="norm" stroke="1" extrusionOk="0">
                  <a:moveTo>
                    <a:pt x="10527" y="0"/>
                  </a:moveTo>
                  <a:cubicBezTo>
                    <a:pt x="8956" y="1157"/>
                    <a:pt x="7386" y="2314"/>
                    <a:pt x="5815" y="4821"/>
                  </a:cubicBezTo>
                  <a:cubicBezTo>
                    <a:pt x="4244" y="7329"/>
                    <a:pt x="2673" y="11186"/>
                    <a:pt x="1495" y="14079"/>
                  </a:cubicBezTo>
                  <a:cubicBezTo>
                    <a:pt x="316" y="16971"/>
                    <a:pt x="-469" y="18900"/>
                    <a:pt x="316" y="20057"/>
                  </a:cubicBezTo>
                  <a:cubicBezTo>
                    <a:pt x="1102" y="21214"/>
                    <a:pt x="3458" y="21600"/>
                    <a:pt x="6600" y="21600"/>
                  </a:cubicBezTo>
                  <a:cubicBezTo>
                    <a:pt x="9742" y="21600"/>
                    <a:pt x="13669" y="21214"/>
                    <a:pt x="16222" y="20057"/>
                  </a:cubicBezTo>
                  <a:cubicBezTo>
                    <a:pt x="18775" y="18900"/>
                    <a:pt x="19953" y="16971"/>
                    <a:pt x="21131" y="1504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5" name="Line"/>
            <p:cNvSpPr/>
            <p:nvPr/>
          </p:nvSpPr>
          <p:spPr>
            <a:xfrm>
              <a:off x="1190155" y="1502626"/>
              <a:ext cx="96175" cy="252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1" fill="norm" stroke="1" extrusionOk="0">
                  <a:moveTo>
                    <a:pt x="21600" y="1021"/>
                  </a:moveTo>
                  <a:cubicBezTo>
                    <a:pt x="17100" y="346"/>
                    <a:pt x="12600" y="-329"/>
                    <a:pt x="9450" y="177"/>
                  </a:cubicBezTo>
                  <a:cubicBezTo>
                    <a:pt x="6300" y="683"/>
                    <a:pt x="4500" y="2371"/>
                    <a:pt x="3150" y="6083"/>
                  </a:cubicBezTo>
                  <a:cubicBezTo>
                    <a:pt x="1800" y="9796"/>
                    <a:pt x="900" y="15533"/>
                    <a:pt x="0" y="2127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6" name="Line"/>
            <p:cNvSpPr/>
            <p:nvPr/>
          </p:nvSpPr>
          <p:spPr>
            <a:xfrm>
              <a:off x="96174" y="1959548"/>
              <a:ext cx="336611" cy="84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71" y="17486"/>
                    <a:pt x="12343" y="13371"/>
                    <a:pt x="15943" y="9771"/>
                  </a:cubicBezTo>
                  <a:cubicBezTo>
                    <a:pt x="19543" y="6171"/>
                    <a:pt x="20571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7" name="Line"/>
            <p:cNvSpPr/>
            <p:nvPr/>
          </p:nvSpPr>
          <p:spPr>
            <a:xfrm>
              <a:off x="228413" y="1851352"/>
              <a:ext cx="36067" cy="504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5143"/>
                    <a:pt x="12000" y="10286"/>
                    <a:pt x="8400" y="13886"/>
                  </a:cubicBezTo>
                  <a:cubicBezTo>
                    <a:pt x="4800" y="17486"/>
                    <a:pt x="2400" y="195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8" name="Line"/>
            <p:cNvSpPr/>
            <p:nvPr/>
          </p:nvSpPr>
          <p:spPr>
            <a:xfrm>
              <a:off x="7327100" y="3077573"/>
              <a:ext cx="246616" cy="330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437" fill="norm" stroke="1" extrusionOk="0">
                  <a:moveTo>
                    <a:pt x="13079" y="0"/>
                  </a:moveTo>
                  <a:cubicBezTo>
                    <a:pt x="12034" y="3904"/>
                    <a:pt x="10988" y="7807"/>
                    <a:pt x="9246" y="11060"/>
                  </a:cubicBezTo>
                  <a:cubicBezTo>
                    <a:pt x="7505" y="14313"/>
                    <a:pt x="5066" y="16916"/>
                    <a:pt x="3150" y="18607"/>
                  </a:cubicBezTo>
                  <a:cubicBezTo>
                    <a:pt x="1234" y="20299"/>
                    <a:pt x="-160" y="21080"/>
                    <a:pt x="14" y="21340"/>
                  </a:cubicBezTo>
                  <a:cubicBezTo>
                    <a:pt x="188" y="21600"/>
                    <a:pt x="1930" y="21340"/>
                    <a:pt x="5763" y="20559"/>
                  </a:cubicBezTo>
                  <a:cubicBezTo>
                    <a:pt x="9595" y="19778"/>
                    <a:pt x="15517" y="18477"/>
                    <a:pt x="21440" y="1717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9" name="Line"/>
            <p:cNvSpPr/>
            <p:nvPr/>
          </p:nvSpPr>
          <p:spPr>
            <a:xfrm>
              <a:off x="7633825" y="3125660"/>
              <a:ext cx="96175" cy="180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0" name="Line"/>
            <p:cNvSpPr/>
            <p:nvPr/>
          </p:nvSpPr>
          <p:spPr>
            <a:xfrm>
              <a:off x="7717976" y="3053529"/>
              <a:ext cx="240438" cy="230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7" fill="norm" stroke="1" extrusionOk="0">
                  <a:moveTo>
                    <a:pt x="0" y="6703"/>
                  </a:moveTo>
                  <a:cubicBezTo>
                    <a:pt x="1800" y="10428"/>
                    <a:pt x="3600" y="14152"/>
                    <a:pt x="5040" y="16945"/>
                  </a:cubicBezTo>
                  <a:cubicBezTo>
                    <a:pt x="6480" y="19738"/>
                    <a:pt x="7560" y="21600"/>
                    <a:pt x="8640" y="21414"/>
                  </a:cubicBezTo>
                  <a:cubicBezTo>
                    <a:pt x="9720" y="21228"/>
                    <a:pt x="10800" y="18993"/>
                    <a:pt x="11700" y="15641"/>
                  </a:cubicBezTo>
                  <a:cubicBezTo>
                    <a:pt x="12600" y="12290"/>
                    <a:pt x="13320" y="7821"/>
                    <a:pt x="14940" y="5028"/>
                  </a:cubicBezTo>
                  <a:cubicBezTo>
                    <a:pt x="16560" y="2234"/>
                    <a:pt x="19080" y="111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1" name="Line"/>
            <p:cNvSpPr/>
            <p:nvPr/>
          </p:nvSpPr>
          <p:spPr>
            <a:xfrm>
              <a:off x="7994477" y="3257899"/>
              <a:ext cx="36067" cy="72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2" name="Line"/>
            <p:cNvSpPr/>
            <p:nvPr/>
          </p:nvSpPr>
          <p:spPr>
            <a:xfrm>
              <a:off x="8292879" y="3185769"/>
              <a:ext cx="182471" cy="29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0055" fill="norm" stroke="1" extrusionOk="0">
                  <a:moveTo>
                    <a:pt x="4477" y="16200"/>
                  </a:moveTo>
                  <a:cubicBezTo>
                    <a:pt x="2129" y="16200"/>
                    <a:pt x="-219" y="16200"/>
                    <a:pt x="16" y="17550"/>
                  </a:cubicBezTo>
                  <a:cubicBezTo>
                    <a:pt x="251" y="18900"/>
                    <a:pt x="3068" y="21600"/>
                    <a:pt x="7059" y="18900"/>
                  </a:cubicBezTo>
                  <a:cubicBezTo>
                    <a:pt x="11051" y="16200"/>
                    <a:pt x="16216" y="8100"/>
                    <a:pt x="21381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3" name="Line"/>
            <p:cNvSpPr/>
            <p:nvPr/>
          </p:nvSpPr>
          <p:spPr>
            <a:xfrm>
              <a:off x="8090651" y="3402161"/>
              <a:ext cx="96177" cy="96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900" y="6300"/>
                    <a:pt x="16200" y="12600"/>
                    <a:pt x="12600" y="16200"/>
                  </a:cubicBezTo>
                  <a:cubicBezTo>
                    <a:pt x="9000" y="19800"/>
                    <a:pt x="4500" y="207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4" name="Line"/>
            <p:cNvSpPr/>
            <p:nvPr/>
          </p:nvSpPr>
          <p:spPr>
            <a:xfrm>
              <a:off x="8391196" y="2897246"/>
              <a:ext cx="72131" cy="528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1800"/>
                    <a:pt x="12000" y="3600"/>
                    <a:pt x="8400" y="7200"/>
                  </a:cubicBezTo>
                  <a:cubicBezTo>
                    <a:pt x="4800" y="10800"/>
                    <a:pt x="2400" y="16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5" name="Line"/>
            <p:cNvSpPr/>
            <p:nvPr/>
          </p:nvSpPr>
          <p:spPr>
            <a:xfrm>
              <a:off x="8403218" y="2973384"/>
              <a:ext cx="196633" cy="68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1600" fill="norm" stroke="1" extrusionOk="0">
                  <a:moveTo>
                    <a:pt x="0" y="2541"/>
                  </a:moveTo>
                  <a:cubicBezTo>
                    <a:pt x="4752" y="1271"/>
                    <a:pt x="9504" y="0"/>
                    <a:pt x="13176" y="0"/>
                  </a:cubicBezTo>
                  <a:cubicBezTo>
                    <a:pt x="16848" y="0"/>
                    <a:pt x="19440" y="1271"/>
                    <a:pt x="20520" y="5082"/>
                  </a:cubicBezTo>
                  <a:cubicBezTo>
                    <a:pt x="21600" y="8894"/>
                    <a:pt x="21168" y="15247"/>
                    <a:pt x="20736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6" name="Line"/>
            <p:cNvSpPr/>
            <p:nvPr/>
          </p:nvSpPr>
          <p:spPr>
            <a:xfrm>
              <a:off x="8421149" y="3161725"/>
              <a:ext cx="270592" cy="85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19985" fill="norm" stroke="1" extrusionOk="0">
                  <a:moveTo>
                    <a:pt x="4296" y="0"/>
                  </a:moveTo>
                  <a:cubicBezTo>
                    <a:pt x="2073" y="8452"/>
                    <a:pt x="-151" y="16904"/>
                    <a:pt x="8" y="19252"/>
                  </a:cubicBezTo>
                  <a:cubicBezTo>
                    <a:pt x="167" y="21600"/>
                    <a:pt x="2708" y="17843"/>
                    <a:pt x="6678" y="14557"/>
                  </a:cubicBezTo>
                  <a:cubicBezTo>
                    <a:pt x="10649" y="11270"/>
                    <a:pt x="16049" y="8452"/>
                    <a:pt x="21449" y="563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7" name="Line"/>
            <p:cNvSpPr/>
            <p:nvPr/>
          </p:nvSpPr>
          <p:spPr>
            <a:xfrm>
              <a:off x="8751850" y="3185769"/>
              <a:ext cx="12021" cy="144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8" name="Line"/>
            <p:cNvSpPr/>
            <p:nvPr/>
          </p:nvSpPr>
          <p:spPr>
            <a:xfrm>
              <a:off x="8775893" y="2933311"/>
              <a:ext cx="72131" cy="96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9" name="Line"/>
            <p:cNvSpPr/>
            <p:nvPr/>
          </p:nvSpPr>
          <p:spPr>
            <a:xfrm>
              <a:off x="8763870" y="2981399"/>
              <a:ext cx="228415" cy="24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0" name="Line"/>
            <p:cNvSpPr/>
            <p:nvPr/>
          </p:nvSpPr>
          <p:spPr>
            <a:xfrm>
              <a:off x="8701620" y="2981399"/>
              <a:ext cx="218535" cy="438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488" fill="norm" stroke="1" extrusionOk="0">
                  <a:moveTo>
                    <a:pt x="15526" y="0"/>
                  </a:moveTo>
                  <a:cubicBezTo>
                    <a:pt x="14348" y="2160"/>
                    <a:pt x="13170" y="4320"/>
                    <a:pt x="11206" y="7658"/>
                  </a:cubicBezTo>
                  <a:cubicBezTo>
                    <a:pt x="9242" y="10996"/>
                    <a:pt x="6493" y="15513"/>
                    <a:pt x="4137" y="18065"/>
                  </a:cubicBezTo>
                  <a:cubicBezTo>
                    <a:pt x="1781" y="20618"/>
                    <a:pt x="-183" y="21207"/>
                    <a:pt x="13" y="21404"/>
                  </a:cubicBezTo>
                  <a:cubicBezTo>
                    <a:pt x="210" y="21600"/>
                    <a:pt x="2566" y="21404"/>
                    <a:pt x="6493" y="21305"/>
                  </a:cubicBezTo>
                  <a:cubicBezTo>
                    <a:pt x="10421" y="21207"/>
                    <a:pt x="15919" y="21207"/>
                    <a:pt x="21417" y="2120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1" name="Line"/>
            <p:cNvSpPr/>
            <p:nvPr/>
          </p:nvSpPr>
          <p:spPr>
            <a:xfrm>
              <a:off x="8571523" y="3486313"/>
              <a:ext cx="50230" cy="2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7" h="20297" fill="norm" stroke="1" extrusionOk="0">
                  <a:moveTo>
                    <a:pt x="4985" y="9257"/>
                  </a:moveTo>
                  <a:cubicBezTo>
                    <a:pt x="13292" y="15429"/>
                    <a:pt x="21600" y="21600"/>
                    <a:pt x="20769" y="20057"/>
                  </a:cubicBezTo>
                  <a:cubicBezTo>
                    <a:pt x="19938" y="18514"/>
                    <a:pt x="9969" y="9257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2" name="Line"/>
            <p:cNvSpPr/>
            <p:nvPr/>
          </p:nvSpPr>
          <p:spPr>
            <a:xfrm>
              <a:off x="9040371" y="3426204"/>
              <a:ext cx="24045" cy="1"/>
            </a:xfrm>
            <a:prstGeom prst="ellipse">
              <a:avLst/>
            </a:pr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3" name="Line"/>
            <p:cNvSpPr/>
            <p:nvPr/>
          </p:nvSpPr>
          <p:spPr>
            <a:xfrm>
              <a:off x="9494886" y="3030452"/>
              <a:ext cx="350946" cy="298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0904" fill="norm" stroke="1" extrusionOk="0">
                  <a:moveTo>
                    <a:pt x="3087" y="2457"/>
                  </a:moveTo>
                  <a:cubicBezTo>
                    <a:pt x="2596" y="5262"/>
                    <a:pt x="2105" y="8068"/>
                    <a:pt x="1491" y="10873"/>
                  </a:cubicBezTo>
                  <a:cubicBezTo>
                    <a:pt x="878" y="13678"/>
                    <a:pt x="141" y="16483"/>
                    <a:pt x="19" y="17044"/>
                  </a:cubicBezTo>
                  <a:cubicBezTo>
                    <a:pt x="-104" y="17605"/>
                    <a:pt x="387" y="15922"/>
                    <a:pt x="1001" y="13678"/>
                  </a:cubicBezTo>
                  <a:cubicBezTo>
                    <a:pt x="1614" y="11434"/>
                    <a:pt x="2351" y="8629"/>
                    <a:pt x="3087" y="6665"/>
                  </a:cubicBezTo>
                  <a:cubicBezTo>
                    <a:pt x="3823" y="4701"/>
                    <a:pt x="4560" y="3579"/>
                    <a:pt x="5051" y="3860"/>
                  </a:cubicBezTo>
                  <a:cubicBezTo>
                    <a:pt x="5541" y="4140"/>
                    <a:pt x="5787" y="5823"/>
                    <a:pt x="5910" y="8068"/>
                  </a:cubicBezTo>
                  <a:cubicBezTo>
                    <a:pt x="6032" y="10312"/>
                    <a:pt x="6032" y="13117"/>
                    <a:pt x="6278" y="15642"/>
                  </a:cubicBezTo>
                  <a:cubicBezTo>
                    <a:pt x="6523" y="18166"/>
                    <a:pt x="7014" y="20410"/>
                    <a:pt x="7505" y="20831"/>
                  </a:cubicBezTo>
                  <a:cubicBezTo>
                    <a:pt x="7996" y="21252"/>
                    <a:pt x="8487" y="19849"/>
                    <a:pt x="9469" y="16904"/>
                  </a:cubicBezTo>
                  <a:cubicBezTo>
                    <a:pt x="10451" y="13958"/>
                    <a:pt x="11923" y="9470"/>
                    <a:pt x="13151" y="6104"/>
                  </a:cubicBezTo>
                  <a:cubicBezTo>
                    <a:pt x="14378" y="2738"/>
                    <a:pt x="15360" y="494"/>
                    <a:pt x="16219" y="73"/>
                  </a:cubicBezTo>
                  <a:cubicBezTo>
                    <a:pt x="17078" y="-348"/>
                    <a:pt x="17814" y="1055"/>
                    <a:pt x="18673" y="4421"/>
                  </a:cubicBezTo>
                  <a:cubicBezTo>
                    <a:pt x="19532" y="7787"/>
                    <a:pt x="20514" y="13117"/>
                    <a:pt x="21496" y="1844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4" name="Line"/>
            <p:cNvSpPr/>
            <p:nvPr/>
          </p:nvSpPr>
          <p:spPr>
            <a:xfrm>
              <a:off x="9884128" y="3178838"/>
              <a:ext cx="238205" cy="176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0216" fill="norm" stroke="1" extrusionOk="0">
                  <a:moveTo>
                    <a:pt x="9519" y="795"/>
                  </a:moveTo>
                  <a:cubicBezTo>
                    <a:pt x="7719" y="795"/>
                    <a:pt x="5919" y="795"/>
                    <a:pt x="4299" y="2173"/>
                  </a:cubicBezTo>
                  <a:cubicBezTo>
                    <a:pt x="2679" y="3552"/>
                    <a:pt x="1239" y="6310"/>
                    <a:pt x="519" y="9527"/>
                  </a:cubicBezTo>
                  <a:cubicBezTo>
                    <a:pt x="-201" y="12744"/>
                    <a:pt x="-201" y="16420"/>
                    <a:pt x="699" y="18488"/>
                  </a:cubicBezTo>
                  <a:cubicBezTo>
                    <a:pt x="1599" y="20556"/>
                    <a:pt x="3399" y="21016"/>
                    <a:pt x="5919" y="18488"/>
                  </a:cubicBezTo>
                  <a:cubicBezTo>
                    <a:pt x="8439" y="15961"/>
                    <a:pt x="11679" y="10446"/>
                    <a:pt x="13479" y="6310"/>
                  </a:cubicBezTo>
                  <a:cubicBezTo>
                    <a:pt x="15279" y="2173"/>
                    <a:pt x="15639" y="-584"/>
                    <a:pt x="16179" y="105"/>
                  </a:cubicBezTo>
                  <a:cubicBezTo>
                    <a:pt x="16719" y="795"/>
                    <a:pt x="17439" y="4931"/>
                    <a:pt x="18339" y="7918"/>
                  </a:cubicBezTo>
                  <a:cubicBezTo>
                    <a:pt x="19239" y="10905"/>
                    <a:pt x="20319" y="12744"/>
                    <a:pt x="21399" y="1458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5" name="Line"/>
            <p:cNvSpPr/>
            <p:nvPr/>
          </p:nvSpPr>
          <p:spPr>
            <a:xfrm>
              <a:off x="10110309" y="3113638"/>
              <a:ext cx="276502" cy="48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6" name="Line"/>
            <p:cNvSpPr/>
            <p:nvPr/>
          </p:nvSpPr>
          <p:spPr>
            <a:xfrm>
              <a:off x="10255461" y="3053529"/>
              <a:ext cx="131350" cy="309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377" fill="norm" stroke="1" extrusionOk="0">
                  <a:moveTo>
                    <a:pt x="1819" y="0"/>
                  </a:moveTo>
                  <a:cubicBezTo>
                    <a:pt x="1164" y="5262"/>
                    <a:pt x="510" y="10523"/>
                    <a:pt x="182" y="13846"/>
                  </a:cubicBezTo>
                  <a:cubicBezTo>
                    <a:pt x="-145" y="17169"/>
                    <a:pt x="-145" y="18554"/>
                    <a:pt x="1164" y="19662"/>
                  </a:cubicBezTo>
                  <a:cubicBezTo>
                    <a:pt x="2473" y="20769"/>
                    <a:pt x="5091" y="21600"/>
                    <a:pt x="8691" y="21323"/>
                  </a:cubicBezTo>
                  <a:cubicBezTo>
                    <a:pt x="12291" y="21046"/>
                    <a:pt x="16873" y="19662"/>
                    <a:pt x="21455" y="1827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7" name="Line"/>
            <p:cNvSpPr/>
            <p:nvPr/>
          </p:nvSpPr>
          <p:spPr>
            <a:xfrm>
              <a:off x="10434897" y="3197791"/>
              <a:ext cx="144262" cy="171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9" fill="norm" stroke="1" extrusionOk="0">
                  <a:moveTo>
                    <a:pt x="9000" y="0"/>
                  </a:moveTo>
                  <a:cubicBezTo>
                    <a:pt x="6000" y="1964"/>
                    <a:pt x="3000" y="3927"/>
                    <a:pt x="1500" y="6382"/>
                  </a:cubicBezTo>
                  <a:cubicBezTo>
                    <a:pt x="0" y="8836"/>
                    <a:pt x="0" y="11782"/>
                    <a:pt x="0" y="14482"/>
                  </a:cubicBezTo>
                  <a:cubicBezTo>
                    <a:pt x="0" y="17182"/>
                    <a:pt x="0" y="19636"/>
                    <a:pt x="1500" y="20618"/>
                  </a:cubicBezTo>
                  <a:cubicBezTo>
                    <a:pt x="3000" y="21600"/>
                    <a:pt x="6000" y="21109"/>
                    <a:pt x="9600" y="17427"/>
                  </a:cubicBezTo>
                  <a:cubicBezTo>
                    <a:pt x="13200" y="13745"/>
                    <a:pt x="17400" y="687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8" name="Line"/>
            <p:cNvSpPr/>
            <p:nvPr/>
          </p:nvSpPr>
          <p:spPr>
            <a:xfrm>
              <a:off x="10651289" y="2945334"/>
              <a:ext cx="240437" cy="492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795"/>
                    <a:pt x="0" y="11590"/>
                    <a:pt x="180" y="15015"/>
                  </a:cubicBezTo>
                  <a:cubicBezTo>
                    <a:pt x="360" y="18439"/>
                    <a:pt x="720" y="19493"/>
                    <a:pt x="1260" y="19580"/>
                  </a:cubicBezTo>
                  <a:cubicBezTo>
                    <a:pt x="1800" y="19668"/>
                    <a:pt x="2520" y="18790"/>
                    <a:pt x="3240" y="17912"/>
                  </a:cubicBezTo>
                  <a:cubicBezTo>
                    <a:pt x="3960" y="17034"/>
                    <a:pt x="4680" y="16156"/>
                    <a:pt x="5220" y="15278"/>
                  </a:cubicBezTo>
                  <a:cubicBezTo>
                    <a:pt x="5760" y="14400"/>
                    <a:pt x="6120" y="13522"/>
                    <a:pt x="7380" y="12907"/>
                  </a:cubicBezTo>
                  <a:cubicBezTo>
                    <a:pt x="8640" y="12293"/>
                    <a:pt x="10800" y="11941"/>
                    <a:pt x="12600" y="12029"/>
                  </a:cubicBezTo>
                  <a:cubicBezTo>
                    <a:pt x="14400" y="12117"/>
                    <a:pt x="15840" y="12644"/>
                    <a:pt x="17100" y="13961"/>
                  </a:cubicBezTo>
                  <a:cubicBezTo>
                    <a:pt x="18360" y="15278"/>
                    <a:pt x="19440" y="17385"/>
                    <a:pt x="20160" y="18790"/>
                  </a:cubicBezTo>
                  <a:cubicBezTo>
                    <a:pt x="20880" y="20195"/>
                    <a:pt x="21240" y="2089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9" name="Line"/>
            <p:cNvSpPr/>
            <p:nvPr/>
          </p:nvSpPr>
          <p:spPr>
            <a:xfrm>
              <a:off x="5814529" y="709284"/>
              <a:ext cx="148270" cy="472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6" fill="norm" stroke="1" extrusionOk="0">
                  <a:moveTo>
                    <a:pt x="16346" y="0"/>
                  </a:moveTo>
                  <a:cubicBezTo>
                    <a:pt x="16346" y="3993"/>
                    <a:pt x="16346" y="7987"/>
                    <a:pt x="16346" y="10437"/>
                  </a:cubicBezTo>
                  <a:cubicBezTo>
                    <a:pt x="16346" y="12887"/>
                    <a:pt x="16346" y="13795"/>
                    <a:pt x="15179" y="14521"/>
                  </a:cubicBezTo>
                  <a:cubicBezTo>
                    <a:pt x="14011" y="15247"/>
                    <a:pt x="11676" y="15792"/>
                    <a:pt x="9341" y="15792"/>
                  </a:cubicBezTo>
                  <a:cubicBezTo>
                    <a:pt x="7006" y="15792"/>
                    <a:pt x="4670" y="15247"/>
                    <a:pt x="2919" y="15429"/>
                  </a:cubicBezTo>
                  <a:cubicBezTo>
                    <a:pt x="1168" y="15610"/>
                    <a:pt x="0" y="16518"/>
                    <a:pt x="0" y="17425"/>
                  </a:cubicBezTo>
                  <a:cubicBezTo>
                    <a:pt x="0" y="18333"/>
                    <a:pt x="1168" y="19240"/>
                    <a:pt x="2627" y="20057"/>
                  </a:cubicBezTo>
                  <a:cubicBezTo>
                    <a:pt x="4087" y="20874"/>
                    <a:pt x="5838" y="21600"/>
                    <a:pt x="7881" y="21328"/>
                  </a:cubicBezTo>
                  <a:cubicBezTo>
                    <a:pt x="9924" y="21055"/>
                    <a:pt x="12260" y="19785"/>
                    <a:pt x="14595" y="18877"/>
                  </a:cubicBezTo>
                  <a:cubicBezTo>
                    <a:pt x="16930" y="17970"/>
                    <a:pt x="19265" y="17425"/>
                    <a:pt x="21600" y="1688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0" name="Line"/>
            <p:cNvSpPr/>
            <p:nvPr/>
          </p:nvSpPr>
          <p:spPr>
            <a:xfrm>
              <a:off x="6479734" y="577044"/>
              <a:ext cx="1" cy="468850"/>
            </a:xfrm>
            <a:prstGeom prst="ellipse">
              <a:avLst/>
            </a:pr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1" name="Line"/>
            <p:cNvSpPr/>
            <p:nvPr/>
          </p:nvSpPr>
          <p:spPr>
            <a:xfrm>
              <a:off x="6467713" y="612044"/>
              <a:ext cx="180328" cy="37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5"/>
                  </a:moveTo>
                  <a:cubicBezTo>
                    <a:pt x="5280" y="2735"/>
                    <a:pt x="10560" y="-1585"/>
                    <a:pt x="14160" y="575"/>
                  </a:cubicBezTo>
                  <a:cubicBezTo>
                    <a:pt x="17760" y="2735"/>
                    <a:pt x="19680" y="11375"/>
                    <a:pt x="21600" y="2001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2" name="Line"/>
            <p:cNvSpPr/>
            <p:nvPr/>
          </p:nvSpPr>
          <p:spPr>
            <a:xfrm>
              <a:off x="6491756" y="817480"/>
              <a:ext cx="156285" cy="72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661" y="4800"/>
                    <a:pt x="3323" y="9600"/>
                    <a:pt x="6923" y="13200"/>
                  </a:cubicBezTo>
                  <a:cubicBezTo>
                    <a:pt x="10523" y="16800"/>
                    <a:pt x="16061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3" name="Line"/>
            <p:cNvSpPr/>
            <p:nvPr/>
          </p:nvSpPr>
          <p:spPr>
            <a:xfrm>
              <a:off x="6784286" y="816970"/>
              <a:ext cx="140254" cy="204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7" fill="norm" stroke="1" extrusionOk="0">
                  <a:moveTo>
                    <a:pt x="3086" y="1299"/>
                  </a:moveTo>
                  <a:cubicBezTo>
                    <a:pt x="2469" y="5452"/>
                    <a:pt x="1851" y="9606"/>
                    <a:pt x="1234" y="13345"/>
                  </a:cubicBezTo>
                  <a:cubicBezTo>
                    <a:pt x="617" y="17083"/>
                    <a:pt x="0" y="20406"/>
                    <a:pt x="0" y="20822"/>
                  </a:cubicBezTo>
                  <a:cubicBezTo>
                    <a:pt x="0" y="21237"/>
                    <a:pt x="617" y="18745"/>
                    <a:pt x="2469" y="15422"/>
                  </a:cubicBezTo>
                  <a:cubicBezTo>
                    <a:pt x="4320" y="12099"/>
                    <a:pt x="7406" y="7945"/>
                    <a:pt x="10491" y="4829"/>
                  </a:cubicBezTo>
                  <a:cubicBezTo>
                    <a:pt x="13577" y="1714"/>
                    <a:pt x="16663" y="-363"/>
                    <a:pt x="18514" y="52"/>
                  </a:cubicBezTo>
                  <a:cubicBezTo>
                    <a:pt x="20366" y="468"/>
                    <a:pt x="20983" y="3375"/>
                    <a:pt x="21291" y="7322"/>
                  </a:cubicBezTo>
                  <a:cubicBezTo>
                    <a:pt x="21600" y="11268"/>
                    <a:pt x="21600" y="16252"/>
                    <a:pt x="21600" y="2123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4" name="Line"/>
            <p:cNvSpPr/>
            <p:nvPr/>
          </p:nvSpPr>
          <p:spPr>
            <a:xfrm>
              <a:off x="7249128" y="752922"/>
              <a:ext cx="156284" cy="217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5" fill="norm" stroke="1" extrusionOk="0">
                  <a:moveTo>
                    <a:pt x="4985" y="12000"/>
                  </a:moveTo>
                  <a:cubicBezTo>
                    <a:pt x="7754" y="10843"/>
                    <a:pt x="10523" y="9686"/>
                    <a:pt x="12738" y="8336"/>
                  </a:cubicBezTo>
                  <a:cubicBezTo>
                    <a:pt x="14954" y="6986"/>
                    <a:pt x="16615" y="5443"/>
                    <a:pt x="16338" y="3900"/>
                  </a:cubicBezTo>
                  <a:cubicBezTo>
                    <a:pt x="16062" y="2357"/>
                    <a:pt x="13846" y="814"/>
                    <a:pt x="11354" y="236"/>
                  </a:cubicBezTo>
                  <a:cubicBezTo>
                    <a:pt x="8862" y="-343"/>
                    <a:pt x="6092" y="43"/>
                    <a:pt x="3877" y="2550"/>
                  </a:cubicBezTo>
                  <a:cubicBezTo>
                    <a:pt x="1662" y="5057"/>
                    <a:pt x="0" y="9686"/>
                    <a:pt x="0" y="13157"/>
                  </a:cubicBezTo>
                  <a:cubicBezTo>
                    <a:pt x="0" y="16628"/>
                    <a:pt x="1662" y="18943"/>
                    <a:pt x="3877" y="20100"/>
                  </a:cubicBezTo>
                  <a:cubicBezTo>
                    <a:pt x="6092" y="21257"/>
                    <a:pt x="8862" y="21257"/>
                    <a:pt x="11908" y="19714"/>
                  </a:cubicBezTo>
                  <a:cubicBezTo>
                    <a:pt x="14954" y="18171"/>
                    <a:pt x="18277" y="15086"/>
                    <a:pt x="21600" y="120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5" name="Line"/>
            <p:cNvSpPr/>
            <p:nvPr/>
          </p:nvSpPr>
          <p:spPr>
            <a:xfrm>
              <a:off x="7453498" y="805458"/>
              <a:ext cx="132241" cy="168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6" name="Line"/>
            <p:cNvSpPr/>
            <p:nvPr/>
          </p:nvSpPr>
          <p:spPr>
            <a:xfrm>
              <a:off x="7489564" y="691081"/>
              <a:ext cx="108196" cy="270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5" fill="norm" stroke="1" extrusionOk="0">
                  <a:moveTo>
                    <a:pt x="21600" y="2396"/>
                  </a:moveTo>
                  <a:cubicBezTo>
                    <a:pt x="19200" y="1126"/>
                    <a:pt x="16800" y="-145"/>
                    <a:pt x="14000" y="14"/>
                  </a:cubicBezTo>
                  <a:cubicBezTo>
                    <a:pt x="11200" y="173"/>
                    <a:pt x="8000" y="1761"/>
                    <a:pt x="5600" y="5573"/>
                  </a:cubicBezTo>
                  <a:cubicBezTo>
                    <a:pt x="3200" y="9384"/>
                    <a:pt x="1600" y="15420"/>
                    <a:pt x="0" y="2145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7" name="Line"/>
            <p:cNvSpPr/>
            <p:nvPr/>
          </p:nvSpPr>
          <p:spPr>
            <a:xfrm>
              <a:off x="7633825" y="817480"/>
              <a:ext cx="24044" cy="132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8" name="Line"/>
            <p:cNvSpPr/>
            <p:nvPr/>
          </p:nvSpPr>
          <p:spPr>
            <a:xfrm>
              <a:off x="7699774" y="625131"/>
              <a:ext cx="136639" cy="37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3" h="21600" fill="norm" stroke="1" extrusionOk="0">
                  <a:moveTo>
                    <a:pt x="10210" y="0"/>
                  </a:moveTo>
                  <a:cubicBezTo>
                    <a:pt x="10210" y="1161"/>
                    <a:pt x="10210" y="2323"/>
                    <a:pt x="9284" y="3368"/>
                  </a:cubicBezTo>
                  <a:cubicBezTo>
                    <a:pt x="8358" y="4413"/>
                    <a:pt x="6507" y="5342"/>
                    <a:pt x="4347" y="6735"/>
                  </a:cubicBezTo>
                  <a:cubicBezTo>
                    <a:pt x="2187" y="8129"/>
                    <a:pt x="-282" y="9987"/>
                    <a:pt x="27" y="10916"/>
                  </a:cubicBezTo>
                  <a:cubicBezTo>
                    <a:pt x="335" y="11845"/>
                    <a:pt x="3421" y="11845"/>
                    <a:pt x="6507" y="11845"/>
                  </a:cubicBezTo>
                  <a:cubicBezTo>
                    <a:pt x="9592" y="11845"/>
                    <a:pt x="12678" y="11845"/>
                    <a:pt x="15455" y="12194"/>
                  </a:cubicBezTo>
                  <a:cubicBezTo>
                    <a:pt x="18232" y="12542"/>
                    <a:pt x="20701" y="13239"/>
                    <a:pt x="21009" y="14168"/>
                  </a:cubicBezTo>
                  <a:cubicBezTo>
                    <a:pt x="21318" y="15097"/>
                    <a:pt x="19467" y="16258"/>
                    <a:pt x="17924" y="17535"/>
                  </a:cubicBezTo>
                  <a:cubicBezTo>
                    <a:pt x="16381" y="18813"/>
                    <a:pt x="15147" y="20206"/>
                    <a:pt x="13912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9" name="Line"/>
            <p:cNvSpPr/>
            <p:nvPr/>
          </p:nvSpPr>
          <p:spPr>
            <a:xfrm>
              <a:off x="7850216" y="697262"/>
              <a:ext cx="336612" cy="180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6800"/>
                    <a:pt x="7200" y="12000"/>
                    <a:pt x="10800" y="8400"/>
                  </a:cubicBezTo>
                  <a:cubicBezTo>
                    <a:pt x="14400" y="4800"/>
                    <a:pt x="180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0" name="Line"/>
            <p:cNvSpPr/>
            <p:nvPr/>
          </p:nvSpPr>
          <p:spPr>
            <a:xfrm>
              <a:off x="7983960" y="661197"/>
              <a:ext cx="178824" cy="351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270" fill="norm" stroke="1" extrusionOk="0">
                  <a:moveTo>
                    <a:pt x="2700" y="0"/>
                  </a:moveTo>
                  <a:cubicBezTo>
                    <a:pt x="1740" y="5825"/>
                    <a:pt x="780" y="11649"/>
                    <a:pt x="300" y="15169"/>
                  </a:cubicBezTo>
                  <a:cubicBezTo>
                    <a:pt x="-180" y="18688"/>
                    <a:pt x="-180" y="19901"/>
                    <a:pt x="1020" y="20629"/>
                  </a:cubicBezTo>
                  <a:cubicBezTo>
                    <a:pt x="2220" y="21357"/>
                    <a:pt x="4620" y="21600"/>
                    <a:pt x="8220" y="20629"/>
                  </a:cubicBezTo>
                  <a:cubicBezTo>
                    <a:pt x="11820" y="19658"/>
                    <a:pt x="16620" y="17474"/>
                    <a:pt x="21420" y="1529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1" name="Line"/>
            <p:cNvSpPr/>
            <p:nvPr/>
          </p:nvSpPr>
          <p:spPr>
            <a:xfrm>
              <a:off x="8246935" y="709284"/>
              <a:ext cx="120218" cy="276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720" y="1252"/>
                    <a:pt x="15840" y="2504"/>
                    <a:pt x="13680" y="3913"/>
                  </a:cubicBezTo>
                  <a:cubicBezTo>
                    <a:pt x="11520" y="5322"/>
                    <a:pt x="10080" y="6887"/>
                    <a:pt x="11160" y="8139"/>
                  </a:cubicBezTo>
                  <a:cubicBezTo>
                    <a:pt x="12240" y="9391"/>
                    <a:pt x="15840" y="10330"/>
                    <a:pt x="16920" y="11739"/>
                  </a:cubicBezTo>
                  <a:cubicBezTo>
                    <a:pt x="18000" y="13148"/>
                    <a:pt x="16560" y="15026"/>
                    <a:pt x="13320" y="16748"/>
                  </a:cubicBezTo>
                  <a:cubicBezTo>
                    <a:pt x="10080" y="18470"/>
                    <a:pt x="5040" y="2003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2" name="Line"/>
            <p:cNvSpPr/>
            <p:nvPr/>
          </p:nvSpPr>
          <p:spPr>
            <a:xfrm>
              <a:off x="3726748" y="2873203"/>
              <a:ext cx="36067" cy="364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3560"/>
                    <a:pt x="7200" y="7121"/>
                    <a:pt x="3600" y="10325"/>
                  </a:cubicBezTo>
                  <a:cubicBezTo>
                    <a:pt x="0" y="13530"/>
                    <a:pt x="0" y="16378"/>
                    <a:pt x="0" y="18396"/>
                  </a:cubicBezTo>
                  <a:cubicBezTo>
                    <a:pt x="0" y="20413"/>
                    <a:pt x="0" y="21600"/>
                    <a:pt x="0" y="21600"/>
                  </a:cubicBezTo>
                  <a:cubicBezTo>
                    <a:pt x="0" y="21600"/>
                    <a:pt x="0" y="20413"/>
                    <a:pt x="0" y="1922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3" name="Line"/>
            <p:cNvSpPr/>
            <p:nvPr/>
          </p:nvSpPr>
          <p:spPr>
            <a:xfrm>
              <a:off x="3630574" y="2837137"/>
              <a:ext cx="144262" cy="192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2700"/>
                    <a:pt x="12000" y="5400"/>
                    <a:pt x="8400" y="9000"/>
                  </a:cubicBezTo>
                  <a:cubicBezTo>
                    <a:pt x="4800" y="12600"/>
                    <a:pt x="2400" y="171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4" name="Line"/>
            <p:cNvSpPr/>
            <p:nvPr/>
          </p:nvSpPr>
          <p:spPr>
            <a:xfrm>
              <a:off x="3738770" y="2885224"/>
              <a:ext cx="132241" cy="60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27" y="0"/>
                    <a:pt x="7855" y="0"/>
                    <a:pt x="11455" y="3600"/>
                  </a:cubicBezTo>
                  <a:cubicBezTo>
                    <a:pt x="15055" y="7200"/>
                    <a:pt x="18327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5" name="Line"/>
            <p:cNvSpPr/>
            <p:nvPr/>
          </p:nvSpPr>
          <p:spPr>
            <a:xfrm>
              <a:off x="6636017" y="1009828"/>
              <a:ext cx="60111" cy="60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6" name="Line"/>
            <p:cNvSpPr/>
            <p:nvPr/>
          </p:nvSpPr>
          <p:spPr>
            <a:xfrm>
              <a:off x="7032736" y="973763"/>
              <a:ext cx="36067" cy="72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7" name="Line"/>
            <p:cNvSpPr/>
            <p:nvPr/>
          </p:nvSpPr>
          <p:spPr>
            <a:xfrm>
              <a:off x="3342052" y="3426204"/>
              <a:ext cx="48088" cy="312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8" name="Line"/>
            <p:cNvSpPr/>
            <p:nvPr/>
          </p:nvSpPr>
          <p:spPr>
            <a:xfrm>
              <a:off x="3342052" y="3450248"/>
              <a:ext cx="228415" cy="36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684" y="0"/>
                    <a:pt x="11368" y="0"/>
                    <a:pt x="14968" y="3600"/>
                  </a:cubicBezTo>
                  <a:cubicBezTo>
                    <a:pt x="18568" y="7200"/>
                    <a:pt x="20084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9" name="Line"/>
            <p:cNvSpPr/>
            <p:nvPr/>
          </p:nvSpPr>
          <p:spPr>
            <a:xfrm>
              <a:off x="3354073" y="3702705"/>
              <a:ext cx="132241" cy="36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0" name="Line"/>
            <p:cNvSpPr/>
            <p:nvPr/>
          </p:nvSpPr>
          <p:spPr>
            <a:xfrm>
              <a:off x="3798879" y="3654618"/>
              <a:ext cx="12023" cy="84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1" name="Line"/>
            <p:cNvSpPr/>
            <p:nvPr/>
          </p:nvSpPr>
          <p:spPr>
            <a:xfrm>
              <a:off x="3919097" y="3450248"/>
              <a:ext cx="12023" cy="224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2" fill="norm" stroke="1" extrusionOk="0">
                  <a:moveTo>
                    <a:pt x="0" y="0"/>
                  </a:moveTo>
                  <a:cubicBezTo>
                    <a:pt x="0" y="5684"/>
                    <a:pt x="0" y="11368"/>
                    <a:pt x="0" y="15347"/>
                  </a:cubicBezTo>
                  <a:cubicBezTo>
                    <a:pt x="0" y="19326"/>
                    <a:pt x="0" y="21600"/>
                    <a:pt x="3600" y="21221"/>
                  </a:cubicBezTo>
                  <a:cubicBezTo>
                    <a:pt x="7200" y="20842"/>
                    <a:pt x="14400" y="17811"/>
                    <a:pt x="21600" y="1477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2" name="Line"/>
            <p:cNvSpPr/>
            <p:nvPr/>
          </p:nvSpPr>
          <p:spPr>
            <a:xfrm>
              <a:off x="3955162" y="3450248"/>
              <a:ext cx="252459" cy="212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3" fill="norm" stroke="1" extrusionOk="0">
                  <a:moveTo>
                    <a:pt x="0" y="1200"/>
                  </a:moveTo>
                  <a:cubicBezTo>
                    <a:pt x="1371" y="6000"/>
                    <a:pt x="2743" y="10800"/>
                    <a:pt x="3771" y="14200"/>
                  </a:cubicBezTo>
                  <a:cubicBezTo>
                    <a:pt x="4800" y="17600"/>
                    <a:pt x="5486" y="19600"/>
                    <a:pt x="6686" y="20600"/>
                  </a:cubicBezTo>
                  <a:cubicBezTo>
                    <a:pt x="7886" y="21600"/>
                    <a:pt x="9600" y="21600"/>
                    <a:pt x="10971" y="19400"/>
                  </a:cubicBezTo>
                  <a:cubicBezTo>
                    <a:pt x="12343" y="17200"/>
                    <a:pt x="13371" y="12800"/>
                    <a:pt x="15086" y="9200"/>
                  </a:cubicBezTo>
                  <a:cubicBezTo>
                    <a:pt x="16800" y="5600"/>
                    <a:pt x="19200" y="2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3" name="Line"/>
            <p:cNvSpPr/>
            <p:nvPr/>
          </p:nvSpPr>
          <p:spPr>
            <a:xfrm>
              <a:off x="4231663" y="3570466"/>
              <a:ext cx="24045" cy="48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4" name="Line"/>
            <p:cNvSpPr/>
            <p:nvPr/>
          </p:nvSpPr>
          <p:spPr>
            <a:xfrm>
              <a:off x="4688491" y="3326023"/>
              <a:ext cx="276502" cy="293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5" fill="norm" stroke="1" extrusionOk="0">
                  <a:moveTo>
                    <a:pt x="4696" y="1168"/>
                  </a:moveTo>
                  <a:cubicBezTo>
                    <a:pt x="3757" y="5838"/>
                    <a:pt x="2817" y="10508"/>
                    <a:pt x="1878" y="13719"/>
                  </a:cubicBezTo>
                  <a:cubicBezTo>
                    <a:pt x="939" y="16930"/>
                    <a:pt x="0" y="18681"/>
                    <a:pt x="0" y="18389"/>
                  </a:cubicBezTo>
                  <a:cubicBezTo>
                    <a:pt x="0" y="18097"/>
                    <a:pt x="939" y="15762"/>
                    <a:pt x="1878" y="12843"/>
                  </a:cubicBezTo>
                  <a:cubicBezTo>
                    <a:pt x="2817" y="9924"/>
                    <a:pt x="3757" y="6422"/>
                    <a:pt x="4383" y="3941"/>
                  </a:cubicBezTo>
                  <a:cubicBezTo>
                    <a:pt x="5009" y="1459"/>
                    <a:pt x="5322" y="0"/>
                    <a:pt x="5635" y="0"/>
                  </a:cubicBezTo>
                  <a:cubicBezTo>
                    <a:pt x="5948" y="0"/>
                    <a:pt x="6261" y="1459"/>
                    <a:pt x="6730" y="4524"/>
                  </a:cubicBezTo>
                  <a:cubicBezTo>
                    <a:pt x="7200" y="7589"/>
                    <a:pt x="7826" y="12259"/>
                    <a:pt x="8139" y="15616"/>
                  </a:cubicBezTo>
                  <a:cubicBezTo>
                    <a:pt x="8452" y="18973"/>
                    <a:pt x="8452" y="21016"/>
                    <a:pt x="8765" y="21308"/>
                  </a:cubicBezTo>
                  <a:cubicBezTo>
                    <a:pt x="9078" y="21600"/>
                    <a:pt x="9704" y="20141"/>
                    <a:pt x="10956" y="16784"/>
                  </a:cubicBezTo>
                  <a:cubicBezTo>
                    <a:pt x="12209" y="13427"/>
                    <a:pt x="14087" y="8173"/>
                    <a:pt x="15652" y="4816"/>
                  </a:cubicBezTo>
                  <a:cubicBezTo>
                    <a:pt x="17217" y="1459"/>
                    <a:pt x="18470" y="0"/>
                    <a:pt x="19252" y="146"/>
                  </a:cubicBezTo>
                  <a:cubicBezTo>
                    <a:pt x="20035" y="292"/>
                    <a:pt x="20348" y="2043"/>
                    <a:pt x="20661" y="4962"/>
                  </a:cubicBezTo>
                  <a:cubicBezTo>
                    <a:pt x="20974" y="7881"/>
                    <a:pt x="21287" y="11968"/>
                    <a:pt x="21600" y="1605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5" name="Line"/>
            <p:cNvSpPr/>
            <p:nvPr/>
          </p:nvSpPr>
          <p:spPr>
            <a:xfrm>
              <a:off x="5063228" y="3462269"/>
              <a:ext cx="202308" cy="165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288" fill="norm" stroke="1" extrusionOk="0">
                  <a:moveTo>
                    <a:pt x="15029" y="3086"/>
                  </a:moveTo>
                  <a:cubicBezTo>
                    <a:pt x="13335" y="1543"/>
                    <a:pt x="11641" y="0"/>
                    <a:pt x="9735" y="0"/>
                  </a:cubicBezTo>
                  <a:cubicBezTo>
                    <a:pt x="7829" y="0"/>
                    <a:pt x="5711" y="1543"/>
                    <a:pt x="4017" y="3857"/>
                  </a:cubicBezTo>
                  <a:cubicBezTo>
                    <a:pt x="2323" y="6171"/>
                    <a:pt x="1053" y="9257"/>
                    <a:pt x="417" y="12343"/>
                  </a:cubicBezTo>
                  <a:cubicBezTo>
                    <a:pt x="-218" y="15429"/>
                    <a:pt x="-218" y="18514"/>
                    <a:pt x="1053" y="20057"/>
                  </a:cubicBezTo>
                  <a:cubicBezTo>
                    <a:pt x="2323" y="21600"/>
                    <a:pt x="4864" y="21600"/>
                    <a:pt x="6770" y="20571"/>
                  </a:cubicBezTo>
                  <a:cubicBezTo>
                    <a:pt x="8676" y="19543"/>
                    <a:pt x="9947" y="17486"/>
                    <a:pt x="11853" y="14657"/>
                  </a:cubicBezTo>
                  <a:cubicBezTo>
                    <a:pt x="13758" y="11829"/>
                    <a:pt x="16300" y="8229"/>
                    <a:pt x="17994" y="8486"/>
                  </a:cubicBezTo>
                  <a:cubicBezTo>
                    <a:pt x="19688" y="8743"/>
                    <a:pt x="20535" y="12857"/>
                    <a:pt x="21382" y="1697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6" name="Line"/>
            <p:cNvSpPr/>
            <p:nvPr/>
          </p:nvSpPr>
          <p:spPr>
            <a:xfrm>
              <a:off x="5301601" y="3390139"/>
              <a:ext cx="168306" cy="60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7" name="Line"/>
            <p:cNvSpPr/>
            <p:nvPr/>
          </p:nvSpPr>
          <p:spPr>
            <a:xfrm>
              <a:off x="5343176" y="3342052"/>
              <a:ext cx="102687" cy="266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1450" fill="norm" stroke="1" extrusionOk="0">
                  <a:moveTo>
                    <a:pt x="3842" y="0"/>
                  </a:moveTo>
                  <a:cubicBezTo>
                    <a:pt x="2180" y="5803"/>
                    <a:pt x="519" y="11606"/>
                    <a:pt x="103" y="15475"/>
                  </a:cubicBezTo>
                  <a:cubicBezTo>
                    <a:pt x="-312" y="19343"/>
                    <a:pt x="519" y="21278"/>
                    <a:pt x="2596" y="21439"/>
                  </a:cubicBezTo>
                  <a:cubicBezTo>
                    <a:pt x="4673" y="21600"/>
                    <a:pt x="7996" y="19988"/>
                    <a:pt x="11319" y="17893"/>
                  </a:cubicBezTo>
                  <a:cubicBezTo>
                    <a:pt x="14642" y="15797"/>
                    <a:pt x="17965" y="13218"/>
                    <a:pt x="21288" y="1063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8" name="Line"/>
            <p:cNvSpPr/>
            <p:nvPr/>
          </p:nvSpPr>
          <p:spPr>
            <a:xfrm>
              <a:off x="5530014" y="3233856"/>
              <a:ext cx="72132" cy="32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0" fill="norm" stroke="1" extrusionOk="0">
                  <a:moveTo>
                    <a:pt x="0" y="0"/>
                  </a:moveTo>
                  <a:cubicBezTo>
                    <a:pt x="0" y="5986"/>
                    <a:pt x="0" y="11971"/>
                    <a:pt x="0" y="15745"/>
                  </a:cubicBezTo>
                  <a:cubicBezTo>
                    <a:pt x="0" y="19518"/>
                    <a:pt x="0" y="21080"/>
                    <a:pt x="1800" y="21340"/>
                  </a:cubicBezTo>
                  <a:cubicBezTo>
                    <a:pt x="3600" y="21600"/>
                    <a:pt x="7200" y="20559"/>
                    <a:pt x="9000" y="19388"/>
                  </a:cubicBezTo>
                  <a:cubicBezTo>
                    <a:pt x="10800" y="18217"/>
                    <a:pt x="10800" y="16916"/>
                    <a:pt x="11400" y="15614"/>
                  </a:cubicBezTo>
                  <a:cubicBezTo>
                    <a:pt x="12000" y="14313"/>
                    <a:pt x="13200" y="13012"/>
                    <a:pt x="15000" y="13012"/>
                  </a:cubicBezTo>
                  <a:cubicBezTo>
                    <a:pt x="16800" y="13012"/>
                    <a:pt x="19200" y="14313"/>
                    <a:pt x="21600" y="1561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9" name="Line"/>
            <p:cNvSpPr/>
            <p:nvPr/>
          </p:nvSpPr>
          <p:spPr>
            <a:xfrm>
              <a:off x="5555014" y="3213392"/>
              <a:ext cx="359698" cy="393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405" fill="norm" stroke="1" extrusionOk="0">
                  <a:moveTo>
                    <a:pt x="7143" y="5696"/>
                  </a:moveTo>
                  <a:cubicBezTo>
                    <a:pt x="5943" y="5478"/>
                    <a:pt x="4743" y="5260"/>
                    <a:pt x="3663" y="5478"/>
                  </a:cubicBezTo>
                  <a:cubicBezTo>
                    <a:pt x="2583" y="5696"/>
                    <a:pt x="1623" y="6350"/>
                    <a:pt x="1023" y="7878"/>
                  </a:cubicBezTo>
                  <a:cubicBezTo>
                    <a:pt x="423" y="9405"/>
                    <a:pt x="183" y="11805"/>
                    <a:pt x="63" y="13550"/>
                  </a:cubicBezTo>
                  <a:cubicBezTo>
                    <a:pt x="-57" y="15296"/>
                    <a:pt x="-57" y="16387"/>
                    <a:pt x="543" y="16714"/>
                  </a:cubicBezTo>
                  <a:cubicBezTo>
                    <a:pt x="1143" y="17041"/>
                    <a:pt x="2343" y="16605"/>
                    <a:pt x="4143" y="14860"/>
                  </a:cubicBezTo>
                  <a:cubicBezTo>
                    <a:pt x="5943" y="13114"/>
                    <a:pt x="8343" y="10060"/>
                    <a:pt x="9783" y="7987"/>
                  </a:cubicBezTo>
                  <a:cubicBezTo>
                    <a:pt x="11223" y="5914"/>
                    <a:pt x="11703" y="4823"/>
                    <a:pt x="12063" y="3405"/>
                  </a:cubicBezTo>
                  <a:cubicBezTo>
                    <a:pt x="12423" y="1987"/>
                    <a:pt x="12663" y="241"/>
                    <a:pt x="12783" y="23"/>
                  </a:cubicBezTo>
                  <a:cubicBezTo>
                    <a:pt x="12903" y="-195"/>
                    <a:pt x="12903" y="1114"/>
                    <a:pt x="12903" y="4169"/>
                  </a:cubicBezTo>
                  <a:cubicBezTo>
                    <a:pt x="12903" y="7223"/>
                    <a:pt x="12903" y="12023"/>
                    <a:pt x="12903" y="15078"/>
                  </a:cubicBezTo>
                  <a:cubicBezTo>
                    <a:pt x="12903" y="18132"/>
                    <a:pt x="12903" y="19441"/>
                    <a:pt x="13143" y="19223"/>
                  </a:cubicBezTo>
                  <a:cubicBezTo>
                    <a:pt x="13383" y="19005"/>
                    <a:pt x="13863" y="17260"/>
                    <a:pt x="14343" y="15732"/>
                  </a:cubicBezTo>
                  <a:cubicBezTo>
                    <a:pt x="14823" y="14205"/>
                    <a:pt x="15303" y="12896"/>
                    <a:pt x="15903" y="11587"/>
                  </a:cubicBezTo>
                  <a:cubicBezTo>
                    <a:pt x="16503" y="10278"/>
                    <a:pt x="17223" y="8969"/>
                    <a:pt x="18063" y="8641"/>
                  </a:cubicBezTo>
                  <a:cubicBezTo>
                    <a:pt x="18903" y="8314"/>
                    <a:pt x="19863" y="8969"/>
                    <a:pt x="20463" y="11260"/>
                  </a:cubicBezTo>
                  <a:cubicBezTo>
                    <a:pt x="21063" y="13550"/>
                    <a:pt x="21303" y="17478"/>
                    <a:pt x="21543" y="2140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0" name="Line"/>
            <p:cNvSpPr/>
            <p:nvPr/>
          </p:nvSpPr>
          <p:spPr>
            <a:xfrm>
              <a:off x="2321416" y="649175"/>
              <a:ext cx="167091" cy="554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485" fill="norm" stroke="1" extrusionOk="0">
                  <a:moveTo>
                    <a:pt x="9101" y="0"/>
                  </a:moveTo>
                  <a:cubicBezTo>
                    <a:pt x="8587" y="1554"/>
                    <a:pt x="8073" y="3108"/>
                    <a:pt x="8844" y="5750"/>
                  </a:cubicBezTo>
                  <a:cubicBezTo>
                    <a:pt x="9615" y="8391"/>
                    <a:pt x="11673" y="12121"/>
                    <a:pt x="12701" y="14374"/>
                  </a:cubicBezTo>
                  <a:cubicBezTo>
                    <a:pt x="13730" y="16627"/>
                    <a:pt x="13730" y="17404"/>
                    <a:pt x="12701" y="18026"/>
                  </a:cubicBezTo>
                  <a:cubicBezTo>
                    <a:pt x="11673" y="18647"/>
                    <a:pt x="9615" y="19114"/>
                    <a:pt x="7815" y="19036"/>
                  </a:cubicBezTo>
                  <a:cubicBezTo>
                    <a:pt x="6015" y="18958"/>
                    <a:pt x="4473" y="18337"/>
                    <a:pt x="3187" y="17637"/>
                  </a:cubicBezTo>
                  <a:cubicBezTo>
                    <a:pt x="1901" y="16938"/>
                    <a:pt x="873" y="16161"/>
                    <a:pt x="358" y="16161"/>
                  </a:cubicBezTo>
                  <a:cubicBezTo>
                    <a:pt x="-156" y="16161"/>
                    <a:pt x="-156" y="16938"/>
                    <a:pt x="615" y="17715"/>
                  </a:cubicBezTo>
                  <a:cubicBezTo>
                    <a:pt x="1387" y="18492"/>
                    <a:pt x="2930" y="19269"/>
                    <a:pt x="4473" y="19968"/>
                  </a:cubicBezTo>
                  <a:cubicBezTo>
                    <a:pt x="6015" y="20668"/>
                    <a:pt x="7558" y="21289"/>
                    <a:pt x="9615" y="21445"/>
                  </a:cubicBezTo>
                  <a:cubicBezTo>
                    <a:pt x="11673" y="21600"/>
                    <a:pt x="14244" y="21289"/>
                    <a:pt x="16301" y="20745"/>
                  </a:cubicBezTo>
                  <a:cubicBezTo>
                    <a:pt x="18358" y="20201"/>
                    <a:pt x="19901" y="19424"/>
                    <a:pt x="21444" y="1864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1" name="Line"/>
            <p:cNvSpPr/>
            <p:nvPr/>
          </p:nvSpPr>
          <p:spPr>
            <a:xfrm>
              <a:off x="2011643" y="188340"/>
              <a:ext cx="56102" cy="263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0" fill="norm" stroke="1" extrusionOk="0">
                  <a:moveTo>
                    <a:pt x="12343" y="3224"/>
                  </a:moveTo>
                  <a:cubicBezTo>
                    <a:pt x="10800" y="1612"/>
                    <a:pt x="9257" y="0"/>
                    <a:pt x="7714" y="0"/>
                  </a:cubicBezTo>
                  <a:cubicBezTo>
                    <a:pt x="6171" y="0"/>
                    <a:pt x="4629" y="1612"/>
                    <a:pt x="3086" y="4836"/>
                  </a:cubicBezTo>
                  <a:cubicBezTo>
                    <a:pt x="1543" y="8060"/>
                    <a:pt x="0" y="12896"/>
                    <a:pt x="0" y="16281"/>
                  </a:cubicBezTo>
                  <a:cubicBezTo>
                    <a:pt x="0" y="19666"/>
                    <a:pt x="1543" y="21600"/>
                    <a:pt x="5400" y="21116"/>
                  </a:cubicBezTo>
                  <a:cubicBezTo>
                    <a:pt x="9257" y="20633"/>
                    <a:pt x="15429" y="17731"/>
                    <a:pt x="21600" y="1483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2" name="Line"/>
            <p:cNvSpPr/>
            <p:nvPr/>
          </p:nvSpPr>
          <p:spPr>
            <a:xfrm>
              <a:off x="2091788" y="200362"/>
              <a:ext cx="300545" cy="236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2" fill="norm" stroke="1" extrusionOk="0">
                  <a:moveTo>
                    <a:pt x="0" y="3600"/>
                  </a:moveTo>
                  <a:cubicBezTo>
                    <a:pt x="0" y="1800"/>
                    <a:pt x="0" y="0"/>
                    <a:pt x="432" y="0"/>
                  </a:cubicBezTo>
                  <a:cubicBezTo>
                    <a:pt x="864" y="0"/>
                    <a:pt x="1728" y="1800"/>
                    <a:pt x="2592" y="4860"/>
                  </a:cubicBezTo>
                  <a:cubicBezTo>
                    <a:pt x="3456" y="7920"/>
                    <a:pt x="4320" y="12240"/>
                    <a:pt x="4896" y="15300"/>
                  </a:cubicBezTo>
                  <a:cubicBezTo>
                    <a:pt x="5472" y="18360"/>
                    <a:pt x="5760" y="20160"/>
                    <a:pt x="6624" y="20880"/>
                  </a:cubicBezTo>
                  <a:cubicBezTo>
                    <a:pt x="7488" y="21600"/>
                    <a:pt x="8928" y="21240"/>
                    <a:pt x="10224" y="18900"/>
                  </a:cubicBezTo>
                  <a:cubicBezTo>
                    <a:pt x="11520" y="16560"/>
                    <a:pt x="12672" y="12240"/>
                    <a:pt x="13392" y="9000"/>
                  </a:cubicBezTo>
                  <a:cubicBezTo>
                    <a:pt x="14112" y="5760"/>
                    <a:pt x="14400" y="3600"/>
                    <a:pt x="15120" y="3240"/>
                  </a:cubicBezTo>
                  <a:cubicBezTo>
                    <a:pt x="15840" y="2880"/>
                    <a:pt x="16992" y="4320"/>
                    <a:pt x="18144" y="7560"/>
                  </a:cubicBezTo>
                  <a:cubicBezTo>
                    <a:pt x="19296" y="10800"/>
                    <a:pt x="20448" y="15840"/>
                    <a:pt x="21600" y="2088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3" name="Line"/>
            <p:cNvSpPr/>
            <p:nvPr/>
          </p:nvSpPr>
          <p:spPr>
            <a:xfrm>
              <a:off x="2608724" y="180326"/>
              <a:ext cx="1" cy="252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4" name="Line"/>
            <p:cNvSpPr/>
            <p:nvPr/>
          </p:nvSpPr>
          <p:spPr>
            <a:xfrm>
              <a:off x="2644789" y="168304"/>
              <a:ext cx="216393" cy="240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6480"/>
                    <a:pt x="4800" y="12960"/>
                    <a:pt x="6800" y="16740"/>
                  </a:cubicBezTo>
                  <a:cubicBezTo>
                    <a:pt x="8800" y="20520"/>
                    <a:pt x="10400" y="21600"/>
                    <a:pt x="12000" y="21600"/>
                  </a:cubicBezTo>
                  <a:cubicBezTo>
                    <a:pt x="13600" y="21600"/>
                    <a:pt x="15200" y="20520"/>
                    <a:pt x="16800" y="17640"/>
                  </a:cubicBezTo>
                  <a:cubicBezTo>
                    <a:pt x="18400" y="14760"/>
                    <a:pt x="20000" y="10080"/>
                    <a:pt x="21600" y="54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5" name="Line"/>
            <p:cNvSpPr/>
            <p:nvPr/>
          </p:nvSpPr>
          <p:spPr>
            <a:xfrm>
              <a:off x="2512550" y="420761"/>
              <a:ext cx="120218" cy="72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7200"/>
                    <a:pt x="7200" y="14400"/>
                    <a:pt x="10800" y="18000"/>
                  </a:cubicBezTo>
                  <a:cubicBezTo>
                    <a:pt x="14400" y="21600"/>
                    <a:pt x="1800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6" name="Line"/>
            <p:cNvSpPr/>
            <p:nvPr/>
          </p:nvSpPr>
          <p:spPr>
            <a:xfrm>
              <a:off x="2849159" y="444805"/>
              <a:ext cx="36067" cy="48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7" name="Line"/>
            <p:cNvSpPr/>
            <p:nvPr/>
          </p:nvSpPr>
          <p:spPr>
            <a:xfrm>
              <a:off x="3232863" y="141150"/>
              <a:ext cx="171440" cy="258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2" h="20782" fill="norm" stroke="1" extrusionOk="0">
                  <a:moveTo>
                    <a:pt x="3067" y="9922"/>
                  </a:moveTo>
                  <a:cubicBezTo>
                    <a:pt x="7486" y="8633"/>
                    <a:pt x="11904" y="7343"/>
                    <a:pt x="15340" y="5731"/>
                  </a:cubicBezTo>
                  <a:cubicBezTo>
                    <a:pt x="18776" y="4119"/>
                    <a:pt x="21231" y="2185"/>
                    <a:pt x="20986" y="1057"/>
                  </a:cubicBezTo>
                  <a:cubicBezTo>
                    <a:pt x="20740" y="-72"/>
                    <a:pt x="17795" y="-394"/>
                    <a:pt x="14113" y="573"/>
                  </a:cubicBezTo>
                  <a:cubicBezTo>
                    <a:pt x="10431" y="1540"/>
                    <a:pt x="6013" y="3797"/>
                    <a:pt x="3313" y="5893"/>
                  </a:cubicBezTo>
                  <a:cubicBezTo>
                    <a:pt x="613" y="7988"/>
                    <a:pt x="-369" y="9922"/>
                    <a:pt x="122" y="12340"/>
                  </a:cubicBezTo>
                  <a:cubicBezTo>
                    <a:pt x="613" y="14758"/>
                    <a:pt x="2576" y="17660"/>
                    <a:pt x="5031" y="19272"/>
                  </a:cubicBezTo>
                  <a:cubicBezTo>
                    <a:pt x="7486" y="20884"/>
                    <a:pt x="10431" y="21206"/>
                    <a:pt x="13131" y="20239"/>
                  </a:cubicBezTo>
                  <a:cubicBezTo>
                    <a:pt x="15831" y="19272"/>
                    <a:pt x="18286" y="17015"/>
                    <a:pt x="20740" y="1475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8" name="Line"/>
            <p:cNvSpPr/>
            <p:nvPr/>
          </p:nvSpPr>
          <p:spPr>
            <a:xfrm>
              <a:off x="3426204" y="156282"/>
              <a:ext cx="216393" cy="252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400" y="5486"/>
                    <a:pt x="12800" y="10971"/>
                    <a:pt x="16400" y="14571"/>
                  </a:cubicBezTo>
                  <a:cubicBezTo>
                    <a:pt x="20000" y="18171"/>
                    <a:pt x="20800" y="198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9" name="Line"/>
            <p:cNvSpPr/>
            <p:nvPr/>
          </p:nvSpPr>
          <p:spPr>
            <a:xfrm>
              <a:off x="3486313" y="211764"/>
              <a:ext cx="156284" cy="221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4" fill="norm" stroke="1" extrusionOk="0">
                  <a:moveTo>
                    <a:pt x="21600" y="445"/>
                  </a:moveTo>
                  <a:cubicBezTo>
                    <a:pt x="18277" y="60"/>
                    <a:pt x="14954" y="-326"/>
                    <a:pt x="12462" y="445"/>
                  </a:cubicBezTo>
                  <a:cubicBezTo>
                    <a:pt x="9969" y="1217"/>
                    <a:pt x="8308" y="3145"/>
                    <a:pt x="6369" y="6810"/>
                  </a:cubicBezTo>
                  <a:cubicBezTo>
                    <a:pt x="4431" y="10474"/>
                    <a:pt x="2215" y="15874"/>
                    <a:pt x="0" y="2127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0" name="Line"/>
            <p:cNvSpPr/>
            <p:nvPr/>
          </p:nvSpPr>
          <p:spPr>
            <a:xfrm>
              <a:off x="3678661" y="204370"/>
              <a:ext cx="24045" cy="192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1800"/>
                    <a:pt x="0" y="3600"/>
                    <a:pt x="0" y="7200"/>
                  </a:cubicBezTo>
                  <a:cubicBezTo>
                    <a:pt x="0" y="10800"/>
                    <a:pt x="10800" y="16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1" name="Line"/>
            <p:cNvSpPr/>
            <p:nvPr/>
          </p:nvSpPr>
          <p:spPr>
            <a:xfrm>
              <a:off x="3714727" y="96174"/>
              <a:ext cx="60109" cy="84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2" name="Line"/>
            <p:cNvSpPr/>
            <p:nvPr/>
          </p:nvSpPr>
          <p:spPr>
            <a:xfrm>
              <a:off x="3808478" y="120217"/>
              <a:ext cx="144181" cy="384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2" h="21600" fill="norm" stroke="1" extrusionOk="0">
                  <a:moveTo>
                    <a:pt x="13986" y="0"/>
                  </a:moveTo>
                  <a:cubicBezTo>
                    <a:pt x="9439" y="3375"/>
                    <a:pt x="4891" y="6750"/>
                    <a:pt x="2333" y="9000"/>
                  </a:cubicBezTo>
                  <a:cubicBezTo>
                    <a:pt x="-225" y="11250"/>
                    <a:pt x="-793" y="12375"/>
                    <a:pt x="1196" y="12825"/>
                  </a:cubicBezTo>
                  <a:cubicBezTo>
                    <a:pt x="3186" y="13275"/>
                    <a:pt x="7733" y="13050"/>
                    <a:pt x="11428" y="12937"/>
                  </a:cubicBezTo>
                  <a:cubicBezTo>
                    <a:pt x="15123" y="12825"/>
                    <a:pt x="17965" y="12825"/>
                    <a:pt x="19386" y="13387"/>
                  </a:cubicBezTo>
                  <a:cubicBezTo>
                    <a:pt x="20807" y="13950"/>
                    <a:pt x="20807" y="15075"/>
                    <a:pt x="19386" y="16537"/>
                  </a:cubicBezTo>
                  <a:cubicBezTo>
                    <a:pt x="17965" y="18000"/>
                    <a:pt x="15123" y="19800"/>
                    <a:pt x="12281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3" name="Line"/>
            <p:cNvSpPr/>
            <p:nvPr/>
          </p:nvSpPr>
          <p:spPr>
            <a:xfrm>
              <a:off x="3967184" y="132239"/>
              <a:ext cx="300546" cy="60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4" name="Line"/>
            <p:cNvSpPr/>
            <p:nvPr/>
          </p:nvSpPr>
          <p:spPr>
            <a:xfrm>
              <a:off x="4101332" y="120217"/>
              <a:ext cx="130332" cy="232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1600" fill="norm" stroke="1" extrusionOk="0">
                  <a:moveTo>
                    <a:pt x="9506" y="0"/>
                  </a:moveTo>
                  <a:cubicBezTo>
                    <a:pt x="6233" y="3352"/>
                    <a:pt x="2961" y="6703"/>
                    <a:pt x="1324" y="9683"/>
                  </a:cubicBezTo>
                  <a:cubicBezTo>
                    <a:pt x="-312" y="12662"/>
                    <a:pt x="-312" y="15269"/>
                    <a:pt x="670" y="17503"/>
                  </a:cubicBezTo>
                  <a:cubicBezTo>
                    <a:pt x="1652" y="19738"/>
                    <a:pt x="3615" y="21600"/>
                    <a:pt x="7215" y="21600"/>
                  </a:cubicBezTo>
                  <a:cubicBezTo>
                    <a:pt x="10815" y="21600"/>
                    <a:pt x="16052" y="19738"/>
                    <a:pt x="21288" y="1787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5" name="Line"/>
            <p:cNvSpPr/>
            <p:nvPr/>
          </p:nvSpPr>
          <p:spPr>
            <a:xfrm>
              <a:off x="4336051" y="36065"/>
              <a:ext cx="178558" cy="408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8" h="21600" fill="norm" stroke="1" extrusionOk="0">
                  <a:moveTo>
                    <a:pt x="14224" y="0"/>
                  </a:moveTo>
                  <a:cubicBezTo>
                    <a:pt x="9629" y="2965"/>
                    <a:pt x="5033" y="5929"/>
                    <a:pt x="2505" y="7941"/>
                  </a:cubicBezTo>
                  <a:cubicBezTo>
                    <a:pt x="-22" y="9953"/>
                    <a:pt x="-482" y="11012"/>
                    <a:pt x="437" y="11647"/>
                  </a:cubicBezTo>
                  <a:cubicBezTo>
                    <a:pt x="1356" y="12282"/>
                    <a:pt x="3654" y="12494"/>
                    <a:pt x="5952" y="12494"/>
                  </a:cubicBezTo>
                  <a:cubicBezTo>
                    <a:pt x="8250" y="12494"/>
                    <a:pt x="10548" y="12282"/>
                    <a:pt x="13305" y="12071"/>
                  </a:cubicBezTo>
                  <a:cubicBezTo>
                    <a:pt x="16063" y="11859"/>
                    <a:pt x="19280" y="11647"/>
                    <a:pt x="20199" y="11965"/>
                  </a:cubicBezTo>
                  <a:cubicBezTo>
                    <a:pt x="21118" y="12282"/>
                    <a:pt x="19739" y="13129"/>
                    <a:pt x="16522" y="14824"/>
                  </a:cubicBezTo>
                  <a:cubicBezTo>
                    <a:pt x="13305" y="16518"/>
                    <a:pt x="8250" y="19059"/>
                    <a:pt x="3195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6" name="Line"/>
            <p:cNvSpPr/>
            <p:nvPr/>
          </p:nvSpPr>
          <p:spPr>
            <a:xfrm>
              <a:off x="853546" y="2632767"/>
              <a:ext cx="36066" cy="407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2" fill="norm" stroke="1" extrusionOk="0">
                  <a:moveTo>
                    <a:pt x="7200" y="0"/>
                  </a:moveTo>
                  <a:cubicBezTo>
                    <a:pt x="12000" y="5452"/>
                    <a:pt x="16800" y="10905"/>
                    <a:pt x="19200" y="14155"/>
                  </a:cubicBezTo>
                  <a:cubicBezTo>
                    <a:pt x="21600" y="17406"/>
                    <a:pt x="21600" y="18454"/>
                    <a:pt x="21600" y="19503"/>
                  </a:cubicBezTo>
                  <a:cubicBezTo>
                    <a:pt x="21600" y="20551"/>
                    <a:pt x="21600" y="21600"/>
                    <a:pt x="18000" y="21285"/>
                  </a:cubicBezTo>
                  <a:cubicBezTo>
                    <a:pt x="14400" y="20971"/>
                    <a:pt x="7200" y="19293"/>
                    <a:pt x="0" y="1761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7" name="Line"/>
            <p:cNvSpPr/>
            <p:nvPr/>
          </p:nvSpPr>
          <p:spPr>
            <a:xfrm>
              <a:off x="757371" y="2656811"/>
              <a:ext cx="96176" cy="96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8" name="Line"/>
            <p:cNvSpPr/>
            <p:nvPr/>
          </p:nvSpPr>
          <p:spPr>
            <a:xfrm>
              <a:off x="841524" y="2608724"/>
              <a:ext cx="132240" cy="168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27" y="5143"/>
                    <a:pt x="7855" y="10286"/>
                    <a:pt x="11455" y="13886"/>
                  </a:cubicBezTo>
                  <a:cubicBezTo>
                    <a:pt x="15055" y="17486"/>
                    <a:pt x="18327" y="195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9" name="Line"/>
            <p:cNvSpPr/>
            <p:nvPr/>
          </p:nvSpPr>
          <p:spPr>
            <a:xfrm>
              <a:off x="324587" y="3269921"/>
              <a:ext cx="36067" cy="264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0" name="Line"/>
            <p:cNvSpPr/>
            <p:nvPr/>
          </p:nvSpPr>
          <p:spPr>
            <a:xfrm>
              <a:off x="444806" y="3209812"/>
              <a:ext cx="252457" cy="408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371" y="4447"/>
                    <a:pt x="2743" y="8894"/>
                    <a:pt x="3429" y="11753"/>
                  </a:cubicBezTo>
                  <a:cubicBezTo>
                    <a:pt x="4114" y="14612"/>
                    <a:pt x="4114" y="15882"/>
                    <a:pt x="4114" y="17047"/>
                  </a:cubicBezTo>
                  <a:cubicBezTo>
                    <a:pt x="4114" y="18212"/>
                    <a:pt x="4114" y="19271"/>
                    <a:pt x="4971" y="19588"/>
                  </a:cubicBezTo>
                  <a:cubicBezTo>
                    <a:pt x="5829" y="19906"/>
                    <a:pt x="7543" y="19482"/>
                    <a:pt x="9086" y="18000"/>
                  </a:cubicBezTo>
                  <a:cubicBezTo>
                    <a:pt x="10629" y="16518"/>
                    <a:pt x="12000" y="13976"/>
                    <a:pt x="13371" y="12071"/>
                  </a:cubicBezTo>
                  <a:cubicBezTo>
                    <a:pt x="14743" y="10165"/>
                    <a:pt x="16114" y="8894"/>
                    <a:pt x="17314" y="8682"/>
                  </a:cubicBezTo>
                  <a:cubicBezTo>
                    <a:pt x="18514" y="8471"/>
                    <a:pt x="19543" y="9318"/>
                    <a:pt x="20229" y="11647"/>
                  </a:cubicBezTo>
                  <a:cubicBezTo>
                    <a:pt x="20914" y="13976"/>
                    <a:pt x="21257" y="1778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1" name="Line"/>
            <p:cNvSpPr/>
            <p:nvPr/>
          </p:nvSpPr>
          <p:spPr>
            <a:xfrm>
              <a:off x="805459" y="3606531"/>
              <a:ext cx="84153" cy="24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2" name="Line"/>
            <p:cNvSpPr/>
            <p:nvPr/>
          </p:nvSpPr>
          <p:spPr>
            <a:xfrm>
              <a:off x="901633" y="3339910"/>
              <a:ext cx="107070" cy="25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443" fill="norm" stroke="1" extrusionOk="0">
                  <a:moveTo>
                    <a:pt x="19200" y="3218"/>
                  </a:moveTo>
                  <a:cubicBezTo>
                    <a:pt x="20000" y="1530"/>
                    <a:pt x="20800" y="-157"/>
                    <a:pt x="21200" y="12"/>
                  </a:cubicBezTo>
                  <a:cubicBezTo>
                    <a:pt x="21600" y="180"/>
                    <a:pt x="21600" y="2205"/>
                    <a:pt x="18000" y="6087"/>
                  </a:cubicBezTo>
                  <a:cubicBezTo>
                    <a:pt x="14400" y="9968"/>
                    <a:pt x="7200" y="15705"/>
                    <a:pt x="0" y="2144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3" name="Line"/>
            <p:cNvSpPr/>
            <p:nvPr/>
          </p:nvSpPr>
          <p:spPr>
            <a:xfrm>
              <a:off x="973763" y="3342052"/>
              <a:ext cx="300546" cy="294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fill="norm" stroke="1" extrusionOk="0">
                  <a:moveTo>
                    <a:pt x="0" y="0"/>
                  </a:moveTo>
                  <a:cubicBezTo>
                    <a:pt x="3168" y="4670"/>
                    <a:pt x="6336" y="9341"/>
                    <a:pt x="8208" y="12405"/>
                  </a:cubicBezTo>
                  <a:cubicBezTo>
                    <a:pt x="10080" y="15470"/>
                    <a:pt x="10656" y="16930"/>
                    <a:pt x="11376" y="18389"/>
                  </a:cubicBezTo>
                  <a:cubicBezTo>
                    <a:pt x="12096" y="19849"/>
                    <a:pt x="12960" y="21308"/>
                    <a:pt x="13824" y="21454"/>
                  </a:cubicBezTo>
                  <a:cubicBezTo>
                    <a:pt x="14688" y="21600"/>
                    <a:pt x="15552" y="20432"/>
                    <a:pt x="16272" y="18243"/>
                  </a:cubicBezTo>
                  <a:cubicBezTo>
                    <a:pt x="16992" y="16054"/>
                    <a:pt x="17568" y="12843"/>
                    <a:pt x="18432" y="10508"/>
                  </a:cubicBezTo>
                  <a:cubicBezTo>
                    <a:pt x="19296" y="8173"/>
                    <a:pt x="20448" y="6714"/>
                    <a:pt x="21600" y="525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4" name="Line"/>
            <p:cNvSpPr/>
            <p:nvPr/>
          </p:nvSpPr>
          <p:spPr>
            <a:xfrm>
              <a:off x="1334416" y="3486313"/>
              <a:ext cx="60110" cy="120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320"/>
                    <a:pt x="0" y="8640"/>
                    <a:pt x="3600" y="12240"/>
                  </a:cubicBezTo>
                  <a:cubicBezTo>
                    <a:pt x="7200" y="15840"/>
                    <a:pt x="14400" y="187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5" name="Line"/>
            <p:cNvSpPr/>
            <p:nvPr/>
          </p:nvSpPr>
          <p:spPr>
            <a:xfrm>
              <a:off x="1650990" y="3111582"/>
              <a:ext cx="380690" cy="338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7" fill="norm" stroke="1" extrusionOk="0">
                  <a:moveTo>
                    <a:pt x="455" y="3897"/>
                  </a:moveTo>
                  <a:cubicBezTo>
                    <a:pt x="455" y="2139"/>
                    <a:pt x="455" y="380"/>
                    <a:pt x="568" y="255"/>
                  </a:cubicBezTo>
                  <a:cubicBezTo>
                    <a:pt x="682" y="129"/>
                    <a:pt x="909" y="1636"/>
                    <a:pt x="909" y="4901"/>
                  </a:cubicBezTo>
                  <a:cubicBezTo>
                    <a:pt x="909" y="8167"/>
                    <a:pt x="682" y="13190"/>
                    <a:pt x="455" y="16455"/>
                  </a:cubicBezTo>
                  <a:cubicBezTo>
                    <a:pt x="227" y="19720"/>
                    <a:pt x="0" y="21227"/>
                    <a:pt x="0" y="21227"/>
                  </a:cubicBezTo>
                  <a:cubicBezTo>
                    <a:pt x="0" y="21227"/>
                    <a:pt x="227" y="19720"/>
                    <a:pt x="909" y="16832"/>
                  </a:cubicBezTo>
                  <a:cubicBezTo>
                    <a:pt x="1592" y="13943"/>
                    <a:pt x="2728" y="9674"/>
                    <a:pt x="3297" y="6534"/>
                  </a:cubicBezTo>
                  <a:cubicBezTo>
                    <a:pt x="3865" y="3394"/>
                    <a:pt x="3865" y="1385"/>
                    <a:pt x="4434" y="506"/>
                  </a:cubicBezTo>
                  <a:cubicBezTo>
                    <a:pt x="5002" y="-373"/>
                    <a:pt x="6139" y="-122"/>
                    <a:pt x="7389" y="1385"/>
                  </a:cubicBezTo>
                  <a:cubicBezTo>
                    <a:pt x="8640" y="2892"/>
                    <a:pt x="10004" y="5655"/>
                    <a:pt x="10800" y="8292"/>
                  </a:cubicBezTo>
                  <a:cubicBezTo>
                    <a:pt x="11596" y="10929"/>
                    <a:pt x="11823" y="13441"/>
                    <a:pt x="11937" y="15576"/>
                  </a:cubicBezTo>
                  <a:cubicBezTo>
                    <a:pt x="12051" y="17711"/>
                    <a:pt x="12051" y="19469"/>
                    <a:pt x="12051" y="19720"/>
                  </a:cubicBezTo>
                  <a:cubicBezTo>
                    <a:pt x="12051" y="19971"/>
                    <a:pt x="12051" y="18715"/>
                    <a:pt x="12505" y="16078"/>
                  </a:cubicBezTo>
                  <a:cubicBezTo>
                    <a:pt x="12960" y="13441"/>
                    <a:pt x="13869" y="9422"/>
                    <a:pt x="14779" y="6408"/>
                  </a:cubicBezTo>
                  <a:cubicBezTo>
                    <a:pt x="15688" y="3394"/>
                    <a:pt x="16598" y="1385"/>
                    <a:pt x="17166" y="1008"/>
                  </a:cubicBezTo>
                  <a:cubicBezTo>
                    <a:pt x="17735" y="632"/>
                    <a:pt x="17962" y="1887"/>
                    <a:pt x="18303" y="4399"/>
                  </a:cubicBezTo>
                  <a:cubicBezTo>
                    <a:pt x="18644" y="6911"/>
                    <a:pt x="19099" y="10678"/>
                    <a:pt x="19667" y="13064"/>
                  </a:cubicBezTo>
                  <a:cubicBezTo>
                    <a:pt x="20236" y="15450"/>
                    <a:pt x="20918" y="16455"/>
                    <a:pt x="21600" y="1746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6" name="Line"/>
            <p:cNvSpPr/>
            <p:nvPr/>
          </p:nvSpPr>
          <p:spPr>
            <a:xfrm>
              <a:off x="2081377" y="3184737"/>
              <a:ext cx="190738" cy="179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0562" fill="norm" stroke="1" extrusionOk="0">
                  <a:moveTo>
                    <a:pt x="16019" y="8391"/>
                  </a:moveTo>
                  <a:cubicBezTo>
                    <a:pt x="15569" y="6093"/>
                    <a:pt x="15119" y="3795"/>
                    <a:pt x="13544" y="2187"/>
                  </a:cubicBezTo>
                  <a:cubicBezTo>
                    <a:pt x="11969" y="578"/>
                    <a:pt x="9269" y="-341"/>
                    <a:pt x="7244" y="119"/>
                  </a:cubicBezTo>
                  <a:cubicBezTo>
                    <a:pt x="5219" y="578"/>
                    <a:pt x="3869" y="2416"/>
                    <a:pt x="2744" y="4485"/>
                  </a:cubicBezTo>
                  <a:cubicBezTo>
                    <a:pt x="1619" y="6553"/>
                    <a:pt x="719" y="8850"/>
                    <a:pt x="269" y="11838"/>
                  </a:cubicBezTo>
                  <a:cubicBezTo>
                    <a:pt x="-181" y="14825"/>
                    <a:pt x="-181" y="18502"/>
                    <a:pt x="1169" y="19880"/>
                  </a:cubicBezTo>
                  <a:cubicBezTo>
                    <a:pt x="2519" y="21259"/>
                    <a:pt x="5219" y="20340"/>
                    <a:pt x="7469" y="18961"/>
                  </a:cubicBezTo>
                  <a:cubicBezTo>
                    <a:pt x="9719" y="17582"/>
                    <a:pt x="11519" y="15744"/>
                    <a:pt x="13319" y="12987"/>
                  </a:cubicBezTo>
                  <a:cubicBezTo>
                    <a:pt x="15119" y="10229"/>
                    <a:pt x="16919" y="6553"/>
                    <a:pt x="18269" y="6323"/>
                  </a:cubicBezTo>
                  <a:cubicBezTo>
                    <a:pt x="19619" y="6093"/>
                    <a:pt x="20519" y="9310"/>
                    <a:pt x="21419" y="1252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7" name="Line"/>
            <p:cNvSpPr/>
            <p:nvPr/>
          </p:nvSpPr>
          <p:spPr>
            <a:xfrm>
              <a:off x="2272114" y="3125660"/>
              <a:ext cx="252458" cy="72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8" name="Line"/>
            <p:cNvSpPr/>
            <p:nvPr/>
          </p:nvSpPr>
          <p:spPr>
            <a:xfrm>
              <a:off x="2321092" y="3041508"/>
              <a:ext cx="83263" cy="402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502" fill="norm" stroke="1" extrusionOk="0">
                  <a:moveTo>
                    <a:pt x="18285" y="0"/>
                  </a:moveTo>
                  <a:cubicBezTo>
                    <a:pt x="13142" y="4063"/>
                    <a:pt x="8000" y="8127"/>
                    <a:pt x="4914" y="11335"/>
                  </a:cubicBezTo>
                  <a:cubicBezTo>
                    <a:pt x="1828" y="14543"/>
                    <a:pt x="800" y="16895"/>
                    <a:pt x="285" y="18606"/>
                  </a:cubicBezTo>
                  <a:cubicBezTo>
                    <a:pt x="-229" y="20317"/>
                    <a:pt x="-229" y="21386"/>
                    <a:pt x="1828" y="21493"/>
                  </a:cubicBezTo>
                  <a:cubicBezTo>
                    <a:pt x="3885" y="21600"/>
                    <a:pt x="8000" y="20745"/>
                    <a:pt x="11600" y="19675"/>
                  </a:cubicBezTo>
                  <a:cubicBezTo>
                    <a:pt x="15200" y="18606"/>
                    <a:pt x="18285" y="17323"/>
                    <a:pt x="21371" y="1604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9" name="Line"/>
            <p:cNvSpPr/>
            <p:nvPr/>
          </p:nvSpPr>
          <p:spPr>
            <a:xfrm>
              <a:off x="2418379" y="3185769"/>
              <a:ext cx="226411" cy="264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0624" fill="norm" stroke="1" extrusionOk="0">
                  <a:moveTo>
                    <a:pt x="13453" y="6574"/>
                  </a:moveTo>
                  <a:cubicBezTo>
                    <a:pt x="13832" y="5009"/>
                    <a:pt x="14211" y="3443"/>
                    <a:pt x="13643" y="2191"/>
                  </a:cubicBezTo>
                  <a:cubicBezTo>
                    <a:pt x="13074" y="939"/>
                    <a:pt x="11558" y="0"/>
                    <a:pt x="9853" y="0"/>
                  </a:cubicBezTo>
                  <a:cubicBezTo>
                    <a:pt x="8148" y="0"/>
                    <a:pt x="6253" y="939"/>
                    <a:pt x="4548" y="3600"/>
                  </a:cubicBezTo>
                  <a:cubicBezTo>
                    <a:pt x="2843" y="6261"/>
                    <a:pt x="1327" y="10643"/>
                    <a:pt x="569" y="13617"/>
                  </a:cubicBezTo>
                  <a:cubicBezTo>
                    <a:pt x="-189" y="16591"/>
                    <a:pt x="-189" y="18157"/>
                    <a:pt x="569" y="19409"/>
                  </a:cubicBezTo>
                  <a:cubicBezTo>
                    <a:pt x="1327" y="20661"/>
                    <a:pt x="2843" y="21600"/>
                    <a:pt x="6443" y="18783"/>
                  </a:cubicBezTo>
                  <a:cubicBezTo>
                    <a:pt x="10043" y="15965"/>
                    <a:pt x="15727" y="9391"/>
                    <a:pt x="21411" y="281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0" name="Line"/>
            <p:cNvSpPr/>
            <p:nvPr/>
          </p:nvSpPr>
          <p:spPr>
            <a:xfrm>
              <a:off x="2669638" y="2975820"/>
              <a:ext cx="161991" cy="486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318" fill="norm" stroke="1" extrusionOk="0">
                  <a:moveTo>
                    <a:pt x="4636" y="1825"/>
                  </a:moveTo>
                  <a:cubicBezTo>
                    <a:pt x="4636" y="772"/>
                    <a:pt x="4636" y="-282"/>
                    <a:pt x="4109" y="69"/>
                  </a:cubicBezTo>
                  <a:cubicBezTo>
                    <a:pt x="3582" y="420"/>
                    <a:pt x="2528" y="2177"/>
                    <a:pt x="1738" y="4547"/>
                  </a:cubicBezTo>
                  <a:cubicBezTo>
                    <a:pt x="948" y="6918"/>
                    <a:pt x="421" y="9903"/>
                    <a:pt x="157" y="11835"/>
                  </a:cubicBezTo>
                  <a:cubicBezTo>
                    <a:pt x="-106" y="13767"/>
                    <a:pt x="-106" y="14645"/>
                    <a:pt x="684" y="14557"/>
                  </a:cubicBezTo>
                  <a:cubicBezTo>
                    <a:pt x="1475" y="14469"/>
                    <a:pt x="3055" y="13416"/>
                    <a:pt x="4372" y="12450"/>
                  </a:cubicBezTo>
                  <a:cubicBezTo>
                    <a:pt x="5689" y="11484"/>
                    <a:pt x="6743" y="10606"/>
                    <a:pt x="8323" y="9816"/>
                  </a:cubicBezTo>
                  <a:cubicBezTo>
                    <a:pt x="9904" y="9025"/>
                    <a:pt x="12011" y="8323"/>
                    <a:pt x="14118" y="8235"/>
                  </a:cubicBezTo>
                  <a:cubicBezTo>
                    <a:pt x="16226" y="8147"/>
                    <a:pt x="18333" y="8674"/>
                    <a:pt x="19650" y="9991"/>
                  </a:cubicBezTo>
                  <a:cubicBezTo>
                    <a:pt x="20967" y="11308"/>
                    <a:pt x="21494" y="13416"/>
                    <a:pt x="21231" y="15435"/>
                  </a:cubicBezTo>
                  <a:cubicBezTo>
                    <a:pt x="20967" y="17455"/>
                    <a:pt x="19914" y="19386"/>
                    <a:pt x="18860" y="2131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1" name="Line"/>
            <p:cNvSpPr/>
            <p:nvPr/>
          </p:nvSpPr>
          <p:spPr>
            <a:xfrm>
              <a:off x="2801072" y="3281943"/>
              <a:ext cx="24045" cy="36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2" name="Line"/>
            <p:cNvSpPr/>
            <p:nvPr/>
          </p:nvSpPr>
          <p:spPr>
            <a:xfrm>
              <a:off x="0" y="0"/>
              <a:ext cx="228414" cy="1"/>
            </a:xfrm>
            <a:prstGeom prst="ellipse">
              <a:avLst/>
            </a:pr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3" name="Line"/>
            <p:cNvSpPr/>
            <p:nvPr/>
          </p:nvSpPr>
          <p:spPr>
            <a:xfrm>
              <a:off x="63324" y="84152"/>
              <a:ext cx="129025" cy="355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5" h="21511" fill="norm" stroke="1" extrusionOk="0">
                  <a:moveTo>
                    <a:pt x="9293" y="0"/>
                  </a:moveTo>
                  <a:cubicBezTo>
                    <a:pt x="8639" y="4126"/>
                    <a:pt x="7984" y="8252"/>
                    <a:pt x="7002" y="10921"/>
                  </a:cubicBezTo>
                  <a:cubicBezTo>
                    <a:pt x="6021" y="13591"/>
                    <a:pt x="4711" y="14804"/>
                    <a:pt x="3075" y="16139"/>
                  </a:cubicBezTo>
                  <a:cubicBezTo>
                    <a:pt x="1439" y="17474"/>
                    <a:pt x="-525" y="18930"/>
                    <a:pt x="130" y="19901"/>
                  </a:cubicBezTo>
                  <a:cubicBezTo>
                    <a:pt x="784" y="20872"/>
                    <a:pt x="4057" y="21357"/>
                    <a:pt x="7984" y="21479"/>
                  </a:cubicBezTo>
                  <a:cubicBezTo>
                    <a:pt x="11911" y="21600"/>
                    <a:pt x="16493" y="21357"/>
                    <a:pt x="21075" y="2111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4" name="Line"/>
            <p:cNvSpPr/>
            <p:nvPr/>
          </p:nvSpPr>
          <p:spPr>
            <a:xfrm>
              <a:off x="252457" y="348631"/>
              <a:ext cx="52715" cy="108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0" y="0"/>
                  </a:moveTo>
                  <a:cubicBezTo>
                    <a:pt x="7714" y="2400"/>
                    <a:pt x="15429" y="4800"/>
                    <a:pt x="18514" y="8400"/>
                  </a:cubicBezTo>
                  <a:cubicBezTo>
                    <a:pt x="21600" y="12000"/>
                    <a:pt x="20057" y="16800"/>
                    <a:pt x="18514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5" name="Line"/>
            <p:cNvSpPr/>
            <p:nvPr/>
          </p:nvSpPr>
          <p:spPr>
            <a:xfrm>
              <a:off x="546821" y="87277"/>
              <a:ext cx="183218" cy="283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2" h="21232" fill="norm" stroke="1" extrusionOk="0">
                  <a:moveTo>
                    <a:pt x="8981" y="14166"/>
                  </a:moveTo>
                  <a:cubicBezTo>
                    <a:pt x="13118" y="10866"/>
                    <a:pt x="17254" y="7566"/>
                    <a:pt x="19322" y="5166"/>
                  </a:cubicBezTo>
                  <a:cubicBezTo>
                    <a:pt x="21390" y="2766"/>
                    <a:pt x="21390" y="1266"/>
                    <a:pt x="20241" y="516"/>
                  </a:cubicBezTo>
                  <a:cubicBezTo>
                    <a:pt x="19092" y="-234"/>
                    <a:pt x="16794" y="-234"/>
                    <a:pt x="13807" y="966"/>
                  </a:cubicBezTo>
                  <a:cubicBezTo>
                    <a:pt x="10820" y="2166"/>
                    <a:pt x="7143" y="4566"/>
                    <a:pt x="4386" y="7866"/>
                  </a:cubicBezTo>
                  <a:cubicBezTo>
                    <a:pt x="1628" y="11166"/>
                    <a:pt x="-210" y="15366"/>
                    <a:pt x="20" y="17916"/>
                  </a:cubicBezTo>
                  <a:cubicBezTo>
                    <a:pt x="250" y="20466"/>
                    <a:pt x="2547" y="21366"/>
                    <a:pt x="6224" y="21216"/>
                  </a:cubicBezTo>
                  <a:cubicBezTo>
                    <a:pt x="9901" y="21066"/>
                    <a:pt x="14956" y="19866"/>
                    <a:pt x="20011" y="1866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6" name="Line"/>
            <p:cNvSpPr/>
            <p:nvPr/>
          </p:nvSpPr>
          <p:spPr>
            <a:xfrm>
              <a:off x="757371" y="180326"/>
              <a:ext cx="156285" cy="240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7" name="Line"/>
            <p:cNvSpPr/>
            <p:nvPr/>
          </p:nvSpPr>
          <p:spPr>
            <a:xfrm>
              <a:off x="769393" y="120217"/>
              <a:ext cx="144263" cy="336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8" name="Line"/>
            <p:cNvSpPr/>
            <p:nvPr/>
          </p:nvSpPr>
          <p:spPr>
            <a:xfrm>
              <a:off x="961742" y="204370"/>
              <a:ext cx="32059" cy="180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1440"/>
                    <a:pt x="21600" y="2880"/>
                    <a:pt x="21600" y="6480"/>
                  </a:cubicBezTo>
                  <a:cubicBezTo>
                    <a:pt x="21600" y="10080"/>
                    <a:pt x="10800" y="158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9" name="Line"/>
            <p:cNvSpPr/>
            <p:nvPr/>
          </p:nvSpPr>
          <p:spPr>
            <a:xfrm>
              <a:off x="1033872" y="108195"/>
              <a:ext cx="24045" cy="36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0" name="Line"/>
            <p:cNvSpPr/>
            <p:nvPr/>
          </p:nvSpPr>
          <p:spPr>
            <a:xfrm>
              <a:off x="1095013" y="96174"/>
              <a:ext cx="153465" cy="420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0" h="21600" fill="norm" stroke="1" extrusionOk="0">
                  <a:moveTo>
                    <a:pt x="19301" y="0"/>
                  </a:moveTo>
                  <a:cubicBezTo>
                    <a:pt x="13361" y="2469"/>
                    <a:pt x="7421" y="4937"/>
                    <a:pt x="3911" y="6994"/>
                  </a:cubicBezTo>
                  <a:cubicBezTo>
                    <a:pt x="401" y="9051"/>
                    <a:pt x="-679" y="10697"/>
                    <a:pt x="401" y="11520"/>
                  </a:cubicBezTo>
                  <a:cubicBezTo>
                    <a:pt x="1481" y="12343"/>
                    <a:pt x="4721" y="12343"/>
                    <a:pt x="7691" y="12137"/>
                  </a:cubicBezTo>
                  <a:cubicBezTo>
                    <a:pt x="10661" y="11931"/>
                    <a:pt x="13361" y="11520"/>
                    <a:pt x="15791" y="11623"/>
                  </a:cubicBezTo>
                  <a:cubicBezTo>
                    <a:pt x="18221" y="11726"/>
                    <a:pt x="20381" y="12343"/>
                    <a:pt x="20651" y="13269"/>
                  </a:cubicBezTo>
                  <a:cubicBezTo>
                    <a:pt x="20921" y="14194"/>
                    <a:pt x="19301" y="15429"/>
                    <a:pt x="16331" y="16869"/>
                  </a:cubicBezTo>
                  <a:cubicBezTo>
                    <a:pt x="13361" y="18309"/>
                    <a:pt x="9041" y="19954"/>
                    <a:pt x="4721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1" name="Line"/>
            <p:cNvSpPr/>
            <p:nvPr/>
          </p:nvSpPr>
          <p:spPr>
            <a:xfrm>
              <a:off x="1262286" y="138539"/>
              <a:ext cx="192864" cy="27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6" h="21100" fill="norm" stroke="1" extrusionOk="0">
                  <a:moveTo>
                    <a:pt x="0" y="3217"/>
                  </a:moveTo>
                  <a:cubicBezTo>
                    <a:pt x="4849" y="2909"/>
                    <a:pt x="9698" y="2600"/>
                    <a:pt x="13665" y="1983"/>
                  </a:cubicBezTo>
                  <a:cubicBezTo>
                    <a:pt x="17633" y="1366"/>
                    <a:pt x="20718" y="440"/>
                    <a:pt x="21159" y="132"/>
                  </a:cubicBezTo>
                  <a:cubicBezTo>
                    <a:pt x="21600" y="-177"/>
                    <a:pt x="19396" y="132"/>
                    <a:pt x="17192" y="286"/>
                  </a:cubicBezTo>
                  <a:cubicBezTo>
                    <a:pt x="14988" y="440"/>
                    <a:pt x="12784" y="440"/>
                    <a:pt x="10580" y="2292"/>
                  </a:cubicBezTo>
                  <a:cubicBezTo>
                    <a:pt x="8376" y="4143"/>
                    <a:pt x="6171" y="7846"/>
                    <a:pt x="5731" y="11240"/>
                  </a:cubicBezTo>
                  <a:cubicBezTo>
                    <a:pt x="5290" y="14634"/>
                    <a:pt x="6612" y="17720"/>
                    <a:pt x="8376" y="19417"/>
                  </a:cubicBezTo>
                  <a:cubicBezTo>
                    <a:pt x="10139" y="21114"/>
                    <a:pt x="12343" y="21423"/>
                    <a:pt x="14327" y="20806"/>
                  </a:cubicBezTo>
                  <a:cubicBezTo>
                    <a:pt x="16310" y="20189"/>
                    <a:pt x="18073" y="18646"/>
                    <a:pt x="19837" y="1710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2" name="Line"/>
            <p:cNvSpPr/>
            <p:nvPr/>
          </p:nvSpPr>
          <p:spPr>
            <a:xfrm>
              <a:off x="1418568" y="168304"/>
              <a:ext cx="171219" cy="420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9" h="21600" fill="norm" stroke="1" extrusionOk="0">
                  <a:moveTo>
                    <a:pt x="20160" y="0"/>
                  </a:moveTo>
                  <a:cubicBezTo>
                    <a:pt x="13920" y="3291"/>
                    <a:pt x="7680" y="6583"/>
                    <a:pt x="4080" y="8743"/>
                  </a:cubicBezTo>
                  <a:cubicBezTo>
                    <a:pt x="480" y="10903"/>
                    <a:pt x="-480" y="11931"/>
                    <a:pt x="240" y="12343"/>
                  </a:cubicBezTo>
                  <a:cubicBezTo>
                    <a:pt x="960" y="12754"/>
                    <a:pt x="3360" y="12549"/>
                    <a:pt x="5760" y="12240"/>
                  </a:cubicBezTo>
                  <a:cubicBezTo>
                    <a:pt x="8160" y="11931"/>
                    <a:pt x="10560" y="11520"/>
                    <a:pt x="13200" y="11109"/>
                  </a:cubicBezTo>
                  <a:cubicBezTo>
                    <a:pt x="15840" y="10697"/>
                    <a:pt x="18720" y="10286"/>
                    <a:pt x="19920" y="10594"/>
                  </a:cubicBezTo>
                  <a:cubicBezTo>
                    <a:pt x="21120" y="10903"/>
                    <a:pt x="20640" y="11931"/>
                    <a:pt x="17040" y="13886"/>
                  </a:cubicBezTo>
                  <a:cubicBezTo>
                    <a:pt x="13440" y="15840"/>
                    <a:pt x="6720" y="187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1" name="Drawing"/>
          <p:cNvGrpSpPr/>
          <p:nvPr/>
        </p:nvGrpSpPr>
        <p:grpSpPr>
          <a:xfrm>
            <a:off x="8503881" y="498246"/>
            <a:ext cx="7621322" cy="934035"/>
            <a:chOff x="0" y="0"/>
            <a:chExt cx="7621320" cy="934034"/>
          </a:xfrm>
        </p:grpSpPr>
        <p:sp>
          <p:nvSpPr>
            <p:cNvPr id="2035" name="Line"/>
            <p:cNvSpPr/>
            <p:nvPr/>
          </p:nvSpPr>
          <p:spPr>
            <a:xfrm>
              <a:off x="55619" y="6667"/>
              <a:ext cx="420763" cy="108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469" y="21600"/>
                  </a:moveTo>
                  <a:cubicBezTo>
                    <a:pt x="1234" y="18400"/>
                    <a:pt x="0" y="15200"/>
                    <a:pt x="0" y="14400"/>
                  </a:cubicBezTo>
                  <a:cubicBezTo>
                    <a:pt x="0" y="13600"/>
                    <a:pt x="1234" y="15200"/>
                    <a:pt x="5040" y="13200"/>
                  </a:cubicBezTo>
                  <a:cubicBezTo>
                    <a:pt x="8846" y="11200"/>
                    <a:pt x="15223" y="5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6" name="Line"/>
            <p:cNvSpPr/>
            <p:nvPr/>
          </p:nvSpPr>
          <p:spPr>
            <a:xfrm>
              <a:off x="-1" y="114863"/>
              <a:ext cx="356166" cy="737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477" fill="norm" stroke="1" extrusionOk="0">
                  <a:moveTo>
                    <a:pt x="10531" y="0"/>
                  </a:moveTo>
                  <a:cubicBezTo>
                    <a:pt x="9811" y="3619"/>
                    <a:pt x="9091" y="7239"/>
                    <a:pt x="7531" y="10508"/>
                  </a:cubicBezTo>
                  <a:cubicBezTo>
                    <a:pt x="5971" y="13777"/>
                    <a:pt x="3571" y="16696"/>
                    <a:pt x="2011" y="18506"/>
                  </a:cubicBezTo>
                  <a:cubicBezTo>
                    <a:pt x="451" y="20316"/>
                    <a:pt x="-269" y="21016"/>
                    <a:pt x="91" y="21308"/>
                  </a:cubicBezTo>
                  <a:cubicBezTo>
                    <a:pt x="451" y="21600"/>
                    <a:pt x="1891" y="21483"/>
                    <a:pt x="5011" y="21191"/>
                  </a:cubicBezTo>
                  <a:cubicBezTo>
                    <a:pt x="8131" y="20899"/>
                    <a:pt x="12931" y="20432"/>
                    <a:pt x="15931" y="19965"/>
                  </a:cubicBezTo>
                  <a:cubicBezTo>
                    <a:pt x="18931" y="19498"/>
                    <a:pt x="20131" y="19031"/>
                    <a:pt x="21331" y="1856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7" name="Line"/>
            <p:cNvSpPr/>
            <p:nvPr/>
          </p:nvSpPr>
          <p:spPr>
            <a:xfrm>
              <a:off x="91684" y="439451"/>
              <a:ext cx="348633" cy="12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8" name="Line"/>
            <p:cNvSpPr/>
            <p:nvPr/>
          </p:nvSpPr>
          <p:spPr>
            <a:xfrm>
              <a:off x="788947" y="211725"/>
              <a:ext cx="60110" cy="515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4" fill="norm" stroke="1" extrusionOk="0">
                  <a:moveTo>
                    <a:pt x="21600" y="467"/>
                  </a:moveTo>
                  <a:cubicBezTo>
                    <a:pt x="14400" y="137"/>
                    <a:pt x="7200" y="-193"/>
                    <a:pt x="3600" y="137"/>
                  </a:cubicBezTo>
                  <a:cubicBezTo>
                    <a:pt x="0" y="467"/>
                    <a:pt x="0" y="1456"/>
                    <a:pt x="0" y="4259"/>
                  </a:cubicBezTo>
                  <a:cubicBezTo>
                    <a:pt x="0" y="7062"/>
                    <a:pt x="0" y="11679"/>
                    <a:pt x="0" y="14564"/>
                  </a:cubicBezTo>
                  <a:cubicBezTo>
                    <a:pt x="0" y="17450"/>
                    <a:pt x="0" y="18604"/>
                    <a:pt x="1440" y="19593"/>
                  </a:cubicBezTo>
                  <a:cubicBezTo>
                    <a:pt x="2880" y="20583"/>
                    <a:pt x="5760" y="21407"/>
                    <a:pt x="7920" y="21160"/>
                  </a:cubicBezTo>
                  <a:cubicBezTo>
                    <a:pt x="10080" y="20912"/>
                    <a:pt x="11520" y="19593"/>
                    <a:pt x="12960" y="1827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9" name="Line"/>
            <p:cNvSpPr/>
            <p:nvPr/>
          </p:nvSpPr>
          <p:spPr>
            <a:xfrm>
              <a:off x="797697" y="283168"/>
              <a:ext cx="226612" cy="360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3" h="21600" fill="norm" stroke="1" extrusionOk="0">
                  <a:moveTo>
                    <a:pt x="299" y="3600"/>
                  </a:moveTo>
                  <a:cubicBezTo>
                    <a:pt x="-67" y="2400"/>
                    <a:pt x="-433" y="1200"/>
                    <a:pt x="1398" y="600"/>
                  </a:cubicBezTo>
                  <a:cubicBezTo>
                    <a:pt x="3228" y="0"/>
                    <a:pt x="7255" y="0"/>
                    <a:pt x="10184" y="0"/>
                  </a:cubicBezTo>
                  <a:cubicBezTo>
                    <a:pt x="13113" y="0"/>
                    <a:pt x="14943" y="0"/>
                    <a:pt x="16957" y="120"/>
                  </a:cubicBezTo>
                  <a:cubicBezTo>
                    <a:pt x="18970" y="240"/>
                    <a:pt x="21167" y="480"/>
                    <a:pt x="20618" y="2880"/>
                  </a:cubicBezTo>
                  <a:cubicBezTo>
                    <a:pt x="20069" y="5280"/>
                    <a:pt x="16774" y="9840"/>
                    <a:pt x="12930" y="13320"/>
                  </a:cubicBezTo>
                  <a:cubicBezTo>
                    <a:pt x="9086" y="16800"/>
                    <a:pt x="4692" y="19200"/>
                    <a:pt x="299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0" name="Line"/>
            <p:cNvSpPr/>
            <p:nvPr/>
          </p:nvSpPr>
          <p:spPr>
            <a:xfrm>
              <a:off x="1307772" y="90820"/>
              <a:ext cx="382809" cy="87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0441" fill="norm" stroke="1" extrusionOk="0">
                  <a:moveTo>
                    <a:pt x="3269" y="8452"/>
                  </a:moveTo>
                  <a:cubicBezTo>
                    <a:pt x="1694" y="12209"/>
                    <a:pt x="119" y="15965"/>
                    <a:pt x="6" y="18313"/>
                  </a:cubicBezTo>
                  <a:cubicBezTo>
                    <a:pt x="-106" y="20661"/>
                    <a:pt x="1244" y="21600"/>
                    <a:pt x="5069" y="18313"/>
                  </a:cubicBezTo>
                  <a:cubicBezTo>
                    <a:pt x="8894" y="15026"/>
                    <a:pt x="15194" y="7513"/>
                    <a:pt x="21494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1" name="Line"/>
            <p:cNvSpPr/>
            <p:nvPr/>
          </p:nvSpPr>
          <p:spPr>
            <a:xfrm>
              <a:off x="1498232" y="126885"/>
              <a:ext cx="36066" cy="807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2" fill="norm" stroke="1" extrusionOk="0">
                  <a:moveTo>
                    <a:pt x="21600" y="0"/>
                  </a:moveTo>
                  <a:cubicBezTo>
                    <a:pt x="14400" y="2554"/>
                    <a:pt x="7200" y="5107"/>
                    <a:pt x="3600" y="8725"/>
                  </a:cubicBezTo>
                  <a:cubicBezTo>
                    <a:pt x="0" y="12343"/>
                    <a:pt x="0" y="17025"/>
                    <a:pt x="0" y="19312"/>
                  </a:cubicBezTo>
                  <a:cubicBezTo>
                    <a:pt x="0" y="21600"/>
                    <a:pt x="0" y="21494"/>
                    <a:pt x="0" y="2138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2" name="Line"/>
            <p:cNvSpPr/>
            <p:nvPr/>
          </p:nvSpPr>
          <p:spPr>
            <a:xfrm>
              <a:off x="1209709" y="283168"/>
              <a:ext cx="132240" cy="48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3" name="Line"/>
            <p:cNvSpPr/>
            <p:nvPr/>
          </p:nvSpPr>
          <p:spPr>
            <a:xfrm>
              <a:off x="1117959" y="331255"/>
              <a:ext cx="260056" cy="515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9" h="21525" fill="norm" stroke="1" extrusionOk="0">
                  <a:moveTo>
                    <a:pt x="13384" y="0"/>
                  </a:moveTo>
                  <a:cubicBezTo>
                    <a:pt x="12075" y="1674"/>
                    <a:pt x="10766" y="3349"/>
                    <a:pt x="9457" y="5860"/>
                  </a:cubicBezTo>
                  <a:cubicBezTo>
                    <a:pt x="8148" y="8372"/>
                    <a:pt x="6839" y="11721"/>
                    <a:pt x="5530" y="14233"/>
                  </a:cubicBezTo>
                  <a:cubicBezTo>
                    <a:pt x="4221" y="16744"/>
                    <a:pt x="2912" y="18419"/>
                    <a:pt x="1766" y="19591"/>
                  </a:cubicBezTo>
                  <a:cubicBezTo>
                    <a:pt x="621" y="20763"/>
                    <a:pt x="-361" y="21433"/>
                    <a:pt x="130" y="21516"/>
                  </a:cubicBezTo>
                  <a:cubicBezTo>
                    <a:pt x="621" y="21600"/>
                    <a:pt x="2584" y="21098"/>
                    <a:pt x="6348" y="20512"/>
                  </a:cubicBezTo>
                  <a:cubicBezTo>
                    <a:pt x="10112" y="19926"/>
                    <a:pt x="15675" y="19256"/>
                    <a:pt x="21239" y="1858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4" name="Line"/>
            <p:cNvSpPr/>
            <p:nvPr/>
          </p:nvSpPr>
          <p:spPr>
            <a:xfrm>
              <a:off x="2477522" y="152730"/>
              <a:ext cx="210866" cy="543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382" fill="norm" stroke="1" extrusionOk="0">
                  <a:moveTo>
                    <a:pt x="21445" y="1348"/>
                  </a:moveTo>
                  <a:cubicBezTo>
                    <a:pt x="19815" y="717"/>
                    <a:pt x="18185" y="87"/>
                    <a:pt x="16554" y="8"/>
                  </a:cubicBezTo>
                  <a:cubicBezTo>
                    <a:pt x="14924" y="-71"/>
                    <a:pt x="13294" y="402"/>
                    <a:pt x="10849" y="2925"/>
                  </a:cubicBezTo>
                  <a:cubicBezTo>
                    <a:pt x="8404" y="5447"/>
                    <a:pt x="5143" y="10020"/>
                    <a:pt x="3105" y="13015"/>
                  </a:cubicBezTo>
                  <a:cubicBezTo>
                    <a:pt x="1068" y="16011"/>
                    <a:pt x="253" y="17430"/>
                    <a:pt x="49" y="18612"/>
                  </a:cubicBezTo>
                  <a:cubicBezTo>
                    <a:pt x="-155" y="19795"/>
                    <a:pt x="253" y="20741"/>
                    <a:pt x="1679" y="21135"/>
                  </a:cubicBezTo>
                  <a:cubicBezTo>
                    <a:pt x="3105" y="21529"/>
                    <a:pt x="5551" y="21371"/>
                    <a:pt x="7996" y="2121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5" name="Line"/>
            <p:cNvSpPr/>
            <p:nvPr/>
          </p:nvSpPr>
          <p:spPr>
            <a:xfrm>
              <a:off x="2712431" y="427429"/>
              <a:ext cx="140254" cy="207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71" fill="norm" stroke="1" extrusionOk="0">
                  <a:moveTo>
                    <a:pt x="0" y="0"/>
                  </a:moveTo>
                  <a:cubicBezTo>
                    <a:pt x="0" y="4400"/>
                    <a:pt x="0" y="8800"/>
                    <a:pt x="0" y="12200"/>
                  </a:cubicBezTo>
                  <a:cubicBezTo>
                    <a:pt x="0" y="15600"/>
                    <a:pt x="0" y="18000"/>
                    <a:pt x="1543" y="19400"/>
                  </a:cubicBezTo>
                  <a:cubicBezTo>
                    <a:pt x="3086" y="20800"/>
                    <a:pt x="6171" y="21200"/>
                    <a:pt x="9566" y="19800"/>
                  </a:cubicBezTo>
                  <a:cubicBezTo>
                    <a:pt x="12960" y="18400"/>
                    <a:pt x="16663" y="15200"/>
                    <a:pt x="18823" y="12600"/>
                  </a:cubicBezTo>
                  <a:cubicBezTo>
                    <a:pt x="20983" y="10000"/>
                    <a:pt x="21600" y="8000"/>
                    <a:pt x="21600" y="5800"/>
                  </a:cubicBezTo>
                  <a:cubicBezTo>
                    <a:pt x="21600" y="3600"/>
                    <a:pt x="20983" y="1200"/>
                    <a:pt x="18823" y="400"/>
                  </a:cubicBezTo>
                  <a:cubicBezTo>
                    <a:pt x="16663" y="-400"/>
                    <a:pt x="12960" y="400"/>
                    <a:pt x="11726" y="1800"/>
                  </a:cubicBezTo>
                  <a:cubicBezTo>
                    <a:pt x="10491" y="3200"/>
                    <a:pt x="11726" y="5200"/>
                    <a:pt x="12960" y="72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6" name="Line"/>
            <p:cNvSpPr/>
            <p:nvPr/>
          </p:nvSpPr>
          <p:spPr>
            <a:xfrm>
              <a:off x="2976910" y="415408"/>
              <a:ext cx="168305" cy="300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57" y="4896"/>
                    <a:pt x="4114" y="9792"/>
                    <a:pt x="5143" y="13104"/>
                  </a:cubicBezTo>
                  <a:cubicBezTo>
                    <a:pt x="6171" y="16416"/>
                    <a:pt x="6171" y="18144"/>
                    <a:pt x="6686" y="18288"/>
                  </a:cubicBezTo>
                  <a:cubicBezTo>
                    <a:pt x="7200" y="18432"/>
                    <a:pt x="8229" y="16992"/>
                    <a:pt x="9514" y="14688"/>
                  </a:cubicBezTo>
                  <a:cubicBezTo>
                    <a:pt x="10800" y="12384"/>
                    <a:pt x="12343" y="9216"/>
                    <a:pt x="14143" y="6768"/>
                  </a:cubicBezTo>
                  <a:cubicBezTo>
                    <a:pt x="15943" y="4320"/>
                    <a:pt x="18000" y="2592"/>
                    <a:pt x="19286" y="2448"/>
                  </a:cubicBezTo>
                  <a:cubicBezTo>
                    <a:pt x="20571" y="2304"/>
                    <a:pt x="21086" y="3744"/>
                    <a:pt x="21343" y="7200"/>
                  </a:cubicBezTo>
                  <a:cubicBezTo>
                    <a:pt x="21600" y="10656"/>
                    <a:pt x="21600" y="1612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7" name="Line"/>
            <p:cNvSpPr/>
            <p:nvPr/>
          </p:nvSpPr>
          <p:spPr>
            <a:xfrm>
              <a:off x="3320061" y="102352"/>
              <a:ext cx="303962" cy="545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288" fill="norm" stroke="1" extrusionOk="0">
                  <a:moveTo>
                    <a:pt x="9641" y="14576"/>
                  </a:moveTo>
                  <a:cubicBezTo>
                    <a:pt x="8519" y="14106"/>
                    <a:pt x="7397" y="13637"/>
                    <a:pt x="6135" y="13559"/>
                  </a:cubicBezTo>
                  <a:cubicBezTo>
                    <a:pt x="4872" y="13480"/>
                    <a:pt x="3470" y="13793"/>
                    <a:pt x="2348" y="14811"/>
                  </a:cubicBezTo>
                  <a:cubicBezTo>
                    <a:pt x="1226" y="15828"/>
                    <a:pt x="384" y="17550"/>
                    <a:pt x="104" y="18802"/>
                  </a:cubicBezTo>
                  <a:cubicBezTo>
                    <a:pt x="-177" y="20054"/>
                    <a:pt x="104" y="20837"/>
                    <a:pt x="1085" y="21150"/>
                  </a:cubicBezTo>
                  <a:cubicBezTo>
                    <a:pt x="2067" y="21463"/>
                    <a:pt x="3750" y="21306"/>
                    <a:pt x="6415" y="20054"/>
                  </a:cubicBezTo>
                  <a:cubicBezTo>
                    <a:pt x="9080" y="18802"/>
                    <a:pt x="12727" y="16454"/>
                    <a:pt x="15392" y="13167"/>
                  </a:cubicBezTo>
                  <a:cubicBezTo>
                    <a:pt x="18057" y="9880"/>
                    <a:pt x="19740" y="5654"/>
                    <a:pt x="20581" y="3150"/>
                  </a:cubicBezTo>
                  <a:cubicBezTo>
                    <a:pt x="21423" y="646"/>
                    <a:pt x="21423" y="-137"/>
                    <a:pt x="21002" y="20"/>
                  </a:cubicBezTo>
                  <a:cubicBezTo>
                    <a:pt x="20581" y="176"/>
                    <a:pt x="19740" y="1272"/>
                    <a:pt x="18758" y="4167"/>
                  </a:cubicBezTo>
                  <a:cubicBezTo>
                    <a:pt x="17776" y="7063"/>
                    <a:pt x="16654" y="11759"/>
                    <a:pt x="16093" y="14654"/>
                  </a:cubicBezTo>
                  <a:cubicBezTo>
                    <a:pt x="15532" y="17550"/>
                    <a:pt x="15532" y="18646"/>
                    <a:pt x="15953" y="19506"/>
                  </a:cubicBezTo>
                  <a:cubicBezTo>
                    <a:pt x="16374" y="20367"/>
                    <a:pt x="17215" y="20993"/>
                    <a:pt x="17776" y="21150"/>
                  </a:cubicBezTo>
                  <a:cubicBezTo>
                    <a:pt x="18337" y="21306"/>
                    <a:pt x="18618" y="20993"/>
                    <a:pt x="18898" y="2068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8" name="Line"/>
            <p:cNvSpPr/>
            <p:nvPr/>
          </p:nvSpPr>
          <p:spPr>
            <a:xfrm>
              <a:off x="3770347" y="379342"/>
              <a:ext cx="36066" cy="228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9" name="Line"/>
            <p:cNvSpPr/>
            <p:nvPr/>
          </p:nvSpPr>
          <p:spPr>
            <a:xfrm>
              <a:off x="3746303" y="211038"/>
              <a:ext cx="120218" cy="96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0" name="Line"/>
            <p:cNvSpPr/>
            <p:nvPr/>
          </p:nvSpPr>
          <p:spPr>
            <a:xfrm>
              <a:off x="4118978" y="367321"/>
              <a:ext cx="192349" cy="12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1" name="Line"/>
            <p:cNvSpPr/>
            <p:nvPr/>
          </p:nvSpPr>
          <p:spPr>
            <a:xfrm>
              <a:off x="4191108" y="186994"/>
              <a:ext cx="1" cy="492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5444"/>
                    <a:pt x="21600" y="10888"/>
                    <a:pt x="0" y="14488"/>
                  </a:cubicBezTo>
                  <a:cubicBezTo>
                    <a:pt x="21600" y="18088"/>
                    <a:pt x="21600" y="1984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2" name="Line"/>
            <p:cNvSpPr/>
            <p:nvPr/>
          </p:nvSpPr>
          <p:spPr>
            <a:xfrm>
              <a:off x="4419522" y="403386"/>
              <a:ext cx="48088" cy="216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00" y="5600"/>
                    <a:pt x="18000" y="11200"/>
                    <a:pt x="14400" y="14800"/>
                  </a:cubicBezTo>
                  <a:cubicBezTo>
                    <a:pt x="10800" y="18400"/>
                    <a:pt x="5400" y="20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3" name="Line"/>
            <p:cNvSpPr/>
            <p:nvPr/>
          </p:nvSpPr>
          <p:spPr>
            <a:xfrm>
              <a:off x="4395478" y="114863"/>
              <a:ext cx="120219" cy="144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" y="3000"/>
                    <a:pt x="1440" y="6000"/>
                    <a:pt x="5040" y="9600"/>
                  </a:cubicBezTo>
                  <a:cubicBezTo>
                    <a:pt x="8640" y="13200"/>
                    <a:pt x="15120" y="17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4" name="Line"/>
            <p:cNvSpPr/>
            <p:nvPr/>
          </p:nvSpPr>
          <p:spPr>
            <a:xfrm>
              <a:off x="4651943" y="391364"/>
              <a:ext cx="573038" cy="276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02" y="0"/>
                  </a:moveTo>
                  <a:cubicBezTo>
                    <a:pt x="151" y="3443"/>
                    <a:pt x="0" y="6887"/>
                    <a:pt x="0" y="9391"/>
                  </a:cubicBezTo>
                  <a:cubicBezTo>
                    <a:pt x="0" y="11896"/>
                    <a:pt x="151" y="13461"/>
                    <a:pt x="529" y="13774"/>
                  </a:cubicBezTo>
                  <a:cubicBezTo>
                    <a:pt x="906" y="14087"/>
                    <a:pt x="1510" y="13148"/>
                    <a:pt x="1888" y="11896"/>
                  </a:cubicBezTo>
                  <a:cubicBezTo>
                    <a:pt x="2266" y="10643"/>
                    <a:pt x="2417" y="9078"/>
                    <a:pt x="2417" y="7513"/>
                  </a:cubicBezTo>
                  <a:cubicBezTo>
                    <a:pt x="2417" y="5948"/>
                    <a:pt x="2266" y="4383"/>
                    <a:pt x="2115" y="4383"/>
                  </a:cubicBezTo>
                  <a:cubicBezTo>
                    <a:pt x="1964" y="4383"/>
                    <a:pt x="1813" y="5948"/>
                    <a:pt x="2115" y="6887"/>
                  </a:cubicBezTo>
                  <a:cubicBezTo>
                    <a:pt x="2417" y="7826"/>
                    <a:pt x="3172" y="8139"/>
                    <a:pt x="4456" y="7670"/>
                  </a:cubicBezTo>
                  <a:cubicBezTo>
                    <a:pt x="5740" y="7200"/>
                    <a:pt x="7552" y="5948"/>
                    <a:pt x="8836" y="5322"/>
                  </a:cubicBezTo>
                  <a:cubicBezTo>
                    <a:pt x="10120" y="4696"/>
                    <a:pt x="10876" y="4696"/>
                    <a:pt x="11329" y="5478"/>
                  </a:cubicBezTo>
                  <a:cubicBezTo>
                    <a:pt x="11782" y="6261"/>
                    <a:pt x="11933" y="7826"/>
                    <a:pt x="11933" y="9391"/>
                  </a:cubicBezTo>
                  <a:cubicBezTo>
                    <a:pt x="11933" y="10957"/>
                    <a:pt x="11782" y="12522"/>
                    <a:pt x="12084" y="12678"/>
                  </a:cubicBezTo>
                  <a:cubicBezTo>
                    <a:pt x="12386" y="12835"/>
                    <a:pt x="13141" y="11583"/>
                    <a:pt x="13897" y="10487"/>
                  </a:cubicBezTo>
                  <a:cubicBezTo>
                    <a:pt x="14652" y="9391"/>
                    <a:pt x="15407" y="8452"/>
                    <a:pt x="16389" y="7670"/>
                  </a:cubicBezTo>
                  <a:cubicBezTo>
                    <a:pt x="17371" y="6887"/>
                    <a:pt x="18579" y="6261"/>
                    <a:pt x="19259" y="6730"/>
                  </a:cubicBezTo>
                  <a:cubicBezTo>
                    <a:pt x="19938" y="7200"/>
                    <a:pt x="20090" y="8765"/>
                    <a:pt x="20392" y="11426"/>
                  </a:cubicBezTo>
                  <a:cubicBezTo>
                    <a:pt x="20694" y="14087"/>
                    <a:pt x="21147" y="178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5" name="Line"/>
            <p:cNvSpPr/>
            <p:nvPr/>
          </p:nvSpPr>
          <p:spPr>
            <a:xfrm>
              <a:off x="5820121" y="0"/>
              <a:ext cx="417929" cy="691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3" h="21434" fill="norm" stroke="1" extrusionOk="0">
                  <a:moveTo>
                    <a:pt x="18468" y="4303"/>
                  </a:moveTo>
                  <a:cubicBezTo>
                    <a:pt x="19073" y="3806"/>
                    <a:pt x="19679" y="3310"/>
                    <a:pt x="20083" y="2565"/>
                  </a:cubicBezTo>
                  <a:cubicBezTo>
                    <a:pt x="20486" y="1820"/>
                    <a:pt x="20688" y="827"/>
                    <a:pt x="20184" y="331"/>
                  </a:cubicBezTo>
                  <a:cubicBezTo>
                    <a:pt x="19679" y="-166"/>
                    <a:pt x="18468" y="-166"/>
                    <a:pt x="15944" y="765"/>
                  </a:cubicBezTo>
                  <a:cubicBezTo>
                    <a:pt x="13421" y="1696"/>
                    <a:pt x="9586" y="3558"/>
                    <a:pt x="6658" y="5296"/>
                  </a:cubicBezTo>
                  <a:cubicBezTo>
                    <a:pt x="3731" y="7034"/>
                    <a:pt x="1713" y="8648"/>
                    <a:pt x="703" y="9765"/>
                  </a:cubicBezTo>
                  <a:cubicBezTo>
                    <a:pt x="-306" y="10882"/>
                    <a:pt x="-306" y="11503"/>
                    <a:pt x="1208" y="11875"/>
                  </a:cubicBezTo>
                  <a:cubicBezTo>
                    <a:pt x="2722" y="12248"/>
                    <a:pt x="5750" y="12372"/>
                    <a:pt x="8778" y="12248"/>
                  </a:cubicBezTo>
                  <a:cubicBezTo>
                    <a:pt x="11806" y="12124"/>
                    <a:pt x="14834" y="11751"/>
                    <a:pt x="17055" y="11503"/>
                  </a:cubicBezTo>
                  <a:cubicBezTo>
                    <a:pt x="19275" y="11255"/>
                    <a:pt x="20688" y="11131"/>
                    <a:pt x="20991" y="11565"/>
                  </a:cubicBezTo>
                  <a:cubicBezTo>
                    <a:pt x="21294" y="12000"/>
                    <a:pt x="20487" y="12993"/>
                    <a:pt x="18670" y="14731"/>
                  </a:cubicBezTo>
                  <a:cubicBezTo>
                    <a:pt x="16853" y="16468"/>
                    <a:pt x="14027" y="18951"/>
                    <a:pt x="11200" y="2143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6" name="Line"/>
            <p:cNvSpPr/>
            <p:nvPr/>
          </p:nvSpPr>
          <p:spPr>
            <a:xfrm>
              <a:off x="6355057" y="388438"/>
              <a:ext cx="240407" cy="311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3" h="20702" fill="norm" stroke="1" extrusionOk="0">
                  <a:moveTo>
                    <a:pt x="13807" y="194"/>
                  </a:moveTo>
                  <a:cubicBezTo>
                    <a:pt x="12037" y="-72"/>
                    <a:pt x="10266" y="-339"/>
                    <a:pt x="8141" y="1394"/>
                  </a:cubicBezTo>
                  <a:cubicBezTo>
                    <a:pt x="6017" y="3128"/>
                    <a:pt x="3538" y="6861"/>
                    <a:pt x="1945" y="10328"/>
                  </a:cubicBezTo>
                  <a:cubicBezTo>
                    <a:pt x="351" y="13794"/>
                    <a:pt x="-357" y="16994"/>
                    <a:pt x="174" y="18861"/>
                  </a:cubicBezTo>
                  <a:cubicBezTo>
                    <a:pt x="705" y="20728"/>
                    <a:pt x="2476" y="21261"/>
                    <a:pt x="6194" y="20061"/>
                  </a:cubicBezTo>
                  <a:cubicBezTo>
                    <a:pt x="9912" y="18861"/>
                    <a:pt x="15577" y="15928"/>
                    <a:pt x="21243" y="1299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7" name="Line"/>
            <p:cNvSpPr/>
            <p:nvPr/>
          </p:nvSpPr>
          <p:spPr>
            <a:xfrm>
              <a:off x="6640298" y="408905"/>
              <a:ext cx="199352" cy="255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4" h="21149" fill="norm" stroke="1" extrusionOk="0">
                  <a:moveTo>
                    <a:pt x="7814" y="4527"/>
                  </a:moveTo>
                  <a:cubicBezTo>
                    <a:pt x="4906" y="8515"/>
                    <a:pt x="1998" y="12503"/>
                    <a:pt x="752" y="15327"/>
                  </a:cubicBezTo>
                  <a:cubicBezTo>
                    <a:pt x="-494" y="18152"/>
                    <a:pt x="-79" y="19813"/>
                    <a:pt x="1168" y="20644"/>
                  </a:cubicBezTo>
                  <a:cubicBezTo>
                    <a:pt x="2414" y="21475"/>
                    <a:pt x="4491" y="21475"/>
                    <a:pt x="7814" y="19149"/>
                  </a:cubicBezTo>
                  <a:cubicBezTo>
                    <a:pt x="11137" y="16823"/>
                    <a:pt x="15706" y="12170"/>
                    <a:pt x="18198" y="8847"/>
                  </a:cubicBezTo>
                  <a:cubicBezTo>
                    <a:pt x="20691" y="5524"/>
                    <a:pt x="21106" y="3530"/>
                    <a:pt x="20275" y="2201"/>
                  </a:cubicBezTo>
                  <a:cubicBezTo>
                    <a:pt x="19444" y="872"/>
                    <a:pt x="17368" y="207"/>
                    <a:pt x="15083" y="41"/>
                  </a:cubicBezTo>
                  <a:cubicBezTo>
                    <a:pt x="12798" y="-125"/>
                    <a:pt x="10306" y="207"/>
                    <a:pt x="8852" y="1204"/>
                  </a:cubicBezTo>
                  <a:cubicBezTo>
                    <a:pt x="7398" y="2201"/>
                    <a:pt x="6983" y="3863"/>
                    <a:pt x="6568" y="552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8" name="Line"/>
            <p:cNvSpPr/>
            <p:nvPr/>
          </p:nvSpPr>
          <p:spPr>
            <a:xfrm>
              <a:off x="6923363" y="379342"/>
              <a:ext cx="453516" cy="27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295" fill="norm" stroke="1" extrusionOk="0">
                  <a:moveTo>
                    <a:pt x="1548" y="0"/>
                  </a:moveTo>
                  <a:cubicBezTo>
                    <a:pt x="2685" y="1234"/>
                    <a:pt x="3822" y="2469"/>
                    <a:pt x="4201" y="5246"/>
                  </a:cubicBezTo>
                  <a:cubicBezTo>
                    <a:pt x="4580" y="8023"/>
                    <a:pt x="4201" y="12343"/>
                    <a:pt x="3727" y="15120"/>
                  </a:cubicBezTo>
                  <a:cubicBezTo>
                    <a:pt x="3254" y="17897"/>
                    <a:pt x="2685" y="19131"/>
                    <a:pt x="1927" y="20057"/>
                  </a:cubicBezTo>
                  <a:cubicBezTo>
                    <a:pt x="1169" y="20983"/>
                    <a:pt x="222" y="21600"/>
                    <a:pt x="32" y="21137"/>
                  </a:cubicBezTo>
                  <a:cubicBezTo>
                    <a:pt x="-157" y="20674"/>
                    <a:pt x="411" y="19131"/>
                    <a:pt x="3348" y="16200"/>
                  </a:cubicBezTo>
                  <a:cubicBezTo>
                    <a:pt x="6285" y="13269"/>
                    <a:pt x="11590" y="8949"/>
                    <a:pt x="15001" y="6480"/>
                  </a:cubicBezTo>
                  <a:cubicBezTo>
                    <a:pt x="18411" y="4011"/>
                    <a:pt x="19927" y="3394"/>
                    <a:pt x="21443" y="277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9" name="Line"/>
            <p:cNvSpPr/>
            <p:nvPr/>
          </p:nvSpPr>
          <p:spPr>
            <a:xfrm>
              <a:off x="7249276" y="328890"/>
              <a:ext cx="372045" cy="354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4" h="20752" fill="norm" stroke="1" extrusionOk="0">
                  <a:moveTo>
                    <a:pt x="1802" y="10704"/>
                  </a:moveTo>
                  <a:cubicBezTo>
                    <a:pt x="1113" y="12347"/>
                    <a:pt x="423" y="13991"/>
                    <a:pt x="653" y="14930"/>
                  </a:cubicBezTo>
                  <a:cubicBezTo>
                    <a:pt x="883" y="15869"/>
                    <a:pt x="2032" y="16104"/>
                    <a:pt x="5249" y="14226"/>
                  </a:cubicBezTo>
                  <a:cubicBezTo>
                    <a:pt x="8466" y="12347"/>
                    <a:pt x="13751" y="8356"/>
                    <a:pt x="16968" y="5656"/>
                  </a:cubicBezTo>
                  <a:cubicBezTo>
                    <a:pt x="20185" y="2956"/>
                    <a:pt x="21334" y="1547"/>
                    <a:pt x="21334" y="726"/>
                  </a:cubicBezTo>
                  <a:cubicBezTo>
                    <a:pt x="21334" y="-96"/>
                    <a:pt x="20185" y="-331"/>
                    <a:pt x="16968" y="608"/>
                  </a:cubicBezTo>
                  <a:cubicBezTo>
                    <a:pt x="13751" y="1547"/>
                    <a:pt x="8466" y="3660"/>
                    <a:pt x="5134" y="6126"/>
                  </a:cubicBezTo>
                  <a:cubicBezTo>
                    <a:pt x="1802" y="8591"/>
                    <a:pt x="423" y="11408"/>
                    <a:pt x="79" y="14226"/>
                  </a:cubicBezTo>
                  <a:cubicBezTo>
                    <a:pt x="-266" y="17043"/>
                    <a:pt x="423" y="19860"/>
                    <a:pt x="4100" y="20565"/>
                  </a:cubicBezTo>
                  <a:cubicBezTo>
                    <a:pt x="7777" y="21269"/>
                    <a:pt x="14440" y="19860"/>
                    <a:pt x="21104" y="1845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0" name="Line"/>
            <p:cNvSpPr/>
            <p:nvPr/>
          </p:nvSpPr>
          <p:spPr>
            <a:xfrm>
              <a:off x="7509117" y="667865"/>
              <a:ext cx="48088" cy="36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2386" name="Drawing"/>
          <p:cNvGrpSpPr/>
          <p:nvPr/>
        </p:nvGrpSpPr>
        <p:grpSpPr>
          <a:xfrm>
            <a:off x="575010" y="1055881"/>
            <a:ext cx="18396273" cy="10307771"/>
            <a:chOff x="-38099" y="-38099"/>
            <a:chExt cx="18396272" cy="10307770"/>
          </a:xfrm>
        </p:grpSpPr>
        <p:pic>
          <p:nvPicPr>
            <p:cNvPr id="2062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28610" y="1926926"/>
              <a:ext cx="895878" cy="130027"/>
            </a:xfrm>
            <a:prstGeom prst="rect">
              <a:avLst/>
            </a:prstGeom>
            <a:effectLst/>
          </p:spPr>
        </p:pic>
        <p:pic>
          <p:nvPicPr>
            <p:cNvPr id="2064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653649" y="1921448"/>
              <a:ext cx="449991" cy="125641"/>
            </a:xfrm>
            <a:prstGeom prst="rect">
              <a:avLst/>
            </a:prstGeom>
            <a:effectLst/>
          </p:spPr>
        </p:pic>
        <p:pic>
          <p:nvPicPr>
            <p:cNvPr id="2066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044546" y="1332381"/>
              <a:ext cx="147645" cy="2763236"/>
            </a:xfrm>
            <a:prstGeom prst="rect">
              <a:avLst/>
            </a:prstGeom>
            <a:effectLst/>
          </p:spPr>
        </p:pic>
        <p:pic>
          <p:nvPicPr>
            <p:cNvPr id="2068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84345" y="2919256"/>
              <a:ext cx="2168862" cy="164360"/>
            </a:xfrm>
            <a:prstGeom prst="rect">
              <a:avLst/>
            </a:prstGeom>
            <a:effectLst/>
          </p:spPr>
        </p:pic>
        <p:pic>
          <p:nvPicPr>
            <p:cNvPr id="2070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90313" y="1885383"/>
              <a:ext cx="593232" cy="131937"/>
            </a:xfrm>
            <a:prstGeom prst="rect">
              <a:avLst/>
            </a:prstGeom>
            <a:effectLst/>
          </p:spPr>
        </p:pic>
        <p:pic>
          <p:nvPicPr>
            <p:cNvPr id="2072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62444" y="1164077"/>
              <a:ext cx="415807" cy="424051"/>
            </a:xfrm>
            <a:prstGeom prst="rect">
              <a:avLst/>
            </a:prstGeom>
            <a:effectLst/>
          </p:spPr>
        </p:pic>
        <p:pic>
          <p:nvPicPr>
            <p:cNvPr id="2074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74647" y="1248229"/>
              <a:ext cx="84216" cy="545050"/>
            </a:xfrm>
            <a:prstGeom prst="rect">
              <a:avLst/>
            </a:prstGeom>
            <a:effectLst/>
          </p:spPr>
        </p:pic>
        <p:pic>
          <p:nvPicPr>
            <p:cNvPr id="2076" name="Line Line" descr="Line Lin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707249" y="1548773"/>
              <a:ext cx="88223" cy="304615"/>
            </a:xfrm>
            <a:prstGeom prst="rect">
              <a:avLst/>
            </a:prstGeom>
            <a:effectLst/>
          </p:spPr>
        </p:pic>
        <p:pic>
          <p:nvPicPr>
            <p:cNvPr id="2078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82662" y="2317683"/>
              <a:ext cx="112266" cy="547671"/>
            </a:xfrm>
            <a:prstGeom prst="rect">
              <a:avLst/>
            </a:prstGeom>
            <a:effectLst/>
          </p:spPr>
        </p:pic>
        <p:pic>
          <p:nvPicPr>
            <p:cNvPr id="2080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430749" y="2318167"/>
              <a:ext cx="320445" cy="364723"/>
            </a:xfrm>
            <a:prstGeom prst="rect">
              <a:avLst/>
            </a:prstGeom>
            <a:effectLst/>
          </p:spPr>
        </p:pic>
        <p:pic>
          <p:nvPicPr>
            <p:cNvPr id="2082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707249" y="2438384"/>
              <a:ext cx="100245" cy="400789"/>
            </a:xfrm>
            <a:prstGeom prst="rect">
              <a:avLst/>
            </a:prstGeom>
            <a:effectLst/>
          </p:spPr>
        </p:pic>
        <p:pic>
          <p:nvPicPr>
            <p:cNvPr id="2084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418727" y="3291930"/>
              <a:ext cx="94766" cy="460898"/>
            </a:xfrm>
            <a:prstGeom prst="rect">
              <a:avLst/>
            </a:prstGeom>
            <a:effectLst/>
          </p:spPr>
        </p:pic>
        <p:pic>
          <p:nvPicPr>
            <p:cNvPr id="2086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454792" y="3173775"/>
              <a:ext cx="288893" cy="422770"/>
            </a:xfrm>
            <a:prstGeom prst="rect">
              <a:avLst/>
            </a:prstGeom>
            <a:effectLst/>
          </p:spPr>
        </p:pic>
        <p:pic>
          <p:nvPicPr>
            <p:cNvPr id="2088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671235" y="3340017"/>
              <a:ext cx="244455" cy="358212"/>
            </a:xfrm>
            <a:prstGeom prst="rect">
              <a:avLst/>
            </a:prstGeom>
            <a:effectLst/>
          </p:spPr>
        </p:pic>
        <p:pic>
          <p:nvPicPr>
            <p:cNvPr id="2090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2270080" y="1236207"/>
              <a:ext cx="160353" cy="2757053"/>
            </a:xfrm>
            <a:prstGeom prst="rect">
              <a:avLst/>
            </a:prstGeom>
            <a:effectLst/>
          </p:spPr>
        </p:pic>
        <p:pic>
          <p:nvPicPr>
            <p:cNvPr id="2092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053647" y="1939756"/>
              <a:ext cx="821687" cy="207697"/>
            </a:xfrm>
            <a:prstGeom prst="rect">
              <a:avLst/>
            </a:prstGeom>
            <a:effectLst/>
          </p:spPr>
        </p:pic>
        <p:pic>
          <p:nvPicPr>
            <p:cNvPr id="2094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2349602" y="3087560"/>
              <a:ext cx="997781" cy="234799"/>
            </a:xfrm>
            <a:prstGeom prst="rect">
              <a:avLst/>
            </a:prstGeom>
            <a:effectLst/>
          </p:spPr>
        </p:pic>
        <p:pic>
          <p:nvPicPr>
            <p:cNvPr id="2096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2710297" y="1993579"/>
              <a:ext cx="1214843" cy="176382"/>
            </a:xfrm>
            <a:prstGeom prst="rect">
              <a:avLst/>
            </a:prstGeom>
            <a:effectLst/>
          </p:spPr>
        </p:pic>
        <p:pic>
          <p:nvPicPr>
            <p:cNvPr id="2098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106161" y="719271"/>
              <a:ext cx="3618922" cy="460898"/>
            </a:xfrm>
            <a:prstGeom prst="rect">
              <a:avLst/>
            </a:prstGeom>
            <a:effectLst/>
          </p:spPr>
        </p:pic>
        <p:pic>
          <p:nvPicPr>
            <p:cNvPr id="2100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966108" y="106145"/>
              <a:ext cx="226083" cy="1997388"/>
            </a:xfrm>
            <a:prstGeom prst="rect">
              <a:avLst/>
            </a:prstGeom>
            <a:effectLst/>
          </p:spPr>
        </p:pic>
        <p:pic>
          <p:nvPicPr>
            <p:cNvPr id="2102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2306145" y="262444"/>
              <a:ext cx="162668" cy="1471242"/>
            </a:xfrm>
            <a:prstGeom prst="rect">
              <a:avLst/>
            </a:prstGeom>
            <a:effectLst/>
          </p:spPr>
        </p:pic>
        <p:pic>
          <p:nvPicPr>
            <p:cNvPr id="2104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-14057" y="-38100"/>
              <a:ext cx="112266" cy="682803"/>
            </a:xfrm>
            <a:prstGeom prst="rect">
              <a:avLst/>
            </a:prstGeom>
            <a:effectLst/>
          </p:spPr>
        </p:pic>
        <p:pic>
          <p:nvPicPr>
            <p:cNvPr id="2106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-38100" y="1972"/>
              <a:ext cx="257038" cy="456890"/>
            </a:xfrm>
            <a:prstGeom prst="rect">
              <a:avLst/>
            </a:prstGeom>
            <a:effectLst/>
          </p:spPr>
        </p:pic>
        <p:pic>
          <p:nvPicPr>
            <p:cNvPr id="2108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92222" y="202335"/>
              <a:ext cx="242597" cy="306466"/>
            </a:xfrm>
            <a:prstGeom prst="rect">
              <a:avLst/>
            </a:prstGeom>
            <a:effectLst/>
          </p:spPr>
        </p:pic>
        <p:pic>
          <p:nvPicPr>
            <p:cNvPr id="2110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418727" y="262444"/>
              <a:ext cx="224469" cy="412810"/>
            </a:xfrm>
            <a:prstGeom prst="rect">
              <a:avLst/>
            </a:prstGeom>
            <a:effectLst/>
          </p:spPr>
        </p:pic>
        <p:pic>
          <p:nvPicPr>
            <p:cNvPr id="2112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596743" y="276699"/>
              <a:ext cx="191076" cy="218229"/>
            </a:xfrm>
            <a:prstGeom prst="rect">
              <a:avLst/>
            </a:prstGeom>
            <a:effectLst/>
          </p:spPr>
        </p:pic>
        <p:pic>
          <p:nvPicPr>
            <p:cNvPr id="2114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726844" y="274465"/>
              <a:ext cx="285020" cy="306758"/>
            </a:xfrm>
            <a:prstGeom prst="rect">
              <a:avLst/>
            </a:prstGeom>
            <a:effectLst/>
          </p:spPr>
        </p:pic>
        <p:pic>
          <p:nvPicPr>
            <p:cNvPr id="2116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2636211" y="130204"/>
              <a:ext cx="166897" cy="687424"/>
            </a:xfrm>
            <a:prstGeom prst="rect">
              <a:avLst/>
            </a:prstGeom>
            <a:effectLst/>
          </p:spPr>
        </p:pic>
        <p:pic>
          <p:nvPicPr>
            <p:cNvPr id="2118" name="Line Line" descr="Line Lin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2642755" y="226379"/>
              <a:ext cx="256527" cy="100244"/>
            </a:xfrm>
            <a:prstGeom prst="rect">
              <a:avLst/>
            </a:prstGeom>
            <a:effectLst/>
          </p:spPr>
        </p:pic>
        <p:pic>
          <p:nvPicPr>
            <p:cNvPr id="2120" name="Line Line" descr="Line Lin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2666798" y="454792"/>
              <a:ext cx="268550" cy="208441"/>
            </a:xfrm>
            <a:prstGeom prst="rect">
              <a:avLst/>
            </a:prstGeom>
            <a:effectLst/>
          </p:spPr>
        </p:pic>
        <p:pic>
          <p:nvPicPr>
            <p:cNvPr id="2122" name="Line Shape" descr="Line Shap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2943299" y="502879"/>
              <a:ext cx="196419" cy="316637"/>
            </a:xfrm>
            <a:prstGeom prst="rect">
              <a:avLst/>
            </a:prstGeom>
            <a:effectLst/>
          </p:spPr>
        </p:pic>
        <p:pic>
          <p:nvPicPr>
            <p:cNvPr id="2124" name="Line Line" descr="Line Lin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3003408" y="274465"/>
              <a:ext cx="244505" cy="160354"/>
            </a:xfrm>
            <a:prstGeom prst="rect">
              <a:avLst/>
            </a:prstGeom>
            <a:effectLst/>
          </p:spPr>
        </p:pic>
        <p:pic>
          <p:nvPicPr>
            <p:cNvPr id="2126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3183734" y="394683"/>
              <a:ext cx="410902" cy="557072"/>
            </a:xfrm>
            <a:prstGeom prst="rect">
              <a:avLst/>
            </a:prstGeom>
            <a:effectLst/>
          </p:spPr>
        </p:pic>
        <p:pic>
          <p:nvPicPr>
            <p:cNvPr id="2128" name="Line Line" descr="Line Lin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2678820" y="1212164"/>
              <a:ext cx="304615" cy="172375"/>
            </a:xfrm>
            <a:prstGeom prst="rect">
              <a:avLst/>
            </a:prstGeom>
            <a:effectLst/>
          </p:spPr>
        </p:pic>
        <p:pic>
          <p:nvPicPr>
            <p:cNvPr id="2130" name="Line Shape" descr="Line Shap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2730914" y="1356425"/>
              <a:ext cx="276564" cy="465386"/>
            </a:xfrm>
            <a:prstGeom prst="rect">
              <a:avLst/>
            </a:prstGeom>
            <a:effectLst/>
          </p:spPr>
        </p:pic>
        <p:pic>
          <p:nvPicPr>
            <p:cNvPr id="2132" name="Line Shape" descr="Line Shap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2738929" y="1500686"/>
              <a:ext cx="256527" cy="112266"/>
            </a:xfrm>
            <a:prstGeom prst="rect">
              <a:avLst/>
            </a:prstGeom>
            <a:effectLst/>
          </p:spPr>
        </p:pic>
        <p:pic>
          <p:nvPicPr>
            <p:cNvPr id="2134" name="Line Shape" descr="Line Shap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3015430" y="1428556"/>
              <a:ext cx="112266" cy="337183"/>
            </a:xfrm>
            <a:prstGeom prst="rect">
              <a:avLst/>
            </a:prstGeom>
            <a:effectLst/>
          </p:spPr>
        </p:pic>
        <p:pic>
          <p:nvPicPr>
            <p:cNvPr id="2136" name="Line Shape" descr="Line Shap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3051495" y="1460358"/>
              <a:ext cx="234248" cy="260791"/>
            </a:xfrm>
            <a:prstGeom prst="rect">
              <a:avLst/>
            </a:prstGeom>
            <a:effectLst/>
          </p:spPr>
        </p:pic>
        <p:pic>
          <p:nvPicPr>
            <p:cNvPr id="2138" name="Line Shape" descr="Line Shap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3291930" y="1416534"/>
              <a:ext cx="124288" cy="304615"/>
            </a:xfrm>
            <a:prstGeom prst="rect">
              <a:avLst/>
            </a:prstGeom>
            <a:effectLst/>
          </p:spPr>
        </p:pic>
        <p:pic>
          <p:nvPicPr>
            <p:cNvPr id="2140" name="Line Line" descr="Line Lin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3253830" y="1380469"/>
              <a:ext cx="152401" cy="76201"/>
            </a:xfrm>
            <a:prstGeom prst="rect">
              <a:avLst/>
            </a:prstGeom>
            <a:effectLst/>
          </p:spPr>
        </p:pic>
        <p:pic>
          <p:nvPicPr>
            <p:cNvPr id="2142" name="Line Shape" descr="Line Shape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3460235" y="1272273"/>
              <a:ext cx="340680" cy="136309"/>
            </a:xfrm>
            <a:prstGeom prst="rect">
              <a:avLst/>
            </a:prstGeom>
            <a:effectLst/>
          </p:spPr>
        </p:pic>
        <p:pic>
          <p:nvPicPr>
            <p:cNvPr id="2144" name="Line Shape" descr="Line Shape"/>
            <p:cNvPicPr>
              <a:picLocks noChangeAspect="0"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3592475" y="1368447"/>
              <a:ext cx="124288" cy="460898"/>
            </a:xfrm>
            <a:prstGeom prst="rect">
              <a:avLst/>
            </a:prstGeom>
            <a:effectLst/>
          </p:spPr>
        </p:pic>
        <p:pic>
          <p:nvPicPr>
            <p:cNvPr id="2146" name="Line Line" descr="Line Lin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2714885" y="2450406"/>
              <a:ext cx="256528" cy="88223"/>
            </a:xfrm>
            <a:prstGeom prst="rect">
              <a:avLst/>
            </a:prstGeom>
            <a:effectLst/>
          </p:spPr>
        </p:pic>
        <p:pic>
          <p:nvPicPr>
            <p:cNvPr id="2148" name="Line Shape" descr="Line Shape"/>
            <p:cNvPicPr>
              <a:picLocks noChangeAspect="0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2740022" y="2546581"/>
              <a:ext cx="207347" cy="426973"/>
            </a:xfrm>
            <a:prstGeom prst="rect">
              <a:avLst/>
            </a:prstGeom>
            <a:effectLst/>
          </p:spPr>
        </p:pic>
        <p:pic>
          <p:nvPicPr>
            <p:cNvPr id="2150" name="Line Line" descr="Line Line"/>
            <p:cNvPicPr>
              <a:picLocks noChangeAspect="0"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2787016" y="2678820"/>
              <a:ext cx="244506" cy="136310"/>
            </a:xfrm>
            <a:prstGeom prst="rect">
              <a:avLst/>
            </a:prstGeom>
            <a:effectLst/>
          </p:spPr>
        </p:pic>
        <p:pic>
          <p:nvPicPr>
            <p:cNvPr id="2152" name="Line Shape" descr="Line Shape"/>
            <p:cNvPicPr>
              <a:picLocks noChangeAspect="0"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3072267" y="2540845"/>
              <a:ext cx="229912" cy="348388"/>
            </a:xfrm>
            <a:prstGeom prst="rect">
              <a:avLst/>
            </a:prstGeom>
            <a:effectLst/>
          </p:spPr>
        </p:pic>
        <p:pic>
          <p:nvPicPr>
            <p:cNvPr id="2154" name="Line Line" descr="Line Line"/>
            <p:cNvPicPr>
              <a:picLocks noChangeAspect="0"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3315974" y="2450406"/>
              <a:ext cx="196419" cy="88223"/>
            </a:xfrm>
            <a:prstGeom prst="rect">
              <a:avLst/>
            </a:prstGeom>
            <a:effectLst/>
          </p:spPr>
        </p:pic>
        <p:pic>
          <p:nvPicPr>
            <p:cNvPr id="2156" name="Line Line" descr="Line Line"/>
            <p:cNvPicPr>
              <a:picLocks noChangeAspect="0"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3400126" y="2498493"/>
              <a:ext cx="76201" cy="268550"/>
            </a:xfrm>
            <a:prstGeom prst="rect">
              <a:avLst/>
            </a:prstGeom>
            <a:effectLst/>
          </p:spPr>
        </p:pic>
        <p:pic>
          <p:nvPicPr>
            <p:cNvPr id="2158" name="Line Shape" descr="Line Shape"/>
            <p:cNvPicPr>
              <a:picLocks noChangeAspect="0"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3532366" y="2342898"/>
              <a:ext cx="400789" cy="135622"/>
            </a:xfrm>
            <a:prstGeom prst="rect">
              <a:avLst/>
            </a:prstGeom>
            <a:effectLst/>
          </p:spPr>
        </p:pic>
        <p:pic>
          <p:nvPicPr>
            <p:cNvPr id="2160" name="Line Shape" descr="Line Shape"/>
            <p:cNvPicPr>
              <a:picLocks noChangeAspect="0"/>
            </p:cNvPicPr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3680634" y="2414341"/>
              <a:ext cx="204433" cy="605159"/>
            </a:xfrm>
            <a:prstGeom prst="rect">
              <a:avLst/>
            </a:prstGeom>
            <a:effectLst/>
          </p:spPr>
        </p:pic>
        <p:pic>
          <p:nvPicPr>
            <p:cNvPr id="2162" name="Line Shape" descr="Line Shape"/>
            <p:cNvPicPr>
              <a:picLocks noChangeAspect="0"/>
            </p:cNvPicPr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2690842" y="3520344"/>
              <a:ext cx="124288" cy="484941"/>
            </a:xfrm>
            <a:prstGeom prst="rect">
              <a:avLst/>
            </a:prstGeom>
            <a:effectLst/>
          </p:spPr>
        </p:pic>
        <p:pic>
          <p:nvPicPr>
            <p:cNvPr id="2164" name="Line Line" descr="Line Line"/>
            <p:cNvPicPr>
              <a:picLocks noChangeAspect="0"/>
            </p:cNvPicPr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>
              <a:off x="2714885" y="3544388"/>
              <a:ext cx="292593" cy="76201"/>
            </a:xfrm>
            <a:prstGeom prst="rect">
              <a:avLst/>
            </a:prstGeom>
            <a:effectLst/>
          </p:spPr>
        </p:pic>
        <p:pic>
          <p:nvPicPr>
            <p:cNvPr id="2166" name="Line Line" descr="Line Line"/>
            <p:cNvPicPr>
              <a:picLocks noChangeAspect="0"/>
            </p:cNvPicPr>
            <p:nvPr/>
          </p:nvPicPr>
          <p:blipFill>
            <a:blip r:embed="rId54">
              <a:extLst/>
            </a:blip>
            <a:stretch>
              <a:fillRect/>
            </a:stretch>
          </p:blipFill>
          <p:spPr>
            <a:xfrm>
              <a:off x="2738929" y="3772801"/>
              <a:ext cx="208440" cy="100244"/>
            </a:xfrm>
            <a:prstGeom prst="rect">
              <a:avLst/>
            </a:prstGeom>
            <a:effectLst/>
          </p:spPr>
        </p:pic>
        <p:pic>
          <p:nvPicPr>
            <p:cNvPr id="2168" name="Line Line" descr="Line Line"/>
            <p:cNvPicPr>
              <a:picLocks noChangeAspect="0"/>
            </p:cNvPicPr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>
              <a:off x="2702864" y="3880997"/>
              <a:ext cx="316636" cy="196419"/>
            </a:xfrm>
            <a:prstGeom prst="rect">
              <a:avLst/>
            </a:prstGeom>
            <a:effectLst/>
          </p:spPr>
        </p:pic>
        <p:pic>
          <p:nvPicPr>
            <p:cNvPr id="2170" name="Line Shape" descr="Line Shape"/>
            <p:cNvPicPr>
              <a:picLocks noChangeAspect="0"/>
            </p:cNvPicPr>
            <p:nvPr/>
          </p:nvPicPr>
          <p:blipFill>
            <a:blip r:embed="rId56">
              <a:extLst/>
            </a:blip>
            <a:stretch>
              <a:fillRect/>
            </a:stretch>
          </p:blipFill>
          <p:spPr>
            <a:xfrm>
              <a:off x="3113330" y="3581343"/>
              <a:ext cx="212539" cy="375855"/>
            </a:xfrm>
            <a:prstGeom prst="rect">
              <a:avLst/>
            </a:prstGeom>
            <a:effectLst/>
          </p:spPr>
        </p:pic>
        <p:pic>
          <p:nvPicPr>
            <p:cNvPr id="2172" name="Line Shape" descr="Line Shape"/>
            <p:cNvPicPr>
              <a:picLocks noChangeAspect="0"/>
            </p:cNvPicPr>
            <p:nvPr/>
          </p:nvPicPr>
          <p:blipFill>
            <a:blip r:embed="rId57">
              <a:extLst/>
            </a:blip>
            <a:stretch>
              <a:fillRect/>
            </a:stretch>
          </p:blipFill>
          <p:spPr>
            <a:xfrm>
              <a:off x="3388105" y="3676627"/>
              <a:ext cx="102559" cy="268549"/>
            </a:xfrm>
            <a:prstGeom prst="rect">
              <a:avLst/>
            </a:prstGeom>
            <a:effectLst/>
          </p:spPr>
        </p:pic>
        <p:pic>
          <p:nvPicPr>
            <p:cNvPr id="2174" name="Line Line" descr="Line Lin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3313939" y="3592475"/>
              <a:ext cx="152401" cy="76201"/>
            </a:xfrm>
            <a:prstGeom prst="rect">
              <a:avLst/>
            </a:prstGeom>
            <a:effectLst/>
          </p:spPr>
        </p:pic>
        <p:pic>
          <p:nvPicPr>
            <p:cNvPr id="2176" name="Line Line" descr="Line Line"/>
            <p:cNvPicPr>
              <a:picLocks noChangeAspect="0"/>
            </p:cNvPicPr>
            <p:nvPr/>
          </p:nvPicPr>
          <p:blipFill>
            <a:blip r:embed="rId58">
              <a:extLst/>
            </a:blip>
            <a:stretch>
              <a:fillRect/>
            </a:stretch>
          </p:blipFill>
          <p:spPr>
            <a:xfrm>
              <a:off x="3580453" y="3364061"/>
              <a:ext cx="352702" cy="124288"/>
            </a:xfrm>
            <a:prstGeom prst="rect">
              <a:avLst/>
            </a:prstGeom>
            <a:effectLst/>
          </p:spPr>
        </p:pic>
        <p:pic>
          <p:nvPicPr>
            <p:cNvPr id="2178" name="Line Shape" descr="Line Shape"/>
            <p:cNvPicPr>
              <a:picLocks noChangeAspect="0"/>
            </p:cNvPicPr>
            <p:nvPr/>
          </p:nvPicPr>
          <p:blipFill>
            <a:blip r:embed="rId59">
              <a:extLst/>
            </a:blip>
            <a:stretch>
              <a:fillRect/>
            </a:stretch>
          </p:blipFill>
          <p:spPr>
            <a:xfrm>
              <a:off x="3755057" y="3424170"/>
              <a:ext cx="105967" cy="785485"/>
            </a:xfrm>
            <a:prstGeom prst="rect">
              <a:avLst/>
            </a:prstGeom>
            <a:effectLst/>
          </p:spPr>
        </p:pic>
        <p:pic>
          <p:nvPicPr>
            <p:cNvPr id="2180" name="Line Shape" descr="Line Shape"/>
            <p:cNvPicPr>
              <a:picLocks noChangeAspect="0"/>
            </p:cNvPicPr>
            <p:nvPr/>
          </p:nvPicPr>
          <p:blipFill>
            <a:blip r:embed="rId60">
              <a:extLst/>
            </a:blip>
            <a:stretch>
              <a:fillRect/>
            </a:stretch>
          </p:blipFill>
          <p:spPr>
            <a:xfrm>
              <a:off x="3913767" y="1536751"/>
              <a:ext cx="1149950" cy="183183"/>
            </a:xfrm>
            <a:prstGeom prst="rect">
              <a:avLst/>
            </a:prstGeom>
            <a:effectLst/>
          </p:spPr>
        </p:pic>
        <p:pic>
          <p:nvPicPr>
            <p:cNvPr id="2182" name="Line Shape" descr="Line Shape"/>
            <p:cNvPicPr>
              <a:picLocks noChangeAspect="0"/>
            </p:cNvPicPr>
            <p:nvPr/>
          </p:nvPicPr>
          <p:blipFill>
            <a:blip r:embed="rId61">
              <a:extLst/>
            </a:blip>
            <a:stretch>
              <a:fillRect/>
            </a:stretch>
          </p:blipFill>
          <p:spPr>
            <a:xfrm>
              <a:off x="4794652" y="1308338"/>
              <a:ext cx="473843" cy="737398"/>
            </a:xfrm>
            <a:prstGeom prst="rect">
              <a:avLst/>
            </a:prstGeom>
            <a:effectLst/>
          </p:spPr>
        </p:pic>
        <p:pic>
          <p:nvPicPr>
            <p:cNvPr id="2184" name="Line Shape" descr="Line Shape"/>
            <p:cNvPicPr>
              <a:picLocks noChangeAspect="0"/>
            </p:cNvPicPr>
            <p:nvPr/>
          </p:nvPicPr>
          <p:blipFill>
            <a:blip r:embed="rId62">
              <a:extLst/>
            </a:blip>
            <a:stretch>
              <a:fillRect/>
            </a:stretch>
          </p:blipFill>
          <p:spPr>
            <a:xfrm>
              <a:off x="2517924" y="1045642"/>
              <a:ext cx="1725305" cy="1299166"/>
            </a:xfrm>
            <a:prstGeom prst="rect">
              <a:avLst/>
            </a:prstGeom>
            <a:effectLst/>
          </p:spPr>
        </p:pic>
        <p:pic>
          <p:nvPicPr>
            <p:cNvPr id="2186" name="Line Shape" descr="Line Shape"/>
            <p:cNvPicPr>
              <a:picLocks noChangeAspect="0"/>
            </p:cNvPicPr>
            <p:nvPr/>
          </p:nvPicPr>
          <p:blipFill>
            <a:blip r:embed="rId63">
              <a:extLst/>
            </a:blip>
            <a:stretch>
              <a:fillRect/>
            </a:stretch>
          </p:blipFill>
          <p:spPr>
            <a:xfrm>
              <a:off x="5852567" y="1584839"/>
              <a:ext cx="562615" cy="6637744"/>
            </a:xfrm>
            <a:prstGeom prst="rect">
              <a:avLst/>
            </a:prstGeom>
            <a:effectLst/>
          </p:spPr>
        </p:pic>
        <p:pic>
          <p:nvPicPr>
            <p:cNvPr id="2188" name="Line Shape" descr="Line Shape"/>
            <p:cNvPicPr>
              <a:picLocks noChangeAspect="0"/>
            </p:cNvPicPr>
            <p:nvPr/>
          </p:nvPicPr>
          <p:blipFill>
            <a:blip r:embed="rId64">
              <a:extLst/>
            </a:blip>
            <a:stretch>
              <a:fillRect/>
            </a:stretch>
          </p:blipFill>
          <p:spPr>
            <a:xfrm>
              <a:off x="5960764" y="1536752"/>
              <a:ext cx="11585801" cy="8031037"/>
            </a:xfrm>
            <a:prstGeom prst="rect">
              <a:avLst/>
            </a:prstGeom>
            <a:effectLst/>
          </p:spPr>
        </p:pic>
        <p:pic>
          <p:nvPicPr>
            <p:cNvPr id="2190" name="Line Shape" descr="Line Shape"/>
            <p:cNvPicPr>
              <a:picLocks noChangeAspect="0"/>
            </p:cNvPicPr>
            <p:nvPr/>
          </p:nvPicPr>
          <p:blipFill>
            <a:blip r:embed="rId65">
              <a:extLst/>
            </a:blip>
            <a:stretch>
              <a:fillRect/>
            </a:stretch>
          </p:blipFill>
          <p:spPr>
            <a:xfrm>
              <a:off x="6332437" y="7679877"/>
              <a:ext cx="10876761" cy="2589794"/>
            </a:xfrm>
            <a:prstGeom prst="rect">
              <a:avLst/>
            </a:prstGeom>
            <a:effectLst/>
          </p:spPr>
        </p:pic>
        <p:pic>
          <p:nvPicPr>
            <p:cNvPr id="2192" name="Line Shape" descr="Line Shape"/>
            <p:cNvPicPr>
              <a:picLocks noChangeAspect="0"/>
            </p:cNvPicPr>
            <p:nvPr/>
          </p:nvPicPr>
          <p:blipFill>
            <a:blip r:embed="rId66">
              <a:extLst/>
            </a:blip>
            <a:stretch>
              <a:fillRect/>
            </a:stretch>
          </p:blipFill>
          <p:spPr>
            <a:xfrm>
              <a:off x="5996829" y="2390297"/>
              <a:ext cx="11294654" cy="388266"/>
            </a:xfrm>
            <a:prstGeom prst="rect">
              <a:avLst/>
            </a:prstGeom>
            <a:effectLst/>
          </p:spPr>
        </p:pic>
        <p:pic>
          <p:nvPicPr>
            <p:cNvPr id="2194" name="Line Shape" descr="Line Shape"/>
            <p:cNvPicPr>
              <a:picLocks noChangeAspect="0"/>
            </p:cNvPicPr>
            <p:nvPr/>
          </p:nvPicPr>
          <p:blipFill>
            <a:blip r:embed="rId67">
              <a:extLst/>
            </a:blip>
            <a:stretch>
              <a:fillRect/>
            </a:stretch>
          </p:blipFill>
          <p:spPr>
            <a:xfrm>
              <a:off x="6295231" y="1801230"/>
              <a:ext cx="378887" cy="100245"/>
            </a:xfrm>
            <a:prstGeom prst="rect">
              <a:avLst/>
            </a:prstGeom>
            <a:effectLst/>
          </p:spPr>
        </p:pic>
        <p:pic>
          <p:nvPicPr>
            <p:cNvPr id="2196" name="Line Shape" descr="Line Shape"/>
            <p:cNvPicPr>
              <a:picLocks noChangeAspect="0"/>
            </p:cNvPicPr>
            <p:nvPr/>
          </p:nvPicPr>
          <p:blipFill>
            <a:blip r:embed="rId68">
              <a:extLst/>
            </a:blip>
            <a:stretch>
              <a:fillRect/>
            </a:stretch>
          </p:blipFill>
          <p:spPr>
            <a:xfrm>
              <a:off x="6357324" y="1897405"/>
              <a:ext cx="292751" cy="500524"/>
            </a:xfrm>
            <a:prstGeom prst="rect">
              <a:avLst/>
            </a:prstGeom>
            <a:effectLst/>
          </p:spPr>
        </p:pic>
        <p:pic>
          <p:nvPicPr>
            <p:cNvPr id="2198" name="Line Shape" descr="Line Shape"/>
            <p:cNvPicPr>
              <a:picLocks noChangeAspect="0"/>
            </p:cNvPicPr>
            <p:nvPr/>
          </p:nvPicPr>
          <p:blipFill>
            <a:blip r:embed="rId69">
              <a:extLst/>
            </a:blip>
            <a:stretch>
              <a:fillRect/>
            </a:stretch>
          </p:blipFill>
          <p:spPr>
            <a:xfrm>
              <a:off x="6357482" y="2053688"/>
              <a:ext cx="328658" cy="160353"/>
            </a:xfrm>
            <a:prstGeom prst="rect">
              <a:avLst/>
            </a:prstGeom>
            <a:effectLst/>
          </p:spPr>
        </p:pic>
        <p:pic>
          <p:nvPicPr>
            <p:cNvPr id="2200" name="Line Line" descr="Line Line"/>
            <p:cNvPicPr>
              <a:picLocks noChangeAspect="0"/>
            </p:cNvPicPr>
            <p:nvPr/>
          </p:nvPicPr>
          <p:blipFill>
            <a:blip r:embed="rId70">
              <a:extLst/>
            </a:blip>
            <a:stretch>
              <a:fillRect/>
            </a:stretch>
          </p:blipFill>
          <p:spPr>
            <a:xfrm>
              <a:off x="6706114" y="1921448"/>
              <a:ext cx="112266" cy="376746"/>
            </a:xfrm>
            <a:prstGeom prst="rect">
              <a:avLst/>
            </a:prstGeom>
            <a:effectLst/>
          </p:spPr>
        </p:pic>
        <p:pic>
          <p:nvPicPr>
            <p:cNvPr id="2202" name="Line Shape" descr="Line Shape"/>
            <p:cNvPicPr>
              <a:picLocks noChangeAspect="0"/>
            </p:cNvPicPr>
            <p:nvPr/>
          </p:nvPicPr>
          <p:blipFill>
            <a:blip r:embed="rId71">
              <a:extLst/>
            </a:blip>
            <a:stretch>
              <a:fillRect/>
            </a:stretch>
          </p:blipFill>
          <p:spPr>
            <a:xfrm>
              <a:off x="6713851" y="1935172"/>
              <a:ext cx="257245" cy="387065"/>
            </a:xfrm>
            <a:prstGeom prst="rect">
              <a:avLst/>
            </a:prstGeom>
            <a:effectLst/>
          </p:spPr>
        </p:pic>
        <p:pic>
          <p:nvPicPr>
            <p:cNvPr id="2204" name="Line Line" descr="Line Line"/>
            <p:cNvPicPr>
              <a:picLocks noChangeAspect="0"/>
            </p:cNvPicPr>
            <p:nvPr/>
          </p:nvPicPr>
          <p:blipFill>
            <a:blip r:embed="rId72">
              <a:extLst/>
            </a:blip>
            <a:stretch>
              <a:fillRect/>
            </a:stretch>
          </p:blipFill>
          <p:spPr>
            <a:xfrm>
              <a:off x="7078788" y="1885383"/>
              <a:ext cx="76201" cy="352702"/>
            </a:xfrm>
            <a:prstGeom prst="rect">
              <a:avLst/>
            </a:prstGeom>
            <a:effectLst/>
          </p:spPr>
        </p:pic>
        <p:pic>
          <p:nvPicPr>
            <p:cNvPr id="2206" name="Line Line" descr="Line Line"/>
            <p:cNvPicPr>
              <a:picLocks noChangeAspect="0"/>
            </p:cNvPicPr>
            <p:nvPr/>
          </p:nvPicPr>
          <p:blipFill>
            <a:blip r:embed="rId73">
              <a:extLst/>
            </a:blip>
            <a:stretch>
              <a:fillRect/>
            </a:stretch>
          </p:blipFill>
          <p:spPr>
            <a:xfrm>
              <a:off x="7150919" y="1717078"/>
              <a:ext cx="376745" cy="220462"/>
            </a:xfrm>
            <a:prstGeom prst="rect">
              <a:avLst/>
            </a:prstGeom>
            <a:effectLst/>
          </p:spPr>
        </p:pic>
        <p:pic>
          <p:nvPicPr>
            <p:cNvPr id="2208" name="Line Shape" descr="Line Shape"/>
            <p:cNvPicPr>
              <a:picLocks noChangeAspect="0"/>
            </p:cNvPicPr>
            <p:nvPr/>
          </p:nvPicPr>
          <p:blipFill>
            <a:blip r:embed="rId74">
              <a:extLst/>
            </a:blip>
            <a:stretch>
              <a:fillRect/>
            </a:stretch>
          </p:blipFill>
          <p:spPr>
            <a:xfrm>
              <a:off x="7331245" y="1861339"/>
              <a:ext cx="124288" cy="521007"/>
            </a:xfrm>
            <a:prstGeom prst="rect">
              <a:avLst/>
            </a:prstGeom>
            <a:effectLst/>
          </p:spPr>
        </p:pic>
        <p:pic>
          <p:nvPicPr>
            <p:cNvPr id="2210" name="Line Shape" descr="Line Shape"/>
            <p:cNvPicPr>
              <a:picLocks noChangeAspect="0"/>
            </p:cNvPicPr>
            <p:nvPr/>
          </p:nvPicPr>
          <p:blipFill>
            <a:blip r:embed="rId75">
              <a:extLst/>
            </a:blip>
            <a:stretch>
              <a:fillRect/>
            </a:stretch>
          </p:blipFill>
          <p:spPr>
            <a:xfrm>
              <a:off x="7802099" y="1884317"/>
              <a:ext cx="218458" cy="376025"/>
            </a:xfrm>
            <a:prstGeom prst="rect">
              <a:avLst/>
            </a:prstGeom>
            <a:effectLst/>
          </p:spPr>
        </p:pic>
        <p:pic>
          <p:nvPicPr>
            <p:cNvPr id="2212" name="Line Shape" descr="Line Shape"/>
            <p:cNvPicPr>
              <a:picLocks noChangeAspect="0"/>
            </p:cNvPicPr>
            <p:nvPr/>
          </p:nvPicPr>
          <p:blipFill>
            <a:blip r:embed="rId76">
              <a:extLst/>
            </a:blip>
            <a:stretch>
              <a:fillRect/>
            </a:stretch>
          </p:blipFill>
          <p:spPr>
            <a:xfrm>
              <a:off x="7969356" y="1993579"/>
              <a:ext cx="177599" cy="313352"/>
            </a:xfrm>
            <a:prstGeom prst="rect">
              <a:avLst/>
            </a:prstGeom>
            <a:effectLst/>
          </p:spPr>
        </p:pic>
        <p:pic>
          <p:nvPicPr>
            <p:cNvPr id="2214" name="Line Shape" descr="Line Shape"/>
            <p:cNvPicPr>
              <a:picLocks noChangeAspect="0"/>
            </p:cNvPicPr>
            <p:nvPr/>
          </p:nvPicPr>
          <p:blipFill>
            <a:blip r:embed="rId77">
              <a:extLst/>
            </a:blip>
            <a:stretch>
              <a:fillRect/>
            </a:stretch>
          </p:blipFill>
          <p:spPr>
            <a:xfrm>
              <a:off x="8220857" y="2005601"/>
              <a:ext cx="208440" cy="304614"/>
            </a:xfrm>
            <a:prstGeom prst="rect">
              <a:avLst/>
            </a:prstGeom>
            <a:effectLst/>
          </p:spPr>
        </p:pic>
        <p:pic>
          <p:nvPicPr>
            <p:cNvPr id="2216" name="Line Shape" descr="Line Shape"/>
            <p:cNvPicPr>
              <a:picLocks noChangeAspect="0"/>
            </p:cNvPicPr>
            <p:nvPr/>
          </p:nvPicPr>
          <p:blipFill>
            <a:blip r:embed="rId78">
              <a:extLst/>
            </a:blip>
            <a:stretch>
              <a:fillRect/>
            </a:stretch>
          </p:blipFill>
          <p:spPr>
            <a:xfrm>
              <a:off x="8492288" y="2034029"/>
              <a:ext cx="117336" cy="240121"/>
            </a:xfrm>
            <a:prstGeom prst="rect">
              <a:avLst/>
            </a:prstGeom>
            <a:effectLst/>
          </p:spPr>
        </p:pic>
        <p:pic>
          <p:nvPicPr>
            <p:cNvPr id="2218" name="Line Line" descr="Line Line"/>
            <p:cNvPicPr>
              <a:picLocks noChangeAspect="0"/>
            </p:cNvPicPr>
            <p:nvPr/>
          </p:nvPicPr>
          <p:blipFill>
            <a:blip r:embed="rId79">
              <a:extLst/>
            </a:blip>
            <a:stretch>
              <a:fillRect/>
            </a:stretch>
          </p:blipFill>
          <p:spPr>
            <a:xfrm>
              <a:off x="8629597" y="1933470"/>
              <a:ext cx="124288" cy="196419"/>
            </a:xfrm>
            <a:prstGeom prst="rect">
              <a:avLst/>
            </a:prstGeom>
            <a:effectLst/>
          </p:spPr>
        </p:pic>
        <p:pic>
          <p:nvPicPr>
            <p:cNvPr id="2220" name="Line Shape" descr="Line Shape"/>
            <p:cNvPicPr>
              <a:picLocks noChangeAspect="0"/>
            </p:cNvPicPr>
            <p:nvPr/>
          </p:nvPicPr>
          <p:blipFill>
            <a:blip r:embed="rId80">
              <a:extLst/>
            </a:blip>
            <a:stretch>
              <a:fillRect/>
            </a:stretch>
          </p:blipFill>
          <p:spPr>
            <a:xfrm>
              <a:off x="8480570" y="2029644"/>
              <a:ext cx="405555" cy="329107"/>
            </a:xfrm>
            <a:prstGeom prst="rect">
              <a:avLst/>
            </a:prstGeom>
            <a:effectLst/>
          </p:spPr>
        </p:pic>
        <p:pic>
          <p:nvPicPr>
            <p:cNvPr id="2222" name="Line Line" descr="Line Line"/>
            <p:cNvPicPr>
              <a:picLocks noChangeAspect="0"/>
            </p:cNvPicPr>
            <p:nvPr/>
          </p:nvPicPr>
          <p:blipFill>
            <a:blip r:embed="rId81">
              <a:extLst/>
            </a:blip>
            <a:stretch>
              <a:fillRect/>
            </a:stretch>
          </p:blipFill>
          <p:spPr>
            <a:xfrm>
              <a:off x="8713749" y="1777187"/>
              <a:ext cx="88223" cy="436854"/>
            </a:xfrm>
            <a:prstGeom prst="rect">
              <a:avLst/>
            </a:prstGeom>
            <a:effectLst/>
          </p:spPr>
        </p:pic>
        <p:pic>
          <p:nvPicPr>
            <p:cNvPr id="2224" name="Line Line" descr="Line Line"/>
            <p:cNvPicPr>
              <a:picLocks noChangeAspect="0"/>
            </p:cNvPicPr>
            <p:nvPr/>
          </p:nvPicPr>
          <p:blipFill>
            <a:blip r:embed="rId82">
              <a:extLst/>
            </a:blip>
            <a:stretch>
              <a:fillRect/>
            </a:stretch>
          </p:blipFill>
          <p:spPr>
            <a:xfrm>
              <a:off x="8942163" y="2065710"/>
              <a:ext cx="76201" cy="184397"/>
            </a:xfrm>
            <a:prstGeom prst="rect">
              <a:avLst/>
            </a:prstGeom>
            <a:effectLst/>
          </p:spPr>
        </p:pic>
        <p:pic>
          <p:nvPicPr>
            <p:cNvPr id="2226" name="Line Line" descr="Line Line"/>
            <p:cNvPicPr>
              <a:picLocks noChangeAspect="0"/>
            </p:cNvPicPr>
            <p:nvPr/>
          </p:nvPicPr>
          <p:blipFill>
            <a:blip r:embed="rId83">
              <a:extLst/>
            </a:blip>
            <a:stretch>
              <a:fillRect/>
            </a:stretch>
          </p:blipFill>
          <p:spPr>
            <a:xfrm>
              <a:off x="8918120" y="1849318"/>
              <a:ext cx="160353" cy="112266"/>
            </a:xfrm>
            <a:prstGeom prst="rect">
              <a:avLst/>
            </a:prstGeom>
            <a:effectLst/>
          </p:spPr>
        </p:pic>
        <p:pic>
          <p:nvPicPr>
            <p:cNvPr id="2228" name="Line Shape" descr="Line Shape"/>
            <p:cNvPicPr>
              <a:picLocks noChangeAspect="0"/>
            </p:cNvPicPr>
            <p:nvPr/>
          </p:nvPicPr>
          <p:blipFill>
            <a:blip r:embed="rId84">
              <a:extLst/>
            </a:blip>
            <a:stretch>
              <a:fillRect/>
            </a:stretch>
          </p:blipFill>
          <p:spPr>
            <a:xfrm>
              <a:off x="9074402" y="1957514"/>
              <a:ext cx="388768" cy="196418"/>
            </a:xfrm>
            <a:prstGeom prst="rect">
              <a:avLst/>
            </a:prstGeom>
            <a:effectLst/>
          </p:spPr>
        </p:pic>
        <p:pic>
          <p:nvPicPr>
            <p:cNvPr id="2230" name="Line Shape" descr="Line Shape"/>
            <p:cNvPicPr>
              <a:picLocks noChangeAspect="0"/>
            </p:cNvPicPr>
            <p:nvPr/>
          </p:nvPicPr>
          <p:blipFill>
            <a:blip r:embed="rId85">
              <a:extLst/>
            </a:blip>
            <a:stretch>
              <a:fillRect/>
            </a:stretch>
          </p:blipFill>
          <p:spPr>
            <a:xfrm>
              <a:off x="9261083" y="1909426"/>
              <a:ext cx="105913" cy="424833"/>
            </a:xfrm>
            <a:prstGeom prst="rect">
              <a:avLst/>
            </a:prstGeom>
            <a:effectLst/>
          </p:spPr>
        </p:pic>
        <p:pic>
          <p:nvPicPr>
            <p:cNvPr id="2232" name="Line Shape" descr="Line Shape"/>
            <p:cNvPicPr>
              <a:picLocks noChangeAspect="0"/>
            </p:cNvPicPr>
            <p:nvPr/>
          </p:nvPicPr>
          <p:blipFill>
            <a:blip r:embed="rId86">
              <a:extLst/>
            </a:blip>
            <a:stretch>
              <a:fillRect/>
            </a:stretch>
          </p:blipFill>
          <p:spPr>
            <a:xfrm>
              <a:off x="9459099" y="1993579"/>
              <a:ext cx="105912" cy="328658"/>
            </a:xfrm>
            <a:prstGeom prst="rect">
              <a:avLst/>
            </a:prstGeom>
            <a:effectLst/>
          </p:spPr>
        </p:pic>
        <p:pic>
          <p:nvPicPr>
            <p:cNvPr id="2234" name="Line Line" descr="Line Line"/>
            <p:cNvPicPr>
              <a:picLocks noChangeAspect="0"/>
            </p:cNvPicPr>
            <p:nvPr/>
          </p:nvPicPr>
          <p:blipFill>
            <a:blip r:embed="rId87">
              <a:extLst/>
            </a:blip>
            <a:stretch>
              <a:fillRect/>
            </a:stretch>
          </p:blipFill>
          <p:spPr>
            <a:xfrm>
              <a:off x="9447077" y="1765165"/>
              <a:ext cx="148332" cy="232484"/>
            </a:xfrm>
            <a:prstGeom prst="rect">
              <a:avLst/>
            </a:prstGeom>
            <a:effectLst/>
          </p:spPr>
        </p:pic>
        <p:pic>
          <p:nvPicPr>
            <p:cNvPr id="2236" name="Line Shape" descr="Line Shape"/>
            <p:cNvPicPr>
              <a:picLocks noChangeAspect="0"/>
            </p:cNvPicPr>
            <p:nvPr/>
          </p:nvPicPr>
          <p:blipFill>
            <a:blip r:embed="rId88">
              <a:extLst/>
            </a:blip>
            <a:stretch>
              <a:fillRect/>
            </a:stretch>
          </p:blipFill>
          <p:spPr>
            <a:xfrm>
              <a:off x="9687513" y="1969535"/>
              <a:ext cx="412810" cy="340680"/>
            </a:xfrm>
            <a:prstGeom prst="rect">
              <a:avLst/>
            </a:prstGeom>
            <a:effectLst/>
          </p:spPr>
        </p:pic>
        <p:pic>
          <p:nvPicPr>
            <p:cNvPr id="2238" name="Line Shape" descr="Line Shape"/>
            <p:cNvPicPr>
              <a:picLocks noChangeAspect="0"/>
            </p:cNvPicPr>
            <p:nvPr/>
          </p:nvPicPr>
          <p:blipFill>
            <a:blip r:embed="rId89">
              <a:extLst/>
            </a:blip>
            <a:stretch>
              <a:fillRect/>
            </a:stretch>
          </p:blipFill>
          <p:spPr>
            <a:xfrm>
              <a:off x="10393339" y="1832227"/>
              <a:ext cx="312080" cy="502032"/>
            </a:xfrm>
            <a:prstGeom prst="rect">
              <a:avLst/>
            </a:prstGeom>
            <a:effectLst/>
          </p:spPr>
        </p:pic>
        <p:pic>
          <p:nvPicPr>
            <p:cNvPr id="2240" name="Line Shape" descr="Line Shape"/>
            <p:cNvPicPr>
              <a:picLocks noChangeAspect="0"/>
            </p:cNvPicPr>
            <p:nvPr/>
          </p:nvPicPr>
          <p:blipFill>
            <a:blip r:embed="rId90">
              <a:extLst/>
            </a:blip>
            <a:stretch>
              <a:fillRect/>
            </a:stretch>
          </p:blipFill>
          <p:spPr>
            <a:xfrm>
              <a:off x="10730001" y="2041666"/>
              <a:ext cx="199825" cy="296146"/>
            </a:xfrm>
            <a:prstGeom prst="rect">
              <a:avLst/>
            </a:prstGeom>
            <a:effectLst/>
          </p:spPr>
        </p:pic>
        <p:pic>
          <p:nvPicPr>
            <p:cNvPr id="2242" name="Shape Shape" descr="Shape Shape"/>
            <p:cNvPicPr>
              <a:picLocks noChangeAspect="0"/>
            </p:cNvPicPr>
            <p:nvPr/>
          </p:nvPicPr>
          <p:blipFill>
            <a:blip r:embed="rId91">
              <a:extLst/>
            </a:blip>
            <a:stretch>
              <a:fillRect/>
            </a:stretch>
          </p:blipFill>
          <p:spPr>
            <a:xfrm>
              <a:off x="10944289" y="2077731"/>
              <a:ext cx="193914" cy="246004"/>
            </a:xfrm>
            <a:prstGeom prst="rect">
              <a:avLst/>
            </a:prstGeom>
            <a:effectLst/>
          </p:spPr>
        </p:pic>
        <p:pic>
          <p:nvPicPr>
            <p:cNvPr id="2244" name="Line Shape" descr="Line Shape"/>
            <p:cNvPicPr>
              <a:picLocks noChangeAspect="0"/>
            </p:cNvPicPr>
            <p:nvPr/>
          </p:nvPicPr>
          <p:blipFill>
            <a:blip r:embed="rId92">
              <a:extLst/>
            </a:blip>
            <a:stretch>
              <a:fillRect/>
            </a:stretch>
          </p:blipFill>
          <p:spPr>
            <a:xfrm>
              <a:off x="11202256" y="1990696"/>
              <a:ext cx="638420" cy="401787"/>
            </a:xfrm>
            <a:prstGeom prst="rect">
              <a:avLst/>
            </a:prstGeom>
            <a:effectLst/>
          </p:spPr>
        </p:pic>
        <p:pic>
          <p:nvPicPr>
            <p:cNvPr id="2246" name="Line Shape" descr="Line Shape"/>
            <p:cNvPicPr>
              <a:picLocks noChangeAspect="0"/>
            </p:cNvPicPr>
            <p:nvPr/>
          </p:nvPicPr>
          <p:blipFill>
            <a:blip r:embed="rId93">
              <a:extLst/>
            </a:blip>
            <a:stretch>
              <a:fillRect/>
            </a:stretch>
          </p:blipFill>
          <p:spPr>
            <a:xfrm>
              <a:off x="1260251" y="226379"/>
              <a:ext cx="280571" cy="525494"/>
            </a:xfrm>
            <a:prstGeom prst="rect">
              <a:avLst/>
            </a:prstGeom>
            <a:effectLst/>
          </p:spPr>
        </p:pic>
        <p:pic>
          <p:nvPicPr>
            <p:cNvPr id="2248" name="Line Line" descr="Line Line"/>
            <p:cNvPicPr>
              <a:picLocks noChangeAspect="0"/>
            </p:cNvPicPr>
            <p:nvPr/>
          </p:nvPicPr>
          <p:blipFill>
            <a:blip r:embed="rId94">
              <a:extLst/>
            </a:blip>
            <a:stretch>
              <a:fillRect/>
            </a:stretch>
          </p:blipFill>
          <p:spPr>
            <a:xfrm>
              <a:off x="1488664" y="635119"/>
              <a:ext cx="160354" cy="124288"/>
            </a:xfrm>
            <a:prstGeom prst="rect">
              <a:avLst/>
            </a:prstGeom>
            <a:effectLst/>
          </p:spPr>
        </p:pic>
        <p:pic>
          <p:nvPicPr>
            <p:cNvPr id="2250" name="Line Shape" descr="Line Shape"/>
            <p:cNvPicPr>
              <a:picLocks noChangeAspect="0"/>
            </p:cNvPicPr>
            <p:nvPr/>
          </p:nvPicPr>
          <p:blipFill>
            <a:blip r:embed="rId95">
              <a:extLst/>
            </a:blip>
            <a:stretch>
              <a:fillRect/>
            </a:stretch>
          </p:blipFill>
          <p:spPr>
            <a:xfrm>
              <a:off x="1713885" y="274465"/>
              <a:ext cx="297843" cy="545051"/>
            </a:xfrm>
            <a:prstGeom prst="rect">
              <a:avLst/>
            </a:prstGeom>
            <a:effectLst/>
          </p:spPr>
        </p:pic>
        <p:pic>
          <p:nvPicPr>
            <p:cNvPr id="2252" name="Line Shape" descr="Line Shape"/>
            <p:cNvPicPr>
              <a:picLocks noChangeAspect="0"/>
            </p:cNvPicPr>
            <p:nvPr/>
          </p:nvPicPr>
          <p:blipFill>
            <a:blip r:embed="rId96">
              <a:extLst/>
            </a:blip>
            <a:stretch>
              <a:fillRect/>
            </a:stretch>
          </p:blipFill>
          <p:spPr>
            <a:xfrm>
              <a:off x="1286085" y="1318047"/>
              <a:ext cx="350911" cy="497367"/>
            </a:xfrm>
            <a:prstGeom prst="rect">
              <a:avLst/>
            </a:prstGeom>
            <a:effectLst/>
          </p:spPr>
        </p:pic>
        <p:pic>
          <p:nvPicPr>
            <p:cNvPr id="2254" name="Line Shape" descr="Line Shape"/>
            <p:cNvPicPr>
              <a:picLocks noChangeAspect="0"/>
            </p:cNvPicPr>
            <p:nvPr/>
          </p:nvPicPr>
          <p:blipFill>
            <a:blip r:embed="rId97">
              <a:extLst/>
            </a:blip>
            <a:stretch>
              <a:fillRect/>
            </a:stretch>
          </p:blipFill>
          <p:spPr>
            <a:xfrm>
              <a:off x="1717078" y="1332381"/>
              <a:ext cx="256543" cy="471136"/>
            </a:xfrm>
            <a:prstGeom prst="rect">
              <a:avLst/>
            </a:prstGeom>
            <a:effectLst/>
          </p:spPr>
        </p:pic>
        <p:pic>
          <p:nvPicPr>
            <p:cNvPr id="2256" name="Line Line" descr="Line Line"/>
            <p:cNvPicPr>
              <a:picLocks noChangeAspect="0"/>
            </p:cNvPicPr>
            <p:nvPr/>
          </p:nvPicPr>
          <p:blipFill>
            <a:blip r:embed="rId98">
              <a:extLst/>
            </a:blip>
            <a:stretch>
              <a:fillRect/>
            </a:stretch>
          </p:blipFill>
          <p:spPr>
            <a:xfrm>
              <a:off x="1693035" y="1296316"/>
              <a:ext cx="280571" cy="160354"/>
            </a:xfrm>
            <a:prstGeom prst="rect">
              <a:avLst/>
            </a:prstGeom>
            <a:effectLst/>
          </p:spPr>
        </p:pic>
        <p:pic>
          <p:nvPicPr>
            <p:cNvPr id="2258" name="Line Shape" descr="Line Shape"/>
            <p:cNvPicPr>
              <a:picLocks noChangeAspect="0"/>
            </p:cNvPicPr>
            <p:nvPr/>
          </p:nvPicPr>
          <p:blipFill>
            <a:blip r:embed="rId99">
              <a:extLst/>
            </a:blip>
            <a:stretch>
              <a:fillRect/>
            </a:stretch>
          </p:blipFill>
          <p:spPr>
            <a:xfrm>
              <a:off x="1366146" y="2282925"/>
              <a:ext cx="330959" cy="415857"/>
            </a:xfrm>
            <a:prstGeom prst="rect">
              <a:avLst/>
            </a:prstGeom>
            <a:effectLst/>
          </p:spPr>
        </p:pic>
        <p:pic>
          <p:nvPicPr>
            <p:cNvPr id="2260" name="Line Shape" descr="Line Shape"/>
            <p:cNvPicPr>
              <a:picLocks noChangeAspect="0"/>
            </p:cNvPicPr>
            <p:nvPr/>
          </p:nvPicPr>
          <p:blipFill>
            <a:blip r:embed="rId100">
              <a:extLst/>
            </a:blip>
            <a:stretch>
              <a:fillRect/>
            </a:stretch>
          </p:blipFill>
          <p:spPr>
            <a:xfrm>
              <a:off x="1729100" y="2306145"/>
              <a:ext cx="255054" cy="420825"/>
            </a:xfrm>
            <a:prstGeom prst="rect">
              <a:avLst/>
            </a:prstGeom>
            <a:effectLst/>
          </p:spPr>
        </p:pic>
        <p:pic>
          <p:nvPicPr>
            <p:cNvPr id="2262" name="Line Shape" descr="Line Shape"/>
            <p:cNvPicPr>
              <a:picLocks noChangeAspect="0"/>
            </p:cNvPicPr>
            <p:nvPr/>
          </p:nvPicPr>
          <p:blipFill>
            <a:blip r:embed="rId101">
              <a:extLst/>
            </a:blip>
            <a:stretch>
              <a:fillRect/>
            </a:stretch>
          </p:blipFill>
          <p:spPr>
            <a:xfrm>
              <a:off x="1729100" y="2295907"/>
              <a:ext cx="256527" cy="110482"/>
            </a:xfrm>
            <a:prstGeom prst="rect">
              <a:avLst/>
            </a:prstGeom>
            <a:effectLst/>
          </p:spPr>
        </p:pic>
        <p:pic>
          <p:nvPicPr>
            <p:cNvPr id="2264" name="Line Shape" descr="Line Shape"/>
            <p:cNvPicPr>
              <a:picLocks noChangeAspect="0"/>
            </p:cNvPicPr>
            <p:nvPr/>
          </p:nvPicPr>
          <p:blipFill>
            <a:blip r:embed="rId102">
              <a:extLst/>
            </a:blip>
            <a:stretch>
              <a:fillRect/>
            </a:stretch>
          </p:blipFill>
          <p:spPr>
            <a:xfrm>
              <a:off x="1452651" y="3245911"/>
              <a:ext cx="277261" cy="379561"/>
            </a:xfrm>
            <a:prstGeom prst="rect">
              <a:avLst/>
            </a:prstGeom>
            <a:effectLst/>
          </p:spPr>
        </p:pic>
        <p:pic>
          <p:nvPicPr>
            <p:cNvPr id="2266" name="Line Shape" descr="Line Shape"/>
            <p:cNvPicPr>
              <a:picLocks noChangeAspect="0"/>
            </p:cNvPicPr>
            <p:nvPr/>
          </p:nvPicPr>
          <p:blipFill>
            <a:blip r:embed="rId103">
              <a:extLst/>
            </a:blip>
            <a:stretch>
              <a:fillRect/>
            </a:stretch>
          </p:blipFill>
          <p:spPr>
            <a:xfrm>
              <a:off x="1754994" y="3207778"/>
              <a:ext cx="235250" cy="472919"/>
            </a:xfrm>
            <a:prstGeom prst="rect">
              <a:avLst/>
            </a:prstGeom>
            <a:effectLst/>
          </p:spPr>
        </p:pic>
        <p:pic>
          <p:nvPicPr>
            <p:cNvPr id="2268" name="Line Shape" descr="Line Shape"/>
            <p:cNvPicPr>
              <a:picLocks noChangeAspect="0"/>
            </p:cNvPicPr>
            <p:nvPr/>
          </p:nvPicPr>
          <p:blipFill>
            <a:blip r:embed="rId104">
              <a:extLst/>
            </a:blip>
            <a:stretch>
              <a:fillRect/>
            </a:stretch>
          </p:blipFill>
          <p:spPr>
            <a:xfrm>
              <a:off x="1729100" y="3243843"/>
              <a:ext cx="316636" cy="160354"/>
            </a:xfrm>
            <a:prstGeom prst="rect">
              <a:avLst/>
            </a:prstGeom>
            <a:effectLst/>
          </p:spPr>
        </p:pic>
        <p:pic>
          <p:nvPicPr>
            <p:cNvPr id="2270" name="Line Shape" descr="Line Shape"/>
            <p:cNvPicPr>
              <a:picLocks noChangeAspect="0"/>
            </p:cNvPicPr>
            <p:nvPr/>
          </p:nvPicPr>
          <p:blipFill>
            <a:blip r:embed="rId105">
              <a:extLst/>
            </a:blip>
            <a:stretch>
              <a:fillRect/>
            </a:stretch>
          </p:blipFill>
          <p:spPr>
            <a:xfrm>
              <a:off x="6958570" y="3255865"/>
              <a:ext cx="208441" cy="629202"/>
            </a:xfrm>
            <a:prstGeom prst="rect">
              <a:avLst/>
            </a:prstGeom>
            <a:effectLst/>
          </p:spPr>
        </p:pic>
        <p:pic>
          <p:nvPicPr>
            <p:cNvPr id="2272" name="Line Shape" descr="Line Shape"/>
            <p:cNvPicPr>
              <a:picLocks noChangeAspect="0"/>
            </p:cNvPicPr>
            <p:nvPr/>
          </p:nvPicPr>
          <p:blipFill>
            <a:blip r:embed="rId106">
              <a:extLst/>
            </a:blip>
            <a:stretch>
              <a:fillRect/>
            </a:stretch>
          </p:blipFill>
          <p:spPr>
            <a:xfrm>
              <a:off x="6958570" y="3315974"/>
              <a:ext cx="472920" cy="487243"/>
            </a:xfrm>
            <a:prstGeom prst="rect">
              <a:avLst/>
            </a:prstGeom>
            <a:effectLst/>
          </p:spPr>
        </p:pic>
        <p:pic>
          <p:nvPicPr>
            <p:cNvPr id="2274" name="Line Shape" descr="Line Shape"/>
            <p:cNvPicPr>
              <a:picLocks noChangeAspect="0"/>
            </p:cNvPicPr>
            <p:nvPr/>
          </p:nvPicPr>
          <p:blipFill>
            <a:blip r:embed="rId107">
              <a:extLst/>
            </a:blip>
            <a:stretch>
              <a:fillRect/>
            </a:stretch>
          </p:blipFill>
          <p:spPr>
            <a:xfrm>
              <a:off x="8015965" y="3183734"/>
              <a:ext cx="401311" cy="773464"/>
            </a:xfrm>
            <a:prstGeom prst="rect">
              <a:avLst/>
            </a:prstGeom>
            <a:effectLst/>
          </p:spPr>
        </p:pic>
        <p:pic>
          <p:nvPicPr>
            <p:cNvPr id="2276" name="Line Shape" descr="Line Shape"/>
            <p:cNvPicPr>
              <a:picLocks noChangeAspect="0"/>
            </p:cNvPicPr>
            <p:nvPr/>
          </p:nvPicPr>
          <p:blipFill>
            <a:blip r:embed="rId108">
              <a:extLst/>
            </a:blip>
            <a:stretch>
              <a:fillRect/>
            </a:stretch>
          </p:blipFill>
          <p:spPr>
            <a:xfrm>
              <a:off x="8497357" y="3327996"/>
              <a:ext cx="160354" cy="472919"/>
            </a:xfrm>
            <a:prstGeom prst="rect">
              <a:avLst/>
            </a:prstGeom>
            <a:effectLst/>
          </p:spPr>
        </p:pic>
        <p:pic>
          <p:nvPicPr>
            <p:cNvPr id="2278" name="Line Shape" descr="Line Shape"/>
            <p:cNvPicPr>
              <a:picLocks noChangeAspect="0"/>
            </p:cNvPicPr>
            <p:nvPr/>
          </p:nvPicPr>
          <p:blipFill>
            <a:blip r:embed="rId109">
              <a:extLst/>
            </a:blip>
            <a:stretch>
              <a:fillRect/>
            </a:stretch>
          </p:blipFill>
          <p:spPr>
            <a:xfrm>
              <a:off x="8593532" y="3227191"/>
              <a:ext cx="443386" cy="543833"/>
            </a:xfrm>
            <a:prstGeom prst="rect">
              <a:avLst/>
            </a:prstGeom>
            <a:effectLst/>
          </p:spPr>
        </p:pic>
        <p:pic>
          <p:nvPicPr>
            <p:cNvPr id="2280" name="Line Line" descr="Line Line"/>
            <p:cNvPicPr>
              <a:picLocks noChangeAspect="0"/>
            </p:cNvPicPr>
            <p:nvPr/>
          </p:nvPicPr>
          <p:blipFill>
            <a:blip r:embed="rId110">
              <a:extLst/>
            </a:blip>
            <a:stretch>
              <a:fillRect/>
            </a:stretch>
          </p:blipFill>
          <p:spPr>
            <a:xfrm>
              <a:off x="12015265" y="3712692"/>
              <a:ext cx="128760" cy="98013"/>
            </a:xfrm>
            <a:prstGeom prst="rect">
              <a:avLst/>
            </a:prstGeom>
            <a:effectLst/>
          </p:spPr>
        </p:pic>
        <p:pic>
          <p:nvPicPr>
            <p:cNvPr id="2282" name="Line Line" descr="Line Line"/>
            <p:cNvPicPr>
              <a:picLocks noChangeAspect="0"/>
            </p:cNvPicPr>
            <p:nvPr/>
          </p:nvPicPr>
          <p:blipFill>
            <a:blip r:embed="rId111">
              <a:extLst/>
            </a:blip>
            <a:stretch>
              <a:fillRect/>
            </a:stretch>
          </p:blipFill>
          <p:spPr>
            <a:xfrm>
              <a:off x="9890490" y="3412148"/>
              <a:ext cx="101637" cy="86429"/>
            </a:xfrm>
            <a:prstGeom prst="rect">
              <a:avLst/>
            </a:prstGeom>
            <a:effectLst/>
          </p:spPr>
        </p:pic>
        <p:pic>
          <p:nvPicPr>
            <p:cNvPr id="2284" name="Line Shape" descr="Line Shape"/>
            <p:cNvPicPr>
              <a:picLocks noChangeAspect="0"/>
            </p:cNvPicPr>
            <p:nvPr/>
          </p:nvPicPr>
          <p:blipFill>
            <a:blip r:embed="rId112">
              <a:extLst/>
            </a:blip>
            <a:stretch>
              <a:fillRect/>
            </a:stretch>
          </p:blipFill>
          <p:spPr>
            <a:xfrm>
              <a:off x="9242707" y="3484279"/>
              <a:ext cx="337459" cy="136310"/>
            </a:xfrm>
            <a:prstGeom prst="rect">
              <a:avLst/>
            </a:prstGeom>
            <a:effectLst/>
          </p:spPr>
        </p:pic>
        <p:pic>
          <p:nvPicPr>
            <p:cNvPr id="2286" name="Line Shape" descr="Line Shape"/>
            <p:cNvPicPr>
              <a:picLocks noChangeAspect="0"/>
            </p:cNvPicPr>
            <p:nvPr/>
          </p:nvPicPr>
          <p:blipFill>
            <a:blip r:embed="rId113">
              <a:extLst/>
            </a:blip>
            <a:stretch>
              <a:fillRect/>
            </a:stretch>
          </p:blipFill>
          <p:spPr>
            <a:xfrm>
              <a:off x="9362925" y="3340017"/>
              <a:ext cx="100245" cy="569094"/>
            </a:xfrm>
            <a:prstGeom prst="rect">
              <a:avLst/>
            </a:prstGeom>
            <a:effectLst/>
          </p:spPr>
        </p:pic>
        <p:pic>
          <p:nvPicPr>
            <p:cNvPr id="2288" name="Line Shape" descr="Line Shape"/>
            <p:cNvPicPr>
              <a:picLocks noChangeAspect="0"/>
            </p:cNvPicPr>
            <p:nvPr/>
          </p:nvPicPr>
          <p:blipFill>
            <a:blip r:embed="rId114">
              <a:extLst/>
            </a:blip>
            <a:stretch>
              <a:fillRect/>
            </a:stretch>
          </p:blipFill>
          <p:spPr>
            <a:xfrm>
              <a:off x="10240514" y="3236962"/>
              <a:ext cx="124288" cy="756301"/>
            </a:xfrm>
            <a:prstGeom prst="rect">
              <a:avLst/>
            </a:prstGeom>
            <a:effectLst/>
          </p:spPr>
        </p:pic>
        <p:pic>
          <p:nvPicPr>
            <p:cNvPr id="2290" name="Line Shape" descr="Line Shape"/>
            <p:cNvPicPr>
              <a:picLocks noChangeAspect="0"/>
            </p:cNvPicPr>
            <p:nvPr/>
          </p:nvPicPr>
          <p:blipFill>
            <a:blip r:embed="rId115">
              <a:extLst/>
            </a:blip>
            <a:stretch>
              <a:fillRect/>
            </a:stretch>
          </p:blipFill>
          <p:spPr>
            <a:xfrm>
              <a:off x="10216471" y="3400126"/>
              <a:ext cx="424832" cy="112266"/>
            </a:xfrm>
            <a:prstGeom prst="rect">
              <a:avLst/>
            </a:prstGeom>
            <a:effectLst/>
          </p:spPr>
        </p:pic>
        <p:pic>
          <p:nvPicPr>
            <p:cNvPr id="2292" name="Line Shape" descr="Line Shape"/>
            <p:cNvPicPr>
              <a:picLocks noChangeAspect="0"/>
            </p:cNvPicPr>
            <p:nvPr/>
          </p:nvPicPr>
          <p:blipFill>
            <a:blip r:embed="rId116">
              <a:extLst/>
            </a:blip>
            <a:stretch>
              <a:fillRect/>
            </a:stretch>
          </p:blipFill>
          <p:spPr>
            <a:xfrm>
              <a:off x="10288601" y="3712692"/>
              <a:ext cx="364724" cy="208441"/>
            </a:xfrm>
            <a:prstGeom prst="rect">
              <a:avLst/>
            </a:prstGeom>
            <a:effectLst/>
          </p:spPr>
        </p:pic>
        <p:pic>
          <p:nvPicPr>
            <p:cNvPr id="2294" name="Line Line" descr="Line Line"/>
            <p:cNvPicPr>
              <a:picLocks noChangeAspect="0"/>
            </p:cNvPicPr>
            <p:nvPr/>
          </p:nvPicPr>
          <p:blipFill>
            <a:blip r:embed="rId117">
              <a:extLst/>
            </a:blip>
            <a:stretch>
              <a:fillRect/>
            </a:stretch>
          </p:blipFill>
          <p:spPr>
            <a:xfrm>
              <a:off x="10829581" y="3424170"/>
              <a:ext cx="292593" cy="136310"/>
            </a:xfrm>
            <a:prstGeom prst="rect">
              <a:avLst/>
            </a:prstGeom>
            <a:effectLst/>
          </p:spPr>
        </p:pic>
        <p:pic>
          <p:nvPicPr>
            <p:cNvPr id="2296" name="Line Shape" descr="Line Shape"/>
            <p:cNvPicPr>
              <a:picLocks noChangeAspect="0"/>
            </p:cNvPicPr>
            <p:nvPr/>
          </p:nvPicPr>
          <p:blipFill>
            <a:blip r:embed="rId118">
              <a:extLst/>
            </a:blip>
            <a:stretch>
              <a:fillRect/>
            </a:stretch>
          </p:blipFill>
          <p:spPr>
            <a:xfrm>
              <a:off x="10848999" y="3520344"/>
              <a:ext cx="273175" cy="554839"/>
            </a:xfrm>
            <a:prstGeom prst="rect">
              <a:avLst/>
            </a:prstGeom>
            <a:effectLst/>
          </p:spPr>
        </p:pic>
        <p:pic>
          <p:nvPicPr>
            <p:cNvPr id="2298" name="Line Shape" descr="Line Shape"/>
            <p:cNvPicPr>
              <a:picLocks noChangeAspect="0"/>
            </p:cNvPicPr>
            <p:nvPr/>
          </p:nvPicPr>
          <p:blipFill>
            <a:blip r:embed="rId119">
              <a:extLst/>
            </a:blip>
            <a:stretch>
              <a:fillRect/>
            </a:stretch>
          </p:blipFill>
          <p:spPr>
            <a:xfrm>
              <a:off x="11720149" y="3352039"/>
              <a:ext cx="303658" cy="569094"/>
            </a:xfrm>
            <a:prstGeom prst="rect">
              <a:avLst/>
            </a:prstGeom>
            <a:effectLst/>
          </p:spPr>
        </p:pic>
        <p:pic>
          <p:nvPicPr>
            <p:cNvPr id="2300" name="Line Shape" descr="Line Shape"/>
            <p:cNvPicPr>
              <a:picLocks noChangeAspect="0"/>
            </p:cNvPicPr>
            <p:nvPr/>
          </p:nvPicPr>
          <p:blipFill>
            <a:blip r:embed="rId120">
              <a:extLst/>
            </a:blip>
            <a:stretch>
              <a:fillRect/>
            </a:stretch>
          </p:blipFill>
          <p:spPr>
            <a:xfrm>
              <a:off x="12212084" y="3279909"/>
              <a:ext cx="436855" cy="486944"/>
            </a:xfrm>
            <a:prstGeom prst="rect">
              <a:avLst/>
            </a:prstGeom>
            <a:effectLst/>
          </p:spPr>
        </p:pic>
        <p:pic>
          <p:nvPicPr>
            <p:cNvPr id="2302" name="Line Shape" descr="Line Shape"/>
            <p:cNvPicPr>
              <a:picLocks noChangeAspect="0"/>
            </p:cNvPicPr>
            <p:nvPr/>
          </p:nvPicPr>
          <p:blipFill>
            <a:blip r:embed="rId121">
              <a:extLst/>
            </a:blip>
            <a:stretch>
              <a:fillRect/>
            </a:stretch>
          </p:blipFill>
          <p:spPr>
            <a:xfrm>
              <a:off x="12440498" y="3413474"/>
              <a:ext cx="292388" cy="368163"/>
            </a:xfrm>
            <a:prstGeom prst="rect">
              <a:avLst/>
            </a:prstGeom>
            <a:effectLst/>
          </p:spPr>
        </p:pic>
        <p:pic>
          <p:nvPicPr>
            <p:cNvPr id="2304" name="Line Shape" descr="Line Shape"/>
            <p:cNvPicPr>
              <a:picLocks noChangeAspect="0"/>
            </p:cNvPicPr>
            <p:nvPr/>
          </p:nvPicPr>
          <p:blipFill>
            <a:blip r:embed="rId122">
              <a:extLst/>
            </a:blip>
            <a:stretch>
              <a:fillRect/>
            </a:stretch>
          </p:blipFill>
          <p:spPr>
            <a:xfrm>
              <a:off x="12702711" y="3384749"/>
              <a:ext cx="365207" cy="897037"/>
            </a:xfrm>
            <a:prstGeom prst="rect">
              <a:avLst/>
            </a:prstGeom>
            <a:effectLst/>
          </p:spPr>
        </p:pic>
        <p:pic>
          <p:nvPicPr>
            <p:cNvPr id="2306" name="Line Shape" descr="Line Shape"/>
            <p:cNvPicPr>
              <a:picLocks noChangeAspect="0"/>
            </p:cNvPicPr>
            <p:nvPr/>
          </p:nvPicPr>
          <p:blipFill>
            <a:blip r:embed="rId123">
              <a:extLst/>
            </a:blip>
            <a:stretch>
              <a:fillRect/>
            </a:stretch>
          </p:blipFill>
          <p:spPr>
            <a:xfrm>
              <a:off x="13120230" y="3485236"/>
              <a:ext cx="322147" cy="359223"/>
            </a:xfrm>
            <a:prstGeom prst="rect">
              <a:avLst/>
            </a:prstGeom>
            <a:effectLst/>
          </p:spPr>
        </p:pic>
        <p:pic>
          <p:nvPicPr>
            <p:cNvPr id="2308" name="Line Shape" descr="Line Shape"/>
            <p:cNvPicPr>
              <a:picLocks noChangeAspect="0"/>
            </p:cNvPicPr>
            <p:nvPr/>
          </p:nvPicPr>
          <p:blipFill>
            <a:blip r:embed="rId124">
              <a:extLst/>
            </a:blip>
            <a:stretch>
              <a:fillRect/>
            </a:stretch>
          </p:blipFill>
          <p:spPr>
            <a:xfrm>
              <a:off x="13498414" y="3472257"/>
              <a:ext cx="125354" cy="296215"/>
            </a:xfrm>
            <a:prstGeom prst="rect">
              <a:avLst/>
            </a:prstGeom>
            <a:effectLst/>
          </p:spPr>
        </p:pic>
        <p:pic>
          <p:nvPicPr>
            <p:cNvPr id="2310" name="Line Line" descr="Line Line"/>
            <p:cNvPicPr>
              <a:picLocks noChangeAspect="0"/>
            </p:cNvPicPr>
            <p:nvPr/>
          </p:nvPicPr>
          <p:blipFill>
            <a:blip r:embed="rId125">
              <a:extLst/>
            </a:blip>
            <a:stretch>
              <a:fillRect/>
            </a:stretch>
          </p:blipFill>
          <p:spPr>
            <a:xfrm>
              <a:off x="13546501" y="3279909"/>
              <a:ext cx="124289" cy="208440"/>
            </a:xfrm>
            <a:prstGeom prst="rect">
              <a:avLst/>
            </a:prstGeom>
            <a:effectLst/>
          </p:spPr>
        </p:pic>
        <p:pic>
          <p:nvPicPr>
            <p:cNvPr id="2312" name="Line Shape" descr="Line Shape"/>
            <p:cNvPicPr>
              <a:picLocks noChangeAspect="0"/>
            </p:cNvPicPr>
            <p:nvPr/>
          </p:nvPicPr>
          <p:blipFill>
            <a:blip r:embed="rId126">
              <a:extLst/>
            </a:blip>
            <a:stretch>
              <a:fillRect/>
            </a:stretch>
          </p:blipFill>
          <p:spPr>
            <a:xfrm>
              <a:off x="13786937" y="3503692"/>
              <a:ext cx="244506" cy="305674"/>
            </a:xfrm>
            <a:prstGeom prst="rect">
              <a:avLst/>
            </a:prstGeom>
            <a:effectLst/>
          </p:spPr>
        </p:pic>
        <p:pic>
          <p:nvPicPr>
            <p:cNvPr id="2314" name="Line Shape" descr="Line Shape"/>
            <p:cNvPicPr>
              <a:picLocks noChangeAspect="0"/>
            </p:cNvPicPr>
            <p:nvPr/>
          </p:nvPicPr>
          <p:blipFill>
            <a:blip r:embed="rId127">
              <a:extLst/>
            </a:blip>
            <a:stretch>
              <a:fillRect/>
            </a:stretch>
          </p:blipFill>
          <p:spPr>
            <a:xfrm>
              <a:off x="13987223" y="3557366"/>
              <a:ext cx="233329" cy="335311"/>
            </a:xfrm>
            <a:prstGeom prst="rect">
              <a:avLst/>
            </a:prstGeom>
            <a:effectLst/>
          </p:spPr>
        </p:pic>
        <p:pic>
          <p:nvPicPr>
            <p:cNvPr id="2316" name="Line Shape" descr="Line Shape"/>
            <p:cNvPicPr>
              <a:picLocks noChangeAspect="0"/>
            </p:cNvPicPr>
            <p:nvPr/>
          </p:nvPicPr>
          <p:blipFill>
            <a:blip r:embed="rId128">
              <a:extLst/>
            </a:blip>
            <a:stretch>
              <a:fillRect/>
            </a:stretch>
          </p:blipFill>
          <p:spPr>
            <a:xfrm>
              <a:off x="14202933" y="3207778"/>
              <a:ext cx="393533" cy="641224"/>
            </a:xfrm>
            <a:prstGeom prst="rect">
              <a:avLst/>
            </a:prstGeom>
            <a:effectLst/>
          </p:spPr>
        </p:pic>
        <p:pic>
          <p:nvPicPr>
            <p:cNvPr id="2318" name="Line Shape" descr="Line Shape"/>
            <p:cNvPicPr>
              <a:picLocks noChangeAspect="0"/>
            </p:cNvPicPr>
            <p:nvPr/>
          </p:nvPicPr>
          <p:blipFill>
            <a:blip r:embed="rId129">
              <a:extLst/>
            </a:blip>
            <a:stretch>
              <a:fillRect/>
            </a:stretch>
          </p:blipFill>
          <p:spPr>
            <a:xfrm>
              <a:off x="14712614" y="3183734"/>
              <a:ext cx="318013" cy="845595"/>
            </a:xfrm>
            <a:prstGeom prst="rect">
              <a:avLst/>
            </a:prstGeom>
            <a:effectLst/>
          </p:spPr>
        </p:pic>
        <p:pic>
          <p:nvPicPr>
            <p:cNvPr id="2320" name="Line Shape" descr="Line Shape"/>
            <p:cNvPicPr>
              <a:picLocks noChangeAspect="0"/>
            </p:cNvPicPr>
            <p:nvPr/>
          </p:nvPicPr>
          <p:blipFill>
            <a:blip r:embed="rId130">
              <a:extLst/>
            </a:blip>
            <a:stretch>
              <a:fillRect/>
            </a:stretch>
          </p:blipFill>
          <p:spPr>
            <a:xfrm>
              <a:off x="7006657" y="4710499"/>
              <a:ext cx="160354" cy="581455"/>
            </a:xfrm>
            <a:prstGeom prst="rect">
              <a:avLst/>
            </a:prstGeom>
            <a:effectLst/>
          </p:spPr>
        </p:pic>
        <p:pic>
          <p:nvPicPr>
            <p:cNvPr id="2322" name="Line Shape" descr="Line Shape"/>
            <p:cNvPicPr>
              <a:picLocks noChangeAspect="0"/>
            </p:cNvPicPr>
            <p:nvPr/>
          </p:nvPicPr>
          <p:blipFill>
            <a:blip r:embed="rId131">
              <a:extLst/>
            </a:blip>
            <a:stretch>
              <a:fillRect/>
            </a:stretch>
          </p:blipFill>
          <p:spPr>
            <a:xfrm>
              <a:off x="7054745" y="4723478"/>
              <a:ext cx="436854" cy="458930"/>
            </a:xfrm>
            <a:prstGeom prst="rect">
              <a:avLst/>
            </a:prstGeom>
            <a:effectLst/>
          </p:spPr>
        </p:pic>
        <p:pic>
          <p:nvPicPr>
            <p:cNvPr id="2324" name="Line Shape" descr="Line Shape"/>
            <p:cNvPicPr>
              <a:picLocks noChangeAspect="0"/>
            </p:cNvPicPr>
            <p:nvPr/>
          </p:nvPicPr>
          <p:blipFill>
            <a:blip r:embed="rId132">
              <a:extLst/>
            </a:blip>
            <a:stretch>
              <a:fillRect/>
            </a:stretch>
          </p:blipFill>
          <p:spPr>
            <a:xfrm>
              <a:off x="7866558" y="4381904"/>
              <a:ext cx="96205" cy="813536"/>
            </a:xfrm>
            <a:prstGeom prst="rect">
              <a:avLst/>
            </a:prstGeom>
            <a:effectLst/>
          </p:spPr>
        </p:pic>
        <p:pic>
          <p:nvPicPr>
            <p:cNvPr id="2326" name="Line Line" descr="Line Line"/>
            <p:cNvPicPr>
              <a:picLocks noChangeAspect="0"/>
            </p:cNvPicPr>
            <p:nvPr/>
          </p:nvPicPr>
          <p:blipFill>
            <a:blip r:embed="rId133">
              <a:extLst/>
            </a:blip>
            <a:stretch>
              <a:fillRect/>
            </a:stretch>
          </p:blipFill>
          <p:spPr>
            <a:xfrm>
              <a:off x="7836160" y="4542194"/>
              <a:ext cx="424833" cy="100245"/>
            </a:xfrm>
            <a:prstGeom prst="rect">
              <a:avLst/>
            </a:prstGeom>
            <a:effectLst/>
          </p:spPr>
        </p:pic>
        <p:pic>
          <p:nvPicPr>
            <p:cNvPr id="2328" name="Line Line" descr="Line Line"/>
            <p:cNvPicPr>
              <a:picLocks noChangeAspect="0"/>
            </p:cNvPicPr>
            <p:nvPr/>
          </p:nvPicPr>
          <p:blipFill>
            <a:blip r:embed="rId134">
              <a:extLst/>
            </a:blip>
            <a:stretch>
              <a:fillRect/>
            </a:stretch>
          </p:blipFill>
          <p:spPr>
            <a:xfrm>
              <a:off x="7896269" y="4878804"/>
              <a:ext cx="364724" cy="148332"/>
            </a:xfrm>
            <a:prstGeom prst="rect">
              <a:avLst/>
            </a:prstGeom>
            <a:effectLst/>
          </p:spPr>
        </p:pic>
        <p:pic>
          <p:nvPicPr>
            <p:cNvPr id="2330" name="Line Shape" descr="Line Shape"/>
            <p:cNvPicPr>
              <a:picLocks noChangeAspect="0"/>
            </p:cNvPicPr>
            <p:nvPr/>
          </p:nvPicPr>
          <p:blipFill>
            <a:blip r:embed="rId135">
              <a:extLst/>
            </a:blip>
            <a:stretch>
              <a:fillRect/>
            </a:stretch>
          </p:blipFill>
          <p:spPr>
            <a:xfrm>
              <a:off x="8521400" y="4590282"/>
              <a:ext cx="196420" cy="484941"/>
            </a:xfrm>
            <a:prstGeom prst="rect">
              <a:avLst/>
            </a:prstGeom>
            <a:effectLst/>
          </p:spPr>
        </p:pic>
        <p:pic>
          <p:nvPicPr>
            <p:cNvPr id="2332" name="Line Shape" descr="Line Shape"/>
            <p:cNvPicPr>
              <a:picLocks noChangeAspect="0"/>
            </p:cNvPicPr>
            <p:nvPr/>
          </p:nvPicPr>
          <p:blipFill>
            <a:blip r:embed="rId136">
              <a:extLst/>
            </a:blip>
            <a:stretch>
              <a:fillRect/>
            </a:stretch>
          </p:blipFill>
          <p:spPr>
            <a:xfrm>
              <a:off x="8617575" y="4626347"/>
              <a:ext cx="388767" cy="455158"/>
            </a:xfrm>
            <a:prstGeom prst="rect">
              <a:avLst/>
            </a:prstGeom>
            <a:effectLst/>
          </p:spPr>
        </p:pic>
        <p:pic>
          <p:nvPicPr>
            <p:cNvPr id="2334" name="Line Shape" descr="Line Shape"/>
            <p:cNvPicPr>
              <a:picLocks noChangeAspect="0"/>
            </p:cNvPicPr>
            <p:nvPr/>
          </p:nvPicPr>
          <p:blipFill>
            <a:blip r:embed="rId137">
              <a:extLst/>
            </a:blip>
            <a:stretch>
              <a:fillRect/>
            </a:stretch>
          </p:blipFill>
          <p:spPr>
            <a:xfrm>
              <a:off x="11070704" y="4660270"/>
              <a:ext cx="111578" cy="599287"/>
            </a:xfrm>
            <a:prstGeom prst="rect">
              <a:avLst/>
            </a:prstGeom>
            <a:effectLst/>
          </p:spPr>
        </p:pic>
        <p:pic>
          <p:nvPicPr>
            <p:cNvPr id="2336" name="Line Shape" descr="Line Shape"/>
            <p:cNvPicPr>
              <a:picLocks noChangeAspect="0"/>
            </p:cNvPicPr>
            <p:nvPr/>
          </p:nvPicPr>
          <p:blipFill>
            <a:blip r:embed="rId138">
              <a:extLst/>
            </a:blip>
            <a:stretch>
              <a:fillRect/>
            </a:stretch>
          </p:blipFill>
          <p:spPr>
            <a:xfrm>
              <a:off x="11057994" y="4712610"/>
              <a:ext cx="448876" cy="469483"/>
            </a:xfrm>
            <a:prstGeom prst="rect">
              <a:avLst/>
            </a:prstGeom>
            <a:effectLst/>
          </p:spPr>
        </p:pic>
        <p:pic>
          <p:nvPicPr>
            <p:cNvPr id="2338" name="Line Shape" descr="Line Shape"/>
            <p:cNvPicPr>
              <a:picLocks noChangeAspect="0"/>
            </p:cNvPicPr>
            <p:nvPr/>
          </p:nvPicPr>
          <p:blipFill>
            <a:blip r:embed="rId139">
              <a:extLst/>
            </a:blip>
            <a:stretch>
              <a:fillRect/>
            </a:stretch>
          </p:blipFill>
          <p:spPr>
            <a:xfrm>
              <a:off x="11960315" y="4506129"/>
              <a:ext cx="568405" cy="607297"/>
            </a:xfrm>
            <a:prstGeom prst="rect">
              <a:avLst/>
            </a:prstGeom>
            <a:effectLst/>
          </p:spPr>
        </p:pic>
        <p:pic>
          <p:nvPicPr>
            <p:cNvPr id="2340" name="Line Shape" descr="Line Shape"/>
            <p:cNvPicPr>
              <a:picLocks noChangeAspect="0"/>
            </p:cNvPicPr>
            <p:nvPr/>
          </p:nvPicPr>
          <p:blipFill>
            <a:blip r:embed="rId140">
              <a:extLst/>
            </a:blip>
            <a:stretch>
              <a:fillRect/>
            </a:stretch>
          </p:blipFill>
          <p:spPr>
            <a:xfrm>
              <a:off x="12729020" y="4614325"/>
              <a:ext cx="208441" cy="484941"/>
            </a:xfrm>
            <a:prstGeom prst="rect">
              <a:avLst/>
            </a:prstGeom>
            <a:effectLst/>
          </p:spPr>
        </p:pic>
        <p:pic>
          <p:nvPicPr>
            <p:cNvPr id="2342" name="Line Shape" descr="Line Shape"/>
            <p:cNvPicPr>
              <a:picLocks noChangeAspect="0"/>
            </p:cNvPicPr>
            <p:nvPr/>
          </p:nvPicPr>
          <p:blipFill>
            <a:blip r:embed="rId141">
              <a:extLst/>
            </a:blip>
            <a:stretch>
              <a:fillRect/>
            </a:stretch>
          </p:blipFill>
          <p:spPr>
            <a:xfrm>
              <a:off x="12909347" y="4518151"/>
              <a:ext cx="388767" cy="657871"/>
            </a:xfrm>
            <a:prstGeom prst="rect">
              <a:avLst/>
            </a:prstGeom>
            <a:effectLst/>
          </p:spPr>
        </p:pic>
        <p:pic>
          <p:nvPicPr>
            <p:cNvPr id="2344" name="Line Shape" descr="Line Shape"/>
            <p:cNvPicPr>
              <a:picLocks noChangeAspect="0"/>
            </p:cNvPicPr>
            <p:nvPr/>
          </p:nvPicPr>
          <p:blipFill>
            <a:blip r:embed="rId142">
              <a:extLst/>
            </a:blip>
            <a:stretch>
              <a:fillRect/>
            </a:stretch>
          </p:blipFill>
          <p:spPr>
            <a:xfrm>
              <a:off x="7066767" y="6297373"/>
              <a:ext cx="124288" cy="549678"/>
            </a:xfrm>
            <a:prstGeom prst="rect">
              <a:avLst/>
            </a:prstGeom>
            <a:effectLst/>
          </p:spPr>
        </p:pic>
        <p:pic>
          <p:nvPicPr>
            <p:cNvPr id="2346" name="Line Shape" descr="Line Shape"/>
            <p:cNvPicPr>
              <a:picLocks noChangeAspect="0"/>
            </p:cNvPicPr>
            <p:nvPr/>
          </p:nvPicPr>
          <p:blipFill>
            <a:blip r:embed="rId143">
              <a:extLst/>
            </a:blip>
            <a:stretch>
              <a:fillRect/>
            </a:stretch>
          </p:blipFill>
          <p:spPr>
            <a:xfrm>
              <a:off x="7054745" y="6393547"/>
              <a:ext cx="400788" cy="448876"/>
            </a:xfrm>
            <a:prstGeom prst="rect">
              <a:avLst/>
            </a:prstGeom>
            <a:effectLst/>
          </p:spPr>
        </p:pic>
        <p:pic>
          <p:nvPicPr>
            <p:cNvPr id="2348" name="Line Shape" descr="Line Shape"/>
            <p:cNvPicPr>
              <a:picLocks noChangeAspect="0"/>
            </p:cNvPicPr>
            <p:nvPr/>
          </p:nvPicPr>
          <p:blipFill>
            <a:blip r:embed="rId144">
              <a:extLst/>
            </a:blip>
            <a:stretch>
              <a:fillRect/>
            </a:stretch>
          </p:blipFill>
          <p:spPr>
            <a:xfrm>
              <a:off x="8022005" y="6225243"/>
              <a:ext cx="563575" cy="653246"/>
            </a:xfrm>
            <a:prstGeom prst="rect">
              <a:avLst/>
            </a:prstGeom>
            <a:effectLst/>
          </p:spPr>
        </p:pic>
        <p:pic>
          <p:nvPicPr>
            <p:cNvPr id="2350" name="Line Shape" descr="Line Shape"/>
            <p:cNvPicPr>
              <a:picLocks noChangeAspect="0"/>
            </p:cNvPicPr>
            <p:nvPr/>
          </p:nvPicPr>
          <p:blipFill>
            <a:blip r:embed="rId145">
              <a:extLst/>
            </a:blip>
            <a:stretch>
              <a:fillRect/>
            </a:stretch>
          </p:blipFill>
          <p:spPr>
            <a:xfrm>
              <a:off x="8943570" y="6250460"/>
              <a:ext cx="339272" cy="207267"/>
            </a:xfrm>
            <a:prstGeom prst="rect">
              <a:avLst/>
            </a:prstGeom>
            <a:effectLst/>
          </p:spPr>
        </p:pic>
        <p:pic>
          <p:nvPicPr>
            <p:cNvPr id="2352" name="Line Shape" descr="Line Shape"/>
            <p:cNvPicPr>
              <a:picLocks noChangeAspect="0"/>
            </p:cNvPicPr>
            <p:nvPr/>
          </p:nvPicPr>
          <p:blipFill>
            <a:blip r:embed="rId146">
              <a:extLst/>
            </a:blip>
            <a:stretch>
              <a:fillRect/>
            </a:stretch>
          </p:blipFill>
          <p:spPr>
            <a:xfrm>
              <a:off x="9013789" y="6273330"/>
              <a:ext cx="281075" cy="615966"/>
            </a:xfrm>
            <a:prstGeom prst="rect">
              <a:avLst/>
            </a:prstGeom>
            <a:effectLst/>
          </p:spPr>
        </p:pic>
        <p:pic>
          <p:nvPicPr>
            <p:cNvPr id="2354" name="Line Shape" descr="Line Shape"/>
            <p:cNvPicPr>
              <a:picLocks noChangeAspect="0"/>
            </p:cNvPicPr>
            <p:nvPr/>
          </p:nvPicPr>
          <p:blipFill>
            <a:blip r:embed="rId147">
              <a:extLst/>
            </a:blip>
            <a:stretch>
              <a:fillRect/>
            </a:stretch>
          </p:blipFill>
          <p:spPr>
            <a:xfrm>
              <a:off x="6874418" y="3123626"/>
              <a:ext cx="581115" cy="679432"/>
            </a:xfrm>
            <a:prstGeom prst="rect">
              <a:avLst/>
            </a:prstGeom>
            <a:effectLst/>
          </p:spPr>
        </p:pic>
        <p:pic>
          <p:nvPicPr>
            <p:cNvPr id="2356" name="Line Shape" descr="Line Shape"/>
            <p:cNvPicPr>
              <a:picLocks noChangeAspect="0"/>
            </p:cNvPicPr>
            <p:nvPr/>
          </p:nvPicPr>
          <p:blipFill>
            <a:blip r:embed="rId148">
              <a:extLst/>
            </a:blip>
            <a:stretch>
              <a:fillRect/>
            </a:stretch>
          </p:blipFill>
          <p:spPr>
            <a:xfrm>
              <a:off x="6886440" y="4506129"/>
              <a:ext cx="737398" cy="732068"/>
            </a:xfrm>
            <a:prstGeom prst="rect">
              <a:avLst/>
            </a:prstGeom>
            <a:effectLst/>
          </p:spPr>
        </p:pic>
        <p:pic>
          <p:nvPicPr>
            <p:cNvPr id="2358" name="Line Shape" descr="Line Shape"/>
            <p:cNvPicPr>
              <a:picLocks noChangeAspect="0"/>
            </p:cNvPicPr>
            <p:nvPr/>
          </p:nvPicPr>
          <p:blipFill>
            <a:blip r:embed="rId149">
              <a:extLst/>
            </a:blip>
            <a:stretch>
              <a:fillRect/>
            </a:stretch>
          </p:blipFill>
          <p:spPr>
            <a:xfrm>
              <a:off x="10920687" y="4494107"/>
              <a:ext cx="610227" cy="665752"/>
            </a:xfrm>
            <a:prstGeom prst="rect">
              <a:avLst/>
            </a:prstGeom>
            <a:effectLst/>
          </p:spPr>
        </p:pic>
        <p:pic>
          <p:nvPicPr>
            <p:cNvPr id="2360" name="Line Shape" descr="Line Shape"/>
            <p:cNvPicPr>
              <a:picLocks noChangeAspect="0"/>
            </p:cNvPicPr>
            <p:nvPr/>
          </p:nvPicPr>
          <p:blipFill>
            <a:blip r:embed="rId150">
              <a:extLst/>
            </a:blip>
            <a:stretch>
              <a:fillRect/>
            </a:stretch>
          </p:blipFill>
          <p:spPr>
            <a:xfrm>
              <a:off x="7252765" y="7312874"/>
              <a:ext cx="135613" cy="469186"/>
            </a:xfrm>
            <a:prstGeom prst="rect">
              <a:avLst/>
            </a:prstGeom>
            <a:effectLst/>
          </p:spPr>
        </p:pic>
        <p:pic>
          <p:nvPicPr>
            <p:cNvPr id="2362" name="Line Shape" descr="Line Shape"/>
            <p:cNvPicPr>
              <a:picLocks noChangeAspect="0"/>
            </p:cNvPicPr>
            <p:nvPr/>
          </p:nvPicPr>
          <p:blipFill>
            <a:blip r:embed="rId151">
              <a:extLst/>
            </a:blip>
            <a:stretch>
              <a:fillRect/>
            </a:stretch>
          </p:blipFill>
          <p:spPr>
            <a:xfrm>
              <a:off x="7156591" y="7264271"/>
              <a:ext cx="170454" cy="389961"/>
            </a:xfrm>
            <a:prstGeom prst="rect">
              <a:avLst/>
            </a:prstGeom>
            <a:effectLst/>
          </p:spPr>
        </p:pic>
        <p:pic>
          <p:nvPicPr>
            <p:cNvPr id="2364" name="Line Line" descr="Line Line"/>
            <p:cNvPicPr>
              <a:picLocks noChangeAspect="0"/>
            </p:cNvPicPr>
            <p:nvPr/>
          </p:nvPicPr>
          <p:blipFill>
            <a:blip r:embed="rId152">
              <a:extLst/>
            </a:blip>
            <a:stretch>
              <a:fillRect/>
            </a:stretch>
          </p:blipFill>
          <p:spPr>
            <a:xfrm>
              <a:off x="7252765" y="7324896"/>
              <a:ext cx="257206" cy="149010"/>
            </a:xfrm>
            <a:prstGeom prst="rect">
              <a:avLst/>
            </a:prstGeom>
            <a:effectLst/>
          </p:spPr>
        </p:pic>
        <p:pic>
          <p:nvPicPr>
            <p:cNvPr id="2366" name="Line Line" descr="Line Line"/>
            <p:cNvPicPr>
              <a:picLocks noChangeAspect="0"/>
            </p:cNvPicPr>
            <p:nvPr/>
          </p:nvPicPr>
          <p:blipFill>
            <a:blip r:embed="rId153">
              <a:extLst/>
            </a:blip>
            <a:stretch>
              <a:fillRect/>
            </a:stretch>
          </p:blipFill>
          <p:spPr>
            <a:xfrm>
              <a:off x="8262594" y="7793745"/>
              <a:ext cx="88901" cy="97237"/>
            </a:xfrm>
            <a:prstGeom prst="rect">
              <a:avLst/>
            </a:prstGeom>
            <a:effectLst/>
          </p:spPr>
        </p:pic>
        <p:pic>
          <p:nvPicPr>
            <p:cNvPr id="2368" name="Line Shape" descr="Line Shape"/>
            <p:cNvPicPr>
              <a:picLocks noChangeAspect="0"/>
            </p:cNvPicPr>
            <p:nvPr/>
          </p:nvPicPr>
          <p:blipFill>
            <a:blip r:embed="rId154">
              <a:extLst/>
            </a:blip>
            <a:stretch>
              <a:fillRect/>
            </a:stretch>
          </p:blipFill>
          <p:spPr>
            <a:xfrm>
              <a:off x="7186475" y="8106311"/>
              <a:ext cx="323496" cy="384956"/>
            </a:xfrm>
            <a:prstGeom prst="rect">
              <a:avLst/>
            </a:prstGeom>
            <a:effectLst/>
          </p:spPr>
        </p:pic>
        <p:pic>
          <p:nvPicPr>
            <p:cNvPr id="2370" name="Line Shape" descr="Line Shape"/>
            <p:cNvPicPr>
              <a:picLocks noChangeAspect="0"/>
            </p:cNvPicPr>
            <p:nvPr/>
          </p:nvPicPr>
          <p:blipFill>
            <a:blip r:embed="rId155">
              <a:extLst/>
            </a:blip>
            <a:stretch>
              <a:fillRect/>
            </a:stretch>
          </p:blipFill>
          <p:spPr>
            <a:xfrm>
              <a:off x="7601396" y="8154398"/>
              <a:ext cx="281250" cy="341358"/>
            </a:xfrm>
            <a:prstGeom prst="rect">
              <a:avLst/>
            </a:prstGeom>
            <a:effectLst/>
          </p:spPr>
        </p:pic>
        <p:pic>
          <p:nvPicPr>
            <p:cNvPr id="2372" name="Line Shape" descr="Line Shape"/>
            <p:cNvPicPr>
              <a:picLocks noChangeAspect="0"/>
            </p:cNvPicPr>
            <p:nvPr/>
          </p:nvPicPr>
          <p:blipFill>
            <a:blip r:embed="rId156">
              <a:extLst/>
            </a:blip>
            <a:stretch>
              <a:fillRect/>
            </a:stretch>
          </p:blipFill>
          <p:spPr>
            <a:xfrm>
              <a:off x="7962049" y="8174434"/>
              <a:ext cx="233162" cy="285226"/>
            </a:xfrm>
            <a:prstGeom prst="rect">
              <a:avLst/>
            </a:prstGeom>
            <a:effectLst/>
          </p:spPr>
        </p:pic>
        <p:pic>
          <p:nvPicPr>
            <p:cNvPr id="2374" name="Line Shape" descr="Line Shape"/>
            <p:cNvPicPr>
              <a:picLocks noChangeAspect="0"/>
            </p:cNvPicPr>
            <p:nvPr/>
          </p:nvPicPr>
          <p:blipFill>
            <a:blip r:embed="rId157">
              <a:extLst/>
            </a:blip>
            <a:stretch>
              <a:fillRect/>
            </a:stretch>
          </p:blipFill>
          <p:spPr>
            <a:xfrm>
              <a:off x="8195941" y="7866795"/>
              <a:ext cx="432055" cy="548226"/>
            </a:xfrm>
            <a:prstGeom prst="rect">
              <a:avLst/>
            </a:prstGeom>
            <a:effectLst/>
          </p:spPr>
        </p:pic>
        <p:pic>
          <p:nvPicPr>
            <p:cNvPr id="2376" name="Line Shape" descr="Line Shape"/>
            <p:cNvPicPr>
              <a:picLocks noChangeAspect="0"/>
            </p:cNvPicPr>
            <p:nvPr/>
          </p:nvPicPr>
          <p:blipFill>
            <a:blip r:embed="rId158">
              <a:extLst/>
            </a:blip>
            <a:stretch>
              <a:fillRect/>
            </a:stretch>
          </p:blipFill>
          <p:spPr>
            <a:xfrm>
              <a:off x="8666849" y="7934308"/>
              <a:ext cx="321640" cy="433293"/>
            </a:xfrm>
            <a:prstGeom prst="rect">
              <a:avLst/>
            </a:prstGeom>
            <a:effectLst/>
          </p:spPr>
        </p:pic>
        <p:pic>
          <p:nvPicPr>
            <p:cNvPr id="2378" name="Line Shape" descr="Line Shape"/>
            <p:cNvPicPr>
              <a:picLocks noChangeAspect="0"/>
            </p:cNvPicPr>
            <p:nvPr/>
          </p:nvPicPr>
          <p:blipFill>
            <a:blip r:embed="rId159">
              <a:extLst/>
            </a:blip>
            <a:stretch>
              <a:fillRect/>
            </a:stretch>
          </p:blipFill>
          <p:spPr>
            <a:xfrm>
              <a:off x="8972835" y="8022158"/>
              <a:ext cx="316357" cy="425640"/>
            </a:xfrm>
            <a:prstGeom prst="rect">
              <a:avLst/>
            </a:prstGeom>
            <a:effectLst/>
          </p:spPr>
        </p:pic>
        <p:pic>
          <p:nvPicPr>
            <p:cNvPr id="2380" name="Line Shape" descr="Line Shape"/>
            <p:cNvPicPr>
              <a:picLocks noChangeAspect="0"/>
            </p:cNvPicPr>
            <p:nvPr/>
          </p:nvPicPr>
          <p:blipFill>
            <a:blip r:embed="rId160">
              <a:extLst/>
            </a:blip>
            <a:stretch>
              <a:fillRect/>
            </a:stretch>
          </p:blipFill>
          <p:spPr>
            <a:xfrm>
              <a:off x="9224335" y="7737643"/>
              <a:ext cx="497641" cy="683293"/>
            </a:xfrm>
            <a:prstGeom prst="rect">
              <a:avLst/>
            </a:prstGeom>
            <a:effectLst/>
          </p:spPr>
        </p:pic>
        <p:pic>
          <p:nvPicPr>
            <p:cNvPr id="2382" name="Line Shape" descr="Line Shape"/>
            <p:cNvPicPr>
              <a:picLocks noChangeAspect="0"/>
            </p:cNvPicPr>
            <p:nvPr/>
          </p:nvPicPr>
          <p:blipFill>
            <a:blip r:embed="rId161">
              <a:extLst/>
            </a:blip>
            <a:stretch>
              <a:fillRect/>
            </a:stretch>
          </p:blipFill>
          <p:spPr>
            <a:xfrm>
              <a:off x="17589348" y="3369733"/>
              <a:ext cx="523825" cy="112944"/>
            </a:xfrm>
            <a:prstGeom prst="rect">
              <a:avLst/>
            </a:prstGeom>
            <a:effectLst/>
          </p:spPr>
        </p:pic>
        <p:pic>
          <p:nvPicPr>
            <p:cNvPr id="2384" name="Line Shape" descr="Line Shape"/>
            <p:cNvPicPr>
              <a:picLocks noChangeAspect="0"/>
            </p:cNvPicPr>
            <p:nvPr/>
          </p:nvPicPr>
          <p:blipFill>
            <a:blip r:embed="rId162">
              <a:extLst/>
            </a:blip>
            <a:stretch>
              <a:fillRect/>
            </a:stretch>
          </p:blipFill>
          <p:spPr>
            <a:xfrm>
              <a:off x="17916076" y="2997058"/>
              <a:ext cx="442097" cy="822229"/>
            </a:xfrm>
            <a:prstGeom prst="rect">
              <a:avLst/>
            </a:prstGeom>
            <a:effectLst/>
          </p:spPr>
        </p:pic>
      </p:grpSp>
      <p:grpSp>
        <p:nvGrpSpPr>
          <p:cNvPr id="2557" name="Drawing"/>
          <p:cNvGrpSpPr/>
          <p:nvPr/>
        </p:nvGrpSpPr>
        <p:grpSpPr>
          <a:xfrm>
            <a:off x="18812346" y="623868"/>
            <a:ext cx="5095320" cy="4247756"/>
            <a:chOff x="-38099" y="-38099"/>
            <a:chExt cx="5095318" cy="4247754"/>
          </a:xfrm>
        </p:grpSpPr>
        <p:pic>
          <p:nvPicPr>
            <p:cNvPr id="2387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28610" y="1926926"/>
              <a:ext cx="895878" cy="130027"/>
            </a:xfrm>
            <a:prstGeom prst="rect">
              <a:avLst/>
            </a:prstGeom>
            <a:effectLst/>
          </p:spPr>
        </p:pic>
        <p:pic>
          <p:nvPicPr>
            <p:cNvPr id="2389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653649" y="1921448"/>
              <a:ext cx="449991" cy="125641"/>
            </a:xfrm>
            <a:prstGeom prst="rect">
              <a:avLst/>
            </a:prstGeom>
            <a:effectLst/>
          </p:spPr>
        </p:pic>
        <p:pic>
          <p:nvPicPr>
            <p:cNvPr id="2391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044546" y="1332381"/>
              <a:ext cx="147645" cy="2763236"/>
            </a:xfrm>
            <a:prstGeom prst="rect">
              <a:avLst/>
            </a:prstGeom>
            <a:effectLst/>
          </p:spPr>
        </p:pic>
        <p:pic>
          <p:nvPicPr>
            <p:cNvPr id="2393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84345" y="2919256"/>
              <a:ext cx="2168862" cy="164360"/>
            </a:xfrm>
            <a:prstGeom prst="rect">
              <a:avLst/>
            </a:prstGeom>
            <a:effectLst/>
          </p:spPr>
        </p:pic>
        <p:pic>
          <p:nvPicPr>
            <p:cNvPr id="2395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90313" y="1885383"/>
              <a:ext cx="593232" cy="131937"/>
            </a:xfrm>
            <a:prstGeom prst="rect">
              <a:avLst/>
            </a:prstGeom>
            <a:effectLst/>
          </p:spPr>
        </p:pic>
        <p:pic>
          <p:nvPicPr>
            <p:cNvPr id="2397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62444" y="1164077"/>
              <a:ext cx="415807" cy="424051"/>
            </a:xfrm>
            <a:prstGeom prst="rect">
              <a:avLst/>
            </a:prstGeom>
            <a:effectLst/>
          </p:spPr>
        </p:pic>
        <p:pic>
          <p:nvPicPr>
            <p:cNvPr id="2399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74647" y="1248229"/>
              <a:ext cx="84216" cy="545050"/>
            </a:xfrm>
            <a:prstGeom prst="rect">
              <a:avLst/>
            </a:prstGeom>
            <a:effectLst/>
          </p:spPr>
        </p:pic>
        <p:pic>
          <p:nvPicPr>
            <p:cNvPr id="2401" name="Line Line" descr="Line Lin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707249" y="1548773"/>
              <a:ext cx="88223" cy="304615"/>
            </a:xfrm>
            <a:prstGeom prst="rect">
              <a:avLst/>
            </a:prstGeom>
            <a:effectLst/>
          </p:spPr>
        </p:pic>
        <p:pic>
          <p:nvPicPr>
            <p:cNvPr id="2403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82662" y="2317683"/>
              <a:ext cx="112266" cy="547671"/>
            </a:xfrm>
            <a:prstGeom prst="rect">
              <a:avLst/>
            </a:prstGeom>
            <a:effectLst/>
          </p:spPr>
        </p:pic>
        <p:pic>
          <p:nvPicPr>
            <p:cNvPr id="2405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430749" y="2318167"/>
              <a:ext cx="320445" cy="364723"/>
            </a:xfrm>
            <a:prstGeom prst="rect">
              <a:avLst/>
            </a:prstGeom>
            <a:effectLst/>
          </p:spPr>
        </p:pic>
        <p:pic>
          <p:nvPicPr>
            <p:cNvPr id="2407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707249" y="2438384"/>
              <a:ext cx="100245" cy="400789"/>
            </a:xfrm>
            <a:prstGeom prst="rect">
              <a:avLst/>
            </a:prstGeom>
            <a:effectLst/>
          </p:spPr>
        </p:pic>
        <p:pic>
          <p:nvPicPr>
            <p:cNvPr id="2409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418727" y="3291930"/>
              <a:ext cx="94766" cy="460898"/>
            </a:xfrm>
            <a:prstGeom prst="rect">
              <a:avLst/>
            </a:prstGeom>
            <a:effectLst/>
          </p:spPr>
        </p:pic>
        <p:pic>
          <p:nvPicPr>
            <p:cNvPr id="2411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454792" y="3173775"/>
              <a:ext cx="288893" cy="422770"/>
            </a:xfrm>
            <a:prstGeom prst="rect">
              <a:avLst/>
            </a:prstGeom>
            <a:effectLst/>
          </p:spPr>
        </p:pic>
        <p:pic>
          <p:nvPicPr>
            <p:cNvPr id="2413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671235" y="3340017"/>
              <a:ext cx="244455" cy="358212"/>
            </a:xfrm>
            <a:prstGeom prst="rect">
              <a:avLst/>
            </a:prstGeom>
            <a:effectLst/>
          </p:spPr>
        </p:pic>
        <p:pic>
          <p:nvPicPr>
            <p:cNvPr id="2415" name="Line Line" descr="Line Line"/>
            <p:cNvPicPr>
              <a:picLocks noChangeAspect="0"/>
            </p:cNvPicPr>
            <p:nvPr/>
          </p:nvPicPr>
          <p:blipFill>
            <a:blip r:embed="rId163">
              <a:extLst/>
            </a:blip>
            <a:stretch>
              <a:fillRect/>
            </a:stretch>
          </p:blipFill>
          <p:spPr>
            <a:xfrm>
              <a:off x="2349196" y="1236207"/>
              <a:ext cx="81237" cy="243363"/>
            </a:xfrm>
            <a:prstGeom prst="rect">
              <a:avLst/>
            </a:prstGeom>
            <a:effectLst/>
          </p:spPr>
        </p:pic>
        <p:pic>
          <p:nvPicPr>
            <p:cNvPr id="2417" name="Line Shape" descr="Line Shape"/>
            <p:cNvPicPr>
              <a:picLocks noChangeAspect="0"/>
            </p:cNvPicPr>
            <p:nvPr/>
          </p:nvPicPr>
          <p:blipFill>
            <a:blip r:embed="rId164">
              <a:extLst/>
            </a:blip>
            <a:stretch>
              <a:fillRect/>
            </a:stretch>
          </p:blipFill>
          <p:spPr>
            <a:xfrm>
              <a:off x="2270080" y="1897498"/>
              <a:ext cx="135637" cy="2095762"/>
            </a:xfrm>
            <a:prstGeom prst="rect">
              <a:avLst/>
            </a:prstGeom>
            <a:effectLst/>
          </p:spPr>
        </p:pic>
        <p:pic>
          <p:nvPicPr>
            <p:cNvPr id="2419" name="Line Shape" descr="Line Shape"/>
            <p:cNvPicPr>
              <a:picLocks noChangeAspect="0"/>
            </p:cNvPicPr>
            <p:nvPr/>
          </p:nvPicPr>
          <p:blipFill>
            <a:blip r:embed="rId165">
              <a:extLst/>
            </a:blip>
            <a:stretch>
              <a:fillRect/>
            </a:stretch>
          </p:blipFill>
          <p:spPr>
            <a:xfrm>
              <a:off x="2053647" y="1939756"/>
              <a:ext cx="447589" cy="162550"/>
            </a:xfrm>
            <a:prstGeom prst="rect">
              <a:avLst/>
            </a:prstGeom>
            <a:effectLst/>
          </p:spPr>
        </p:pic>
        <p:pic>
          <p:nvPicPr>
            <p:cNvPr id="2421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2349602" y="3087560"/>
              <a:ext cx="997781" cy="234799"/>
            </a:xfrm>
            <a:prstGeom prst="rect">
              <a:avLst/>
            </a:prstGeom>
            <a:effectLst/>
          </p:spPr>
        </p:pic>
        <p:pic>
          <p:nvPicPr>
            <p:cNvPr id="2423" name="Line Line" descr="Line Line"/>
            <p:cNvPicPr>
              <a:picLocks noChangeAspect="0"/>
            </p:cNvPicPr>
            <p:nvPr/>
          </p:nvPicPr>
          <p:blipFill>
            <a:blip r:embed="rId166">
              <a:extLst/>
            </a:blip>
            <a:stretch>
              <a:fillRect/>
            </a:stretch>
          </p:blipFill>
          <p:spPr>
            <a:xfrm>
              <a:off x="3748758" y="1993579"/>
              <a:ext cx="79462" cy="78157"/>
            </a:xfrm>
            <a:prstGeom prst="rect">
              <a:avLst/>
            </a:prstGeom>
            <a:effectLst/>
          </p:spPr>
        </p:pic>
        <p:pic>
          <p:nvPicPr>
            <p:cNvPr id="2425" name="Line Shape" descr="Line Shape"/>
            <p:cNvPicPr>
              <a:picLocks noChangeAspect="0"/>
            </p:cNvPicPr>
            <p:nvPr/>
          </p:nvPicPr>
          <p:blipFill>
            <a:blip r:embed="rId167">
              <a:extLst/>
            </a:blip>
            <a:stretch>
              <a:fillRect/>
            </a:stretch>
          </p:blipFill>
          <p:spPr>
            <a:xfrm>
              <a:off x="106161" y="719271"/>
              <a:ext cx="2643709" cy="356257"/>
            </a:xfrm>
            <a:prstGeom prst="rect">
              <a:avLst/>
            </a:prstGeom>
            <a:effectLst/>
          </p:spPr>
        </p:pic>
        <p:pic>
          <p:nvPicPr>
            <p:cNvPr id="2427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966108" y="106145"/>
              <a:ext cx="226083" cy="1997388"/>
            </a:xfrm>
            <a:prstGeom prst="rect">
              <a:avLst/>
            </a:prstGeom>
            <a:effectLst/>
          </p:spPr>
        </p:pic>
        <p:pic>
          <p:nvPicPr>
            <p:cNvPr id="2429" name="Line Shape" descr="Line Shape"/>
            <p:cNvPicPr>
              <a:picLocks noChangeAspect="0"/>
            </p:cNvPicPr>
            <p:nvPr/>
          </p:nvPicPr>
          <p:blipFill>
            <a:blip r:embed="rId168">
              <a:extLst/>
            </a:blip>
            <a:stretch>
              <a:fillRect/>
            </a:stretch>
          </p:blipFill>
          <p:spPr>
            <a:xfrm>
              <a:off x="2306145" y="262444"/>
              <a:ext cx="160672" cy="1096932"/>
            </a:xfrm>
            <a:prstGeom prst="rect">
              <a:avLst/>
            </a:prstGeom>
            <a:effectLst/>
          </p:spPr>
        </p:pic>
        <p:pic>
          <p:nvPicPr>
            <p:cNvPr id="2431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-14057" y="-38100"/>
              <a:ext cx="112266" cy="682803"/>
            </a:xfrm>
            <a:prstGeom prst="rect">
              <a:avLst/>
            </a:prstGeom>
            <a:effectLst/>
          </p:spPr>
        </p:pic>
        <p:pic>
          <p:nvPicPr>
            <p:cNvPr id="2433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-38100" y="1972"/>
              <a:ext cx="257038" cy="456890"/>
            </a:xfrm>
            <a:prstGeom prst="rect">
              <a:avLst/>
            </a:prstGeom>
            <a:effectLst/>
          </p:spPr>
        </p:pic>
        <p:pic>
          <p:nvPicPr>
            <p:cNvPr id="2435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92222" y="202335"/>
              <a:ext cx="242597" cy="306466"/>
            </a:xfrm>
            <a:prstGeom prst="rect">
              <a:avLst/>
            </a:prstGeom>
            <a:effectLst/>
          </p:spPr>
        </p:pic>
        <p:pic>
          <p:nvPicPr>
            <p:cNvPr id="2437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418727" y="262444"/>
              <a:ext cx="224469" cy="412810"/>
            </a:xfrm>
            <a:prstGeom prst="rect">
              <a:avLst/>
            </a:prstGeom>
            <a:effectLst/>
          </p:spPr>
        </p:pic>
        <p:pic>
          <p:nvPicPr>
            <p:cNvPr id="2439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596743" y="276699"/>
              <a:ext cx="191076" cy="218229"/>
            </a:xfrm>
            <a:prstGeom prst="rect">
              <a:avLst/>
            </a:prstGeom>
            <a:effectLst/>
          </p:spPr>
        </p:pic>
        <p:pic>
          <p:nvPicPr>
            <p:cNvPr id="2441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726844" y="274465"/>
              <a:ext cx="285020" cy="306758"/>
            </a:xfrm>
            <a:prstGeom prst="rect">
              <a:avLst/>
            </a:prstGeom>
            <a:effectLst/>
          </p:spPr>
        </p:pic>
        <p:pic>
          <p:nvPicPr>
            <p:cNvPr id="2443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2636211" y="130204"/>
              <a:ext cx="166897" cy="687424"/>
            </a:xfrm>
            <a:prstGeom prst="rect">
              <a:avLst/>
            </a:prstGeom>
            <a:effectLst/>
          </p:spPr>
        </p:pic>
        <p:pic>
          <p:nvPicPr>
            <p:cNvPr id="2445" name="Line Line" descr="Line Lin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2642755" y="226379"/>
              <a:ext cx="256527" cy="100244"/>
            </a:xfrm>
            <a:prstGeom prst="rect">
              <a:avLst/>
            </a:prstGeom>
            <a:effectLst/>
          </p:spPr>
        </p:pic>
        <p:pic>
          <p:nvPicPr>
            <p:cNvPr id="2447" name="Line Line" descr="Line Lin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2666798" y="454792"/>
              <a:ext cx="268550" cy="208441"/>
            </a:xfrm>
            <a:prstGeom prst="rect">
              <a:avLst/>
            </a:prstGeom>
            <a:effectLst/>
          </p:spPr>
        </p:pic>
        <p:pic>
          <p:nvPicPr>
            <p:cNvPr id="2449" name="Line Shape" descr="Line Shap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2943299" y="502879"/>
              <a:ext cx="196419" cy="316637"/>
            </a:xfrm>
            <a:prstGeom prst="rect">
              <a:avLst/>
            </a:prstGeom>
            <a:effectLst/>
          </p:spPr>
        </p:pic>
        <p:pic>
          <p:nvPicPr>
            <p:cNvPr id="2451" name="Line Line" descr="Line Lin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3003408" y="274465"/>
              <a:ext cx="244505" cy="160354"/>
            </a:xfrm>
            <a:prstGeom prst="rect">
              <a:avLst/>
            </a:prstGeom>
            <a:effectLst/>
          </p:spPr>
        </p:pic>
        <p:pic>
          <p:nvPicPr>
            <p:cNvPr id="2453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3183734" y="394683"/>
              <a:ext cx="410902" cy="557072"/>
            </a:xfrm>
            <a:prstGeom prst="rect">
              <a:avLst/>
            </a:prstGeom>
            <a:effectLst/>
          </p:spPr>
        </p:pic>
        <p:pic>
          <p:nvPicPr>
            <p:cNvPr id="2455" name="Line Shape" descr="Line Shape"/>
            <p:cNvPicPr>
              <a:picLocks noChangeAspect="0"/>
            </p:cNvPicPr>
            <p:nvPr/>
          </p:nvPicPr>
          <p:blipFill>
            <a:blip r:embed="rId169">
              <a:extLst/>
            </a:blip>
            <a:stretch>
              <a:fillRect/>
            </a:stretch>
          </p:blipFill>
          <p:spPr>
            <a:xfrm>
              <a:off x="2731065" y="1659702"/>
              <a:ext cx="78887" cy="102743"/>
            </a:xfrm>
            <a:prstGeom prst="rect">
              <a:avLst/>
            </a:prstGeom>
            <a:effectLst/>
          </p:spPr>
        </p:pic>
        <p:pic>
          <p:nvPicPr>
            <p:cNvPr id="2457" name="Line Shape" descr="Line Shape"/>
            <p:cNvPicPr>
              <a:picLocks noChangeAspect="0"/>
            </p:cNvPicPr>
            <p:nvPr/>
          </p:nvPicPr>
          <p:blipFill>
            <a:blip r:embed="rId170">
              <a:extLst/>
            </a:blip>
            <a:stretch>
              <a:fillRect/>
            </a:stretch>
          </p:blipFill>
          <p:spPr>
            <a:xfrm>
              <a:off x="2771835" y="1717078"/>
              <a:ext cx="235643" cy="104477"/>
            </a:xfrm>
            <a:prstGeom prst="rect">
              <a:avLst/>
            </a:prstGeom>
            <a:effectLst/>
          </p:spPr>
        </p:pic>
        <p:pic>
          <p:nvPicPr>
            <p:cNvPr id="2459" name="Line Shape" descr="Line Shape"/>
            <p:cNvPicPr>
              <a:picLocks noChangeAspect="0"/>
            </p:cNvPicPr>
            <p:nvPr/>
          </p:nvPicPr>
          <p:blipFill>
            <a:blip r:embed="rId171">
              <a:extLst/>
            </a:blip>
            <a:stretch>
              <a:fillRect/>
            </a:stretch>
          </p:blipFill>
          <p:spPr>
            <a:xfrm>
              <a:off x="2768498" y="1500686"/>
              <a:ext cx="226958" cy="112198"/>
            </a:xfrm>
            <a:prstGeom prst="rect">
              <a:avLst/>
            </a:prstGeom>
            <a:effectLst/>
          </p:spPr>
        </p:pic>
        <p:pic>
          <p:nvPicPr>
            <p:cNvPr id="2461" name="Line Shape" descr="Line Shap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3015430" y="1428556"/>
              <a:ext cx="112266" cy="337183"/>
            </a:xfrm>
            <a:prstGeom prst="rect">
              <a:avLst/>
            </a:prstGeom>
            <a:effectLst/>
          </p:spPr>
        </p:pic>
        <p:pic>
          <p:nvPicPr>
            <p:cNvPr id="2463" name="Line Shape" descr="Line Shap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3051495" y="1460358"/>
              <a:ext cx="234248" cy="260791"/>
            </a:xfrm>
            <a:prstGeom prst="rect">
              <a:avLst/>
            </a:prstGeom>
            <a:effectLst/>
          </p:spPr>
        </p:pic>
        <p:pic>
          <p:nvPicPr>
            <p:cNvPr id="2465" name="Line Shape" descr="Line Shap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3291930" y="1416534"/>
              <a:ext cx="124288" cy="304615"/>
            </a:xfrm>
            <a:prstGeom prst="rect">
              <a:avLst/>
            </a:prstGeom>
            <a:effectLst/>
          </p:spPr>
        </p:pic>
        <p:pic>
          <p:nvPicPr>
            <p:cNvPr id="2467" name="Line Line" descr="Line Lin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3253830" y="1380469"/>
              <a:ext cx="152401" cy="76201"/>
            </a:xfrm>
            <a:prstGeom prst="rect">
              <a:avLst/>
            </a:prstGeom>
            <a:effectLst/>
          </p:spPr>
        </p:pic>
        <p:pic>
          <p:nvPicPr>
            <p:cNvPr id="2469" name="Line Line" descr="Line Line"/>
            <p:cNvPicPr>
              <a:picLocks noChangeAspect="0"/>
            </p:cNvPicPr>
            <p:nvPr/>
          </p:nvPicPr>
          <p:blipFill>
            <a:blip r:embed="rId172">
              <a:extLst/>
            </a:blip>
            <a:stretch>
              <a:fillRect/>
            </a:stretch>
          </p:blipFill>
          <p:spPr>
            <a:xfrm>
              <a:off x="3460235" y="1328732"/>
              <a:ext cx="111311" cy="79850"/>
            </a:xfrm>
            <a:prstGeom prst="rect">
              <a:avLst/>
            </a:prstGeom>
            <a:effectLst/>
          </p:spPr>
        </p:pic>
        <p:pic>
          <p:nvPicPr>
            <p:cNvPr id="2471" name="Line Line" descr="Line Line"/>
            <p:cNvPicPr>
              <a:picLocks noChangeAspect="0"/>
            </p:cNvPicPr>
            <p:nvPr/>
          </p:nvPicPr>
          <p:blipFill>
            <a:blip r:embed="rId173">
              <a:extLst/>
            </a:blip>
            <a:stretch>
              <a:fillRect/>
            </a:stretch>
          </p:blipFill>
          <p:spPr>
            <a:xfrm>
              <a:off x="3501814" y="1327709"/>
              <a:ext cx="78628" cy="76486"/>
            </a:xfrm>
            <a:prstGeom prst="rect">
              <a:avLst/>
            </a:prstGeom>
            <a:effectLst/>
          </p:spPr>
        </p:pic>
        <p:pic>
          <p:nvPicPr>
            <p:cNvPr id="2473" name="Line Shape" descr="Line Shape"/>
            <p:cNvPicPr>
              <a:picLocks noChangeAspect="0"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3592475" y="1368447"/>
              <a:ext cx="124288" cy="460898"/>
            </a:xfrm>
            <a:prstGeom prst="rect">
              <a:avLst/>
            </a:prstGeom>
            <a:effectLst/>
          </p:spPr>
        </p:pic>
        <p:pic>
          <p:nvPicPr>
            <p:cNvPr id="2475" name="Line Line" descr="Line Lin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2714885" y="2450406"/>
              <a:ext cx="256528" cy="88223"/>
            </a:xfrm>
            <a:prstGeom prst="rect">
              <a:avLst/>
            </a:prstGeom>
            <a:effectLst/>
          </p:spPr>
        </p:pic>
        <p:pic>
          <p:nvPicPr>
            <p:cNvPr id="2477" name="Line Shape" descr="Line Shape"/>
            <p:cNvPicPr>
              <a:picLocks noChangeAspect="0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2740022" y="2546581"/>
              <a:ext cx="207347" cy="426973"/>
            </a:xfrm>
            <a:prstGeom prst="rect">
              <a:avLst/>
            </a:prstGeom>
            <a:effectLst/>
          </p:spPr>
        </p:pic>
        <p:pic>
          <p:nvPicPr>
            <p:cNvPr id="2479" name="Line Line" descr="Line Line"/>
            <p:cNvPicPr>
              <a:picLocks noChangeAspect="0"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2787016" y="2678820"/>
              <a:ext cx="244506" cy="136310"/>
            </a:xfrm>
            <a:prstGeom prst="rect">
              <a:avLst/>
            </a:prstGeom>
            <a:effectLst/>
          </p:spPr>
        </p:pic>
        <p:pic>
          <p:nvPicPr>
            <p:cNvPr id="2481" name="Line Shape" descr="Line Shape"/>
            <p:cNvPicPr>
              <a:picLocks noChangeAspect="0"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3072267" y="2540845"/>
              <a:ext cx="229912" cy="348388"/>
            </a:xfrm>
            <a:prstGeom prst="rect">
              <a:avLst/>
            </a:prstGeom>
            <a:effectLst/>
          </p:spPr>
        </p:pic>
        <p:pic>
          <p:nvPicPr>
            <p:cNvPr id="2483" name="Line Line" descr="Line Line"/>
            <p:cNvPicPr>
              <a:picLocks noChangeAspect="0"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3400126" y="2498493"/>
              <a:ext cx="76201" cy="268550"/>
            </a:xfrm>
            <a:prstGeom prst="rect">
              <a:avLst/>
            </a:prstGeom>
            <a:effectLst/>
          </p:spPr>
        </p:pic>
        <p:pic>
          <p:nvPicPr>
            <p:cNvPr id="2485" name="Line Shape" descr="Line Shape"/>
            <p:cNvPicPr>
              <a:picLocks noChangeAspect="0"/>
            </p:cNvPicPr>
            <p:nvPr/>
          </p:nvPicPr>
          <p:blipFill>
            <a:blip r:embed="rId174">
              <a:extLst/>
            </a:blip>
            <a:stretch>
              <a:fillRect/>
            </a:stretch>
          </p:blipFill>
          <p:spPr>
            <a:xfrm>
              <a:off x="3680634" y="2457722"/>
              <a:ext cx="90625" cy="561778"/>
            </a:xfrm>
            <a:prstGeom prst="rect">
              <a:avLst/>
            </a:prstGeom>
            <a:effectLst/>
          </p:spPr>
        </p:pic>
        <p:pic>
          <p:nvPicPr>
            <p:cNvPr id="2487" name="Line Shape" descr="Line Shape"/>
            <p:cNvPicPr>
              <a:picLocks noChangeAspect="0"/>
            </p:cNvPicPr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2690842" y="3520344"/>
              <a:ext cx="124288" cy="484941"/>
            </a:xfrm>
            <a:prstGeom prst="rect">
              <a:avLst/>
            </a:prstGeom>
            <a:effectLst/>
          </p:spPr>
        </p:pic>
        <p:pic>
          <p:nvPicPr>
            <p:cNvPr id="2489" name="Line Line" descr="Line Line"/>
            <p:cNvPicPr>
              <a:picLocks noChangeAspect="0"/>
            </p:cNvPicPr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>
              <a:off x="2714885" y="3544388"/>
              <a:ext cx="292593" cy="76201"/>
            </a:xfrm>
            <a:prstGeom prst="rect">
              <a:avLst/>
            </a:prstGeom>
            <a:effectLst/>
          </p:spPr>
        </p:pic>
        <p:pic>
          <p:nvPicPr>
            <p:cNvPr id="2491" name="Line Line" descr="Line Line"/>
            <p:cNvPicPr>
              <a:picLocks noChangeAspect="0"/>
            </p:cNvPicPr>
            <p:nvPr/>
          </p:nvPicPr>
          <p:blipFill>
            <a:blip r:embed="rId54">
              <a:extLst/>
            </a:blip>
            <a:stretch>
              <a:fillRect/>
            </a:stretch>
          </p:blipFill>
          <p:spPr>
            <a:xfrm>
              <a:off x="2738929" y="3772801"/>
              <a:ext cx="208440" cy="100244"/>
            </a:xfrm>
            <a:prstGeom prst="rect">
              <a:avLst/>
            </a:prstGeom>
            <a:effectLst/>
          </p:spPr>
        </p:pic>
        <p:pic>
          <p:nvPicPr>
            <p:cNvPr id="2493" name="Line Line" descr="Line Line"/>
            <p:cNvPicPr>
              <a:picLocks noChangeAspect="0"/>
            </p:cNvPicPr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>
              <a:off x="2702864" y="3880997"/>
              <a:ext cx="316636" cy="196419"/>
            </a:xfrm>
            <a:prstGeom prst="rect">
              <a:avLst/>
            </a:prstGeom>
            <a:effectLst/>
          </p:spPr>
        </p:pic>
        <p:pic>
          <p:nvPicPr>
            <p:cNvPr id="2495" name="Line Shape" descr="Line Shape"/>
            <p:cNvPicPr>
              <a:picLocks noChangeAspect="0"/>
            </p:cNvPicPr>
            <p:nvPr/>
          </p:nvPicPr>
          <p:blipFill>
            <a:blip r:embed="rId56">
              <a:extLst/>
            </a:blip>
            <a:stretch>
              <a:fillRect/>
            </a:stretch>
          </p:blipFill>
          <p:spPr>
            <a:xfrm>
              <a:off x="3113330" y="3581343"/>
              <a:ext cx="212539" cy="375855"/>
            </a:xfrm>
            <a:prstGeom prst="rect">
              <a:avLst/>
            </a:prstGeom>
            <a:effectLst/>
          </p:spPr>
        </p:pic>
        <p:pic>
          <p:nvPicPr>
            <p:cNvPr id="2497" name="Line Shape" descr="Line Shape"/>
            <p:cNvPicPr>
              <a:picLocks noChangeAspect="0"/>
            </p:cNvPicPr>
            <p:nvPr/>
          </p:nvPicPr>
          <p:blipFill>
            <a:blip r:embed="rId57">
              <a:extLst/>
            </a:blip>
            <a:stretch>
              <a:fillRect/>
            </a:stretch>
          </p:blipFill>
          <p:spPr>
            <a:xfrm>
              <a:off x="3388105" y="3676627"/>
              <a:ext cx="102559" cy="268549"/>
            </a:xfrm>
            <a:prstGeom prst="rect">
              <a:avLst/>
            </a:prstGeom>
            <a:effectLst/>
          </p:spPr>
        </p:pic>
        <p:pic>
          <p:nvPicPr>
            <p:cNvPr id="2499" name="Line Line" descr="Line Lin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3313939" y="3592475"/>
              <a:ext cx="152401" cy="76201"/>
            </a:xfrm>
            <a:prstGeom prst="rect">
              <a:avLst/>
            </a:prstGeom>
            <a:effectLst/>
          </p:spPr>
        </p:pic>
        <p:pic>
          <p:nvPicPr>
            <p:cNvPr id="2501" name="Line Line" descr="Line Line"/>
            <p:cNvPicPr>
              <a:picLocks noChangeAspect="0"/>
            </p:cNvPicPr>
            <p:nvPr/>
          </p:nvPicPr>
          <p:blipFill>
            <a:blip r:embed="rId58">
              <a:extLst/>
            </a:blip>
            <a:stretch>
              <a:fillRect/>
            </a:stretch>
          </p:blipFill>
          <p:spPr>
            <a:xfrm>
              <a:off x="3580453" y="3364061"/>
              <a:ext cx="352702" cy="124288"/>
            </a:xfrm>
            <a:prstGeom prst="rect">
              <a:avLst/>
            </a:prstGeom>
            <a:effectLst/>
          </p:spPr>
        </p:pic>
        <p:pic>
          <p:nvPicPr>
            <p:cNvPr id="2503" name="Line Shape" descr="Line Shape"/>
            <p:cNvPicPr>
              <a:picLocks noChangeAspect="0"/>
            </p:cNvPicPr>
            <p:nvPr/>
          </p:nvPicPr>
          <p:blipFill>
            <a:blip r:embed="rId59">
              <a:extLst/>
            </a:blip>
            <a:stretch>
              <a:fillRect/>
            </a:stretch>
          </p:blipFill>
          <p:spPr>
            <a:xfrm>
              <a:off x="3755057" y="3424170"/>
              <a:ext cx="105967" cy="785485"/>
            </a:xfrm>
            <a:prstGeom prst="rect">
              <a:avLst/>
            </a:prstGeom>
            <a:effectLst/>
          </p:spPr>
        </p:pic>
        <p:pic>
          <p:nvPicPr>
            <p:cNvPr id="2505" name="Line Shape" descr="Line Shape"/>
            <p:cNvPicPr>
              <a:picLocks noChangeAspect="0"/>
            </p:cNvPicPr>
            <p:nvPr/>
          </p:nvPicPr>
          <p:blipFill>
            <a:blip r:embed="rId93">
              <a:extLst/>
            </a:blip>
            <a:stretch>
              <a:fillRect/>
            </a:stretch>
          </p:blipFill>
          <p:spPr>
            <a:xfrm>
              <a:off x="1260251" y="226379"/>
              <a:ext cx="280571" cy="525494"/>
            </a:xfrm>
            <a:prstGeom prst="rect">
              <a:avLst/>
            </a:prstGeom>
            <a:effectLst/>
          </p:spPr>
        </p:pic>
        <p:pic>
          <p:nvPicPr>
            <p:cNvPr id="2507" name="Line Line" descr="Line Line"/>
            <p:cNvPicPr>
              <a:picLocks noChangeAspect="0"/>
            </p:cNvPicPr>
            <p:nvPr/>
          </p:nvPicPr>
          <p:blipFill>
            <a:blip r:embed="rId94">
              <a:extLst/>
            </a:blip>
            <a:stretch>
              <a:fillRect/>
            </a:stretch>
          </p:blipFill>
          <p:spPr>
            <a:xfrm>
              <a:off x="1488664" y="635119"/>
              <a:ext cx="160354" cy="124288"/>
            </a:xfrm>
            <a:prstGeom prst="rect">
              <a:avLst/>
            </a:prstGeom>
            <a:effectLst/>
          </p:spPr>
        </p:pic>
        <p:pic>
          <p:nvPicPr>
            <p:cNvPr id="2509" name="Line Shape" descr="Line Shape"/>
            <p:cNvPicPr>
              <a:picLocks noChangeAspect="0"/>
            </p:cNvPicPr>
            <p:nvPr/>
          </p:nvPicPr>
          <p:blipFill>
            <a:blip r:embed="rId95">
              <a:extLst/>
            </a:blip>
            <a:stretch>
              <a:fillRect/>
            </a:stretch>
          </p:blipFill>
          <p:spPr>
            <a:xfrm>
              <a:off x="1713885" y="274465"/>
              <a:ext cx="297843" cy="545051"/>
            </a:xfrm>
            <a:prstGeom prst="rect">
              <a:avLst/>
            </a:prstGeom>
            <a:effectLst/>
          </p:spPr>
        </p:pic>
        <p:pic>
          <p:nvPicPr>
            <p:cNvPr id="2511" name="Line Shape" descr="Line Shape"/>
            <p:cNvPicPr>
              <a:picLocks noChangeAspect="0"/>
            </p:cNvPicPr>
            <p:nvPr/>
          </p:nvPicPr>
          <p:blipFill>
            <a:blip r:embed="rId99">
              <a:extLst/>
            </a:blip>
            <a:stretch>
              <a:fillRect/>
            </a:stretch>
          </p:blipFill>
          <p:spPr>
            <a:xfrm>
              <a:off x="1366146" y="2282925"/>
              <a:ext cx="330959" cy="415857"/>
            </a:xfrm>
            <a:prstGeom prst="rect">
              <a:avLst/>
            </a:prstGeom>
            <a:effectLst/>
          </p:spPr>
        </p:pic>
        <p:pic>
          <p:nvPicPr>
            <p:cNvPr id="2513" name="Line Shape" descr="Line Shape"/>
            <p:cNvPicPr>
              <a:picLocks noChangeAspect="0"/>
            </p:cNvPicPr>
            <p:nvPr/>
          </p:nvPicPr>
          <p:blipFill>
            <a:blip r:embed="rId100">
              <a:extLst/>
            </a:blip>
            <a:stretch>
              <a:fillRect/>
            </a:stretch>
          </p:blipFill>
          <p:spPr>
            <a:xfrm>
              <a:off x="1729100" y="2306145"/>
              <a:ext cx="255054" cy="420825"/>
            </a:xfrm>
            <a:prstGeom prst="rect">
              <a:avLst/>
            </a:prstGeom>
            <a:effectLst/>
          </p:spPr>
        </p:pic>
        <p:pic>
          <p:nvPicPr>
            <p:cNvPr id="2515" name="Line Shape" descr="Line Shape"/>
            <p:cNvPicPr>
              <a:picLocks noChangeAspect="0"/>
            </p:cNvPicPr>
            <p:nvPr/>
          </p:nvPicPr>
          <p:blipFill>
            <a:blip r:embed="rId101">
              <a:extLst/>
            </a:blip>
            <a:stretch>
              <a:fillRect/>
            </a:stretch>
          </p:blipFill>
          <p:spPr>
            <a:xfrm>
              <a:off x="1729100" y="2295907"/>
              <a:ext cx="256527" cy="110482"/>
            </a:xfrm>
            <a:prstGeom prst="rect">
              <a:avLst/>
            </a:prstGeom>
            <a:effectLst/>
          </p:spPr>
        </p:pic>
        <p:pic>
          <p:nvPicPr>
            <p:cNvPr id="2517" name="Line Shape" descr="Line Shape"/>
            <p:cNvPicPr>
              <a:picLocks noChangeAspect="0"/>
            </p:cNvPicPr>
            <p:nvPr/>
          </p:nvPicPr>
          <p:blipFill>
            <a:blip r:embed="rId102">
              <a:extLst/>
            </a:blip>
            <a:stretch>
              <a:fillRect/>
            </a:stretch>
          </p:blipFill>
          <p:spPr>
            <a:xfrm>
              <a:off x="1452651" y="3245911"/>
              <a:ext cx="277261" cy="379561"/>
            </a:xfrm>
            <a:prstGeom prst="rect">
              <a:avLst/>
            </a:prstGeom>
            <a:effectLst/>
          </p:spPr>
        </p:pic>
        <p:pic>
          <p:nvPicPr>
            <p:cNvPr id="2519" name="Line Shape" descr="Line Shape"/>
            <p:cNvPicPr>
              <a:picLocks noChangeAspect="0"/>
            </p:cNvPicPr>
            <p:nvPr/>
          </p:nvPicPr>
          <p:blipFill>
            <a:blip r:embed="rId103">
              <a:extLst/>
            </a:blip>
            <a:stretch>
              <a:fillRect/>
            </a:stretch>
          </p:blipFill>
          <p:spPr>
            <a:xfrm>
              <a:off x="1754994" y="3207778"/>
              <a:ext cx="235250" cy="472919"/>
            </a:xfrm>
            <a:prstGeom prst="rect">
              <a:avLst/>
            </a:prstGeom>
            <a:effectLst/>
          </p:spPr>
        </p:pic>
        <p:pic>
          <p:nvPicPr>
            <p:cNvPr id="2521" name="Line Shape" descr="Line Shape"/>
            <p:cNvPicPr>
              <a:picLocks noChangeAspect="0"/>
            </p:cNvPicPr>
            <p:nvPr/>
          </p:nvPicPr>
          <p:blipFill>
            <a:blip r:embed="rId104">
              <a:extLst/>
            </a:blip>
            <a:stretch>
              <a:fillRect/>
            </a:stretch>
          </p:blipFill>
          <p:spPr>
            <a:xfrm>
              <a:off x="1729100" y="3243843"/>
              <a:ext cx="316636" cy="160354"/>
            </a:xfrm>
            <a:prstGeom prst="rect">
              <a:avLst/>
            </a:prstGeom>
            <a:effectLst/>
          </p:spPr>
        </p:pic>
        <p:pic>
          <p:nvPicPr>
            <p:cNvPr id="2523" name="Line Shape" descr="Line Shape"/>
            <p:cNvPicPr>
              <a:picLocks noChangeAspect="0"/>
            </p:cNvPicPr>
            <p:nvPr/>
          </p:nvPicPr>
          <p:blipFill>
            <a:blip r:embed="rId175">
              <a:extLst/>
            </a:blip>
            <a:stretch>
              <a:fillRect/>
            </a:stretch>
          </p:blipFill>
          <p:spPr>
            <a:xfrm>
              <a:off x="1345830" y="1217064"/>
              <a:ext cx="369338" cy="477966"/>
            </a:xfrm>
            <a:prstGeom prst="rect">
              <a:avLst/>
            </a:prstGeom>
            <a:effectLst/>
          </p:spPr>
        </p:pic>
        <p:pic>
          <p:nvPicPr>
            <p:cNvPr id="2525" name="Line Shape" descr="Line Shape"/>
            <p:cNvPicPr>
              <a:picLocks noChangeAspect="0"/>
            </p:cNvPicPr>
            <p:nvPr/>
          </p:nvPicPr>
          <p:blipFill>
            <a:blip r:embed="rId176">
              <a:extLst/>
            </a:blip>
            <a:stretch>
              <a:fillRect/>
            </a:stretch>
          </p:blipFill>
          <p:spPr>
            <a:xfrm>
              <a:off x="1770528" y="1241108"/>
              <a:ext cx="112944" cy="509663"/>
            </a:xfrm>
            <a:prstGeom prst="rect">
              <a:avLst/>
            </a:prstGeom>
            <a:effectLst/>
          </p:spPr>
        </p:pic>
        <p:pic>
          <p:nvPicPr>
            <p:cNvPr id="2527" name="Line Shape" descr="Line Shape"/>
            <p:cNvPicPr>
              <a:picLocks noChangeAspect="0"/>
            </p:cNvPicPr>
            <p:nvPr/>
          </p:nvPicPr>
          <p:blipFill>
            <a:blip r:embed="rId177">
              <a:extLst/>
            </a:blip>
            <a:stretch>
              <a:fillRect/>
            </a:stretch>
          </p:blipFill>
          <p:spPr>
            <a:xfrm>
              <a:off x="2311314" y="1127240"/>
              <a:ext cx="154874" cy="1839834"/>
            </a:xfrm>
            <a:prstGeom prst="rect">
              <a:avLst/>
            </a:prstGeom>
            <a:effectLst/>
          </p:spPr>
        </p:pic>
        <p:pic>
          <p:nvPicPr>
            <p:cNvPr id="2529" name="Line Shape" descr="Line Shape"/>
            <p:cNvPicPr>
              <a:picLocks noChangeAspect="0"/>
            </p:cNvPicPr>
            <p:nvPr/>
          </p:nvPicPr>
          <p:blipFill>
            <a:blip r:embed="rId178">
              <a:extLst/>
            </a:blip>
            <a:stretch>
              <a:fillRect/>
            </a:stretch>
          </p:blipFill>
          <p:spPr>
            <a:xfrm>
              <a:off x="2462118" y="978971"/>
              <a:ext cx="1266358" cy="116274"/>
            </a:xfrm>
            <a:prstGeom prst="rect">
              <a:avLst/>
            </a:prstGeom>
            <a:effectLst/>
          </p:spPr>
        </p:pic>
        <p:pic>
          <p:nvPicPr>
            <p:cNvPr id="2531" name="Line Shape" descr="Line Shape"/>
            <p:cNvPicPr>
              <a:picLocks noChangeAspect="0"/>
            </p:cNvPicPr>
            <p:nvPr/>
          </p:nvPicPr>
          <p:blipFill>
            <a:blip r:embed="rId179">
              <a:extLst/>
            </a:blip>
            <a:stretch>
              <a:fillRect/>
            </a:stretch>
          </p:blipFill>
          <p:spPr>
            <a:xfrm>
              <a:off x="2281793" y="2076960"/>
              <a:ext cx="1655059" cy="246818"/>
            </a:xfrm>
            <a:prstGeom prst="rect">
              <a:avLst/>
            </a:prstGeom>
            <a:effectLst/>
          </p:spPr>
        </p:pic>
        <p:pic>
          <p:nvPicPr>
            <p:cNvPr id="2533" name="Line Shape" descr="Line Shape"/>
            <p:cNvPicPr>
              <a:picLocks noChangeAspect="0"/>
            </p:cNvPicPr>
            <p:nvPr/>
          </p:nvPicPr>
          <p:blipFill>
            <a:blip r:embed="rId180">
              <a:extLst/>
            </a:blip>
            <a:stretch>
              <a:fillRect/>
            </a:stretch>
          </p:blipFill>
          <p:spPr>
            <a:xfrm>
              <a:off x="2726598" y="1259479"/>
              <a:ext cx="316636" cy="124288"/>
            </a:xfrm>
            <a:prstGeom prst="rect">
              <a:avLst/>
            </a:prstGeom>
            <a:effectLst/>
          </p:spPr>
        </p:pic>
        <p:pic>
          <p:nvPicPr>
            <p:cNvPr id="2535" name="Line Shape" descr="Line Shape"/>
            <p:cNvPicPr>
              <a:picLocks noChangeAspect="0"/>
            </p:cNvPicPr>
            <p:nvPr/>
          </p:nvPicPr>
          <p:blipFill>
            <a:blip r:embed="rId181">
              <a:extLst/>
            </a:blip>
            <a:stretch>
              <a:fillRect/>
            </a:stretch>
          </p:blipFill>
          <p:spPr>
            <a:xfrm>
              <a:off x="2763718" y="1283523"/>
              <a:ext cx="207385" cy="651183"/>
            </a:xfrm>
            <a:prstGeom prst="rect">
              <a:avLst/>
            </a:prstGeom>
            <a:effectLst/>
          </p:spPr>
        </p:pic>
        <p:pic>
          <p:nvPicPr>
            <p:cNvPr id="2537" name="Line Shape" descr="Line Shape"/>
            <p:cNvPicPr>
              <a:picLocks noChangeAspect="0"/>
            </p:cNvPicPr>
            <p:nvPr/>
          </p:nvPicPr>
          <p:blipFill>
            <a:blip r:embed="rId182">
              <a:extLst/>
            </a:blip>
            <a:stretch>
              <a:fillRect/>
            </a:stretch>
          </p:blipFill>
          <p:spPr>
            <a:xfrm>
              <a:off x="2750641" y="1560024"/>
              <a:ext cx="328659" cy="102559"/>
            </a:xfrm>
            <a:prstGeom prst="rect">
              <a:avLst/>
            </a:prstGeom>
            <a:effectLst/>
          </p:spPr>
        </p:pic>
        <p:pic>
          <p:nvPicPr>
            <p:cNvPr id="2539" name="Line Shape" descr="Line Shape"/>
            <p:cNvPicPr>
              <a:picLocks noChangeAspect="0"/>
            </p:cNvPicPr>
            <p:nvPr/>
          </p:nvPicPr>
          <p:blipFill>
            <a:blip r:embed="rId183">
              <a:extLst/>
            </a:blip>
            <a:stretch>
              <a:fillRect/>
            </a:stretch>
          </p:blipFill>
          <p:spPr>
            <a:xfrm>
              <a:off x="2992033" y="1367675"/>
              <a:ext cx="135354" cy="354842"/>
            </a:xfrm>
            <a:prstGeom prst="rect">
              <a:avLst/>
            </a:prstGeom>
            <a:effectLst/>
          </p:spPr>
        </p:pic>
        <p:pic>
          <p:nvPicPr>
            <p:cNvPr id="2541" name="Line Shape" descr="Line Shape"/>
            <p:cNvPicPr>
              <a:picLocks noChangeAspect="0"/>
            </p:cNvPicPr>
            <p:nvPr/>
          </p:nvPicPr>
          <p:blipFill>
            <a:blip r:embed="rId184">
              <a:extLst/>
            </a:blip>
            <a:stretch>
              <a:fillRect/>
            </a:stretch>
          </p:blipFill>
          <p:spPr>
            <a:xfrm>
              <a:off x="2991076" y="1387435"/>
              <a:ext cx="248526" cy="405073"/>
            </a:xfrm>
            <a:prstGeom prst="rect">
              <a:avLst/>
            </a:prstGeom>
            <a:effectLst/>
          </p:spPr>
        </p:pic>
        <p:pic>
          <p:nvPicPr>
            <p:cNvPr id="2543" name="Line Line" descr="Line Line"/>
            <p:cNvPicPr>
              <a:picLocks noChangeAspect="0"/>
            </p:cNvPicPr>
            <p:nvPr/>
          </p:nvPicPr>
          <p:blipFill>
            <a:blip r:embed="rId185">
              <a:extLst/>
            </a:blip>
            <a:stretch>
              <a:fillRect/>
            </a:stretch>
          </p:blipFill>
          <p:spPr>
            <a:xfrm>
              <a:off x="3255556" y="1319588"/>
              <a:ext cx="232483" cy="112267"/>
            </a:xfrm>
            <a:prstGeom prst="rect">
              <a:avLst/>
            </a:prstGeom>
            <a:effectLst/>
          </p:spPr>
        </p:pic>
        <p:pic>
          <p:nvPicPr>
            <p:cNvPr id="2545" name="Line Shape" descr="Line Shape"/>
            <p:cNvPicPr>
              <a:picLocks noChangeAspect="0"/>
            </p:cNvPicPr>
            <p:nvPr/>
          </p:nvPicPr>
          <p:blipFill>
            <a:blip r:embed="rId186">
              <a:extLst/>
            </a:blip>
            <a:stretch>
              <a:fillRect/>
            </a:stretch>
          </p:blipFill>
          <p:spPr>
            <a:xfrm>
              <a:off x="3322019" y="1331610"/>
              <a:ext cx="105912" cy="412811"/>
            </a:xfrm>
            <a:prstGeom prst="rect">
              <a:avLst/>
            </a:prstGeom>
            <a:effectLst/>
          </p:spPr>
        </p:pic>
        <p:pic>
          <p:nvPicPr>
            <p:cNvPr id="2547" name="Line Line" descr="Line Line"/>
            <p:cNvPicPr>
              <a:picLocks noChangeAspect="0"/>
            </p:cNvPicPr>
            <p:nvPr/>
          </p:nvPicPr>
          <p:blipFill>
            <a:blip r:embed="rId187">
              <a:extLst/>
            </a:blip>
            <a:stretch>
              <a:fillRect/>
            </a:stretch>
          </p:blipFill>
          <p:spPr>
            <a:xfrm>
              <a:off x="3483969" y="1283523"/>
              <a:ext cx="364724" cy="100244"/>
            </a:xfrm>
            <a:prstGeom prst="rect">
              <a:avLst/>
            </a:prstGeom>
            <a:effectLst/>
          </p:spPr>
        </p:pic>
        <p:pic>
          <p:nvPicPr>
            <p:cNvPr id="2549" name="Line Shape" descr="Line Shape"/>
            <p:cNvPicPr>
              <a:picLocks noChangeAspect="0"/>
            </p:cNvPicPr>
            <p:nvPr/>
          </p:nvPicPr>
          <p:blipFill>
            <a:blip r:embed="rId188">
              <a:extLst/>
            </a:blip>
            <a:stretch>
              <a:fillRect/>
            </a:stretch>
          </p:blipFill>
          <p:spPr>
            <a:xfrm>
              <a:off x="3580143" y="1331610"/>
              <a:ext cx="136310" cy="441481"/>
            </a:xfrm>
            <a:prstGeom prst="rect">
              <a:avLst/>
            </a:prstGeom>
            <a:effectLst/>
          </p:spPr>
        </p:pic>
        <p:pic>
          <p:nvPicPr>
            <p:cNvPr id="2551" name="Line Shape" descr="Line Shape"/>
            <p:cNvPicPr>
              <a:picLocks noChangeAspect="0"/>
            </p:cNvPicPr>
            <p:nvPr/>
          </p:nvPicPr>
          <p:blipFill>
            <a:blip r:embed="rId189">
              <a:extLst/>
            </a:blip>
            <a:stretch>
              <a:fillRect/>
            </a:stretch>
          </p:blipFill>
          <p:spPr>
            <a:xfrm>
              <a:off x="4403296" y="1067734"/>
              <a:ext cx="653923" cy="593374"/>
            </a:xfrm>
            <a:prstGeom prst="rect">
              <a:avLst/>
            </a:prstGeom>
            <a:effectLst/>
          </p:spPr>
        </p:pic>
        <p:pic>
          <p:nvPicPr>
            <p:cNvPr id="2553" name="Line Shape" descr="Line Shape"/>
            <p:cNvPicPr>
              <a:picLocks noChangeAspect="0"/>
            </p:cNvPicPr>
            <p:nvPr/>
          </p:nvPicPr>
          <p:blipFill>
            <a:blip r:embed="rId190">
              <a:extLst/>
            </a:blip>
            <a:stretch>
              <a:fillRect/>
            </a:stretch>
          </p:blipFill>
          <p:spPr>
            <a:xfrm>
              <a:off x="4451383" y="2299024"/>
              <a:ext cx="533706" cy="464758"/>
            </a:xfrm>
            <a:prstGeom prst="rect">
              <a:avLst/>
            </a:prstGeom>
            <a:effectLst/>
          </p:spPr>
        </p:pic>
        <p:pic>
          <p:nvPicPr>
            <p:cNvPr id="2555" name="Line Shape" descr="Line Shape"/>
            <p:cNvPicPr>
              <a:picLocks noChangeAspect="0"/>
            </p:cNvPicPr>
            <p:nvPr/>
          </p:nvPicPr>
          <p:blipFill>
            <a:blip r:embed="rId191">
              <a:extLst/>
            </a:blip>
            <a:stretch>
              <a:fillRect/>
            </a:stretch>
          </p:blipFill>
          <p:spPr>
            <a:xfrm>
              <a:off x="4174882" y="3308852"/>
              <a:ext cx="714033" cy="678913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8" name="Drawing"/>
          <p:cNvGrpSpPr/>
          <p:nvPr/>
        </p:nvGrpSpPr>
        <p:grpSpPr>
          <a:xfrm>
            <a:off x="8146754" y="396718"/>
            <a:ext cx="5544132" cy="1182791"/>
            <a:chOff x="0" y="0"/>
            <a:chExt cx="5544130" cy="1182790"/>
          </a:xfrm>
        </p:grpSpPr>
        <p:sp>
          <p:nvSpPr>
            <p:cNvPr id="2559" name="Line"/>
            <p:cNvSpPr/>
            <p:nvPr/>
          </p:nvSpPr>
          <p:spPr>
            <a:xfrm>
              <a:off x="0" y="24043"/>
              <a:ext cx="520944" cy="456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54" y="0"/>
                  </a:moveTo>
                  <a:cubicBezTo>
                    <a:pt x="2991" y="5495"/>
                    <a:pt x="1828" y="10989"/>
                    <a:pt x="1080" y="14400"/>
                  </a:cubicBezTo>
                  <a:cubicBezTo>
                    <a:pt x="332" y="17811"/>
                    <a:pt x="0" y="19137"/>
                    <a:pt x="0" y="19232"/>
                  </a:cubicBezTo>
                  <a:cubicBezTo>
                    <a:pt x="0" y="19326"/>
                    <a:pt x="332" y="18189"/>
                    <a:pt x="1246" y="15632"/>
                  </a:cubicBezTo>
                  <a:cubicBezTo>
                    <a:pt x="2160" y="13074"/>
                    <a:pt x="3655" y="9095"/>
                    <a:pt x="4735" y="6726"/>
                  </a:cubicBezTo>
                  <a:cubicBezTo>
                    <a:pt x="5815" y="4358"/>
                    <a:pt x="6480" y="3600"/>
                    <a:pt x="7062" y="3695"/>
                  </a:cubicBezTo>
                  <a:cubicBezTo>
                    <a:pt x="7643" y="3789"/>
                    <a:pt x="8142" y="4737"/>
                    <a:pt x="8474" y="7011"/>
                  </a:cubicBezTo>
                  <a:cubicBezTo>
                    <a:pt x="8806" y="9284"/>
                    <a:pt x="8972" y="12884"/>
                    <a:pt x="9222" y="15347"/>
                  </a:cubicBezTo>
                  <a:cubicBezTo>
                    <a:pt x="9471" y="17811"/>
                    <a:pt x="9803" y="19137"/>
                    <a:pt x="10218" y="19042"/>
                  </a:cubicBezTo>
                  <a:cubicBezTo>
                    <a:pt x="10634" y="18947"/>
                    <a:pt x="11132" y="17432"/>
                    <a:pt x="11963" y="15253"/>
                  </a:cubicBezTo>
                  <a:cubicBezTo>
                    <a:pt x="12794" y="13074"/>
                    <a:pt x="13957" y="10232"/>
                    <a:pt x="14954" y="8621"/>
                  </a:cubicBezTo>
                  <a:cubicBezTo>
                    <a:pt x="15951" y="7011"/>
                    <a:pt x="16782" y="6632"/>
                    <a:pt x="17446" y="6821"/>
                  </a:cubicBezTo>
                  <a:cubicBezTo>
                    <a:pt x="18111" y="7011"/>
                    <a:pt x="18609" y="7768"/>
                    <a:pt x="19025" y="9379"/>
                  </a:cubicBezTo>
                  <a:cubicBezTo>
                    <a:pt x="19440" y="10989"/>
                    <a:pt x="19772" y="13453"/>
                    <a:pt x="20188" y="15632"/>
                  </a:cubicBezTo>
                  <a:cubicBezTo>
                    <a:pt x="20603" y="17811"/>
                    <a:pt x="21102" y="1970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0" name="Line"/>
            <p:cNvSpPr/>
            <p:nvPr/>
          </p:nvSpPr>
          <p:spPr>
            <a:xfrm>
              <a:off x="654276" y="231688"/>
              <a:ext cx="129363" cy="233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0" h="21012" fill="norm" stroke="1" extrusionOk="0">
                  <a:moveTo>
                    <a:pt x="11603" y="7266"/>
                  </a:moveTo>
                  <a:cubicBezTo>
                    <a:pt x="8330" y="6906"/>
                    <a:pt x="5057" y="6546"/>
                    <a:pt x="3094" y="7266"/>
                  </a:cubicBezTo>
                  <a:cubicBezTo>
                    <a:pt x="1130" y="7986"/>
                    <a:pt x="476" y="9786"/>
                    <a:pt x="148" y="11586"/>
                  </a:cubicBezTo>
                  <a:cubicBezTo>
                    <a:pt x="-179" y="13386"/>
                    <a:pt x="-179" y="15186"/>
                    <a:pt x="2439" y="16986"/>
                  </a:cubicBezTo>
                  <a:cubicBezTo>
                    <a:pt x="5057" y="18786"/>
                    <a:pt x="10294" y="20586"/>
                    <a:pt x="14221" y="20946"/>
                  </a:cubicBezTo>
                  <a:cubicBezTo>
                    <a:pt x="18148" y="21306"/>
                    <a:pt x="20766" y="20226"/>
                    <a:pt x="21094" y="16806"/>
                  </a:cubicBezTo>
                  <a:cubicBezTo>
                    <a:pt x="21421" y="13386"/>
                    <a:pt x="19457" y="7626"/>
                    <a:pt x="17166" y="4206"/>
                  </a:cubicBezTo>
                  <a:cubicBezTo>
                    <a:pt x="14876" y="786"/>
                    <a:pt x="12257" y="-294"/>
                    <a:pt x="10948" y="66"/>
                  </a:cubicBezTo>
                  <a:cubicBezTo>
                    <a:pt x="9639" y="426"/>
                    <a:pt x="9639" y="2226"/>
                    <a:pt x="9639" y="402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1" name="Line"/>
            <p:cNvSpPr/>
            <p:nvPr/>
          </p:nvSpPr>
          <p:spPr>
            <a:xfrm>
              <a:off x="960205" y="48087"/>
              <a:ext cx="270023" cy="369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404" fill="norm" stroke="1" extrusionOk="0">
                  <a:moveTo>
                    <a:pt x="8063" y="15329"/>
                  </a:moveTo>
                  <a:cubicBezTo>
                    <a:pt x="7428" y="14168"/>
                    <a:pt x="6792" y="13006"/>
                    <a:pt x="5839" y="12077"/>
                  </a:cubicBezTo>
                  <a:cubicBezTo>
                    <a:pt x="4886" y="11148"/>
                    <a:pt x="3616" y="10452"/>
                    <a:pt x="2504" y="10568"/>
                  </a:cubicBezTo>
                  <a:cubicBezTo>
                    <a:pt x="1392" y="10684"/>
                    <a:pt x="439" y="11613"/>
                    <a:pt x="122" y="13239"/>
                  </a:cubicBezTo>
                  <a:cubicBezTo>
                    <a:pt x="-196" y="14865"/>
                    <a:pt x="122" y="17187"/>
                    <a:pt x="916" y="18697"/>
                  </a:cubicBezTo>
                  <a:cubicBezTo>
                    <a:pt x="1710" y="20206"/>
                    <a:pt x="2980" y="20903"/>
                    <a:pt x="4410" y="21252"/>
                  </a:cubicBezTo>
                  <a:cubicBezTo>
                    <a:pt x="5839" y="21600"/>
                    <a:pt x="7428" y="21600"/>
                    <a:pt x="9175" y="18465"/>
                  </a:cubicBezTo>
                  <a:cubicBezTo>
                    <a:pt x="10922" y="15329"/>
                    <a:pt x="12828" y="9058"/>
                    <a:pt x="14098" y="5226"/>
                  </a:cubicBezTo>
                  <a:cubicBezTo>
                    <a:pt x="15369" y="1394"/>
                    <a:pt x="16004" y="0"/>
                    <a:pt x="16639" y="0"/>
                  </a:cubicBezTo>
                  <a:cubicBezTo>
                    <a:pt x="17275" y="0"/>
                    <a:pt x="17910" y="1394"/>
                    <a:pt x="18228" y="4297"/>
                  </a:cubicBezTo>
                  <a:cubicBezTo>
                    <a:pt x="18545" y="7200"/>
                    <a:pt x="18545" y="11613"/>
                    <a:pt x="19022" y="14284"/>
                  </a:cubicBezTo>
                  <a:cubicBezTo>
                    <a:pt x="19498" y="16955"/>
                    <a:pt x="20451" y="17884"/>
                    <a:pt x="21404" y="1881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2" name="Line"/>
            <p:cNvSpPr/>
            <p:nvPr/>
          </p:nvSpPr>
          <p:spPr>
            <a:xfrm>
              <a:off x="1350445" y="216391"/>
              <a:ext cx="44867" cy="264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3" h="21600" fill="norm" stroke="1" extrusionOk="0">
                  <a:moveTo>
                    <a:pt x="0" y="0"/>
                  </a:moveTo>
                  <a:cubicBezTo>
                    <a:pt x="9000" y="2945"/>
                    <a:pt x="18000" y="5891"/>
                    <a:pt x="19800" y="9491"/>
                  </a:cubicBezTo>
                  <a:cubicBezTo>
                    <a:pt x="21600" y="13091"/>
                    <a:pt x="16200" y="17345"/>
                    <a:pt x="108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3" name="Line"/>
            <p:cNvSpPr/>
            <p:nvPr/>
          </p:nvSpPr>
          <p:spPr>
            <a:xfrm>
              <a:off x="1326401" y="168304"/>
              <a:ext cx="156285" cy="12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4" name="Line"/>
            <p:cNvSpPr/>
            <p:nvPr/>
          </p:nvSpPr>
          <p:spPr>
            <a:xfrm>
              <a:off x="1614924" y="0"/>
              <a:ext cx="72131" cy="733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3187"/>
                    <a:pt x="16800" y="6374"/>
                    <a:pt x="15600" y="9384"/>
                  </a:cubicBezTo>
                  <a:cubicBezTo>
                    <a:pt x="14400" y="12393"/>
                    <a:pt x="14400" y="15226"/>
                    <a:pt x="12000" y="17233"/>
                  </a:cubicBezTo>
                  <a:cubicBezTo>
                    <a:pt x="9600" y="19239"/>
                    <a:pt x="4800" y="204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5" name="Line"/>
            <p:cNvSpPr/>
            <p:nvPr/>
          </p:nvSpPr>
          <p:spPr>
            <a:xfrm>
              <a:off x="1494706" y="408740"/>
              <a:ext cx="324589" cy="12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67" y="14400"/>
                    <a:pt x="8533" y="7200"/>
                    <a:pt x="12133" y="3600"/>
                  </a:cubicBezTo>
                  <a:cubicBezTo>
                    <a:pt x="15733" y="0"/>
                    <a:pt x="1866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6" name="Line"/>
            <p:cNvSpPr/>
            <p:nvPr/>
          </p:nvSpPr>
          <p:spPr>
            <a:xfrm>
              <a:off x="1915468" y="324587"/>
              <a:ext cx="12023" cy="192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7" name="Line"/>
            <p:cNvSpPr/>
            <p:nvPr/>
          </p:nvSpPr>
          <p:spPr>
            <a:xfrm>
              <a:off x="1903447" y="204370"/>
              <a:ext cx="108196" cy="96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8" name="Line"/>
            <p:cNvSpPr/>
            <p:nvPr/>
          </p:nvSpPr>
          <p:spPr>
            <a:xfrm>
              <a:off x="2149401" y="332602"/>
              <a:ext cx="138743" cy="280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600" fill="norm" stroke="1" extrusionOk="0">
                  <a:moveTo>
                    <a:pt x="21367" y="3086"/>
                  </a:moveTo>
                  <a:cubicBezTo>
                    <a:pt x="17047" y="1543"/>
                    <a:pt x="12727" y="0"/>
                    <a:pt x="9641" y="0"/>
                  </a:cubicBezTo>
                  <a:cubicBezTo>
                    <a:pt x="6556" y="0"/>
                    <a:pt x="4704" y="1543"/>
                    <a:pt x="3161" y="4166"/>
                  </a:cubicBezTo>
                  <a:cubicBezTo>
                    <a:pt x="1618" y="6789"/>
                    <a:pt x="384" y="10491"/>
                    <a:pt x="76" y="13269"/>
                  </a:cubicBezTo>
                  <a:cubicBezTo>
                    <a:pt x="-233" y="16046"/>
                    <a:pt x="384" y="17897"/>
                    <a:pt x="2236" y="19131"/>
                  </a:cubicBezTo>
                  <a:cubicBezTo>
                    <a:pt x="4087" y="20366"/>
                    <a:pt x="7173" y="20983"/>
                    <a:pt x="10258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9" name="Line"/>
            <p:cNvSpPr/>
            <p:nvPr/>
          </p:nvSpPr>
          <p:spPr>
            <a:xfrm>
              <a:off x="2368288" y="331844"/>
              <a:ext cx="196357" cy="173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2" fill="norm" stroke="1" extrusionOk="0">
                  <a:moveTo>
                    <a:pt x="12343" y="7947"/>
                  </a:moveTo>
                  <a:cubicBezTo>
                    <a:pt x="12343" y="5493"/>
                    <a:pt x="12343" y="3038"/>
                    <a:pt x="11241" y="1566"/>
                  </a:cubicBezTo>
                  <a:cubicBezTo>
                    <a:pt x="10139" y="93"/>
                    <a:pt x="7935" y="-398"/>
                    <a:pt x="6171" y="338"/>
                  </a:cubicBezTo>
                  <a:cubicBezTo>
                    <a:pt x="4408" y="1075"/>
                    <a:pt x="3086" y="3038"/>
                    <a:pt x="1984" y="5247"/>
                  </a:cubicBezTo>
                  <a:cubicBezTo>
                    <a:pt x="882" y="7457"/>
                    <a:pt x="0" y="9911"/>
                    <a:pt x="0" y="12366"/>
                  </a:cubicBezTo>
                  <a:cubicBezTo>
                    <a:pt x="0" y="14820"/>
                    <a:pt x="882" y="17275"/>
                    <a:pt x="2424" y="18257"/>
                  </a:cubicBezTo>
                  <a:cubicBezTo>
                    <a:pt x="3967" y="19238"/>
                    <a:pt x="6171" y="18747"/>
                    <a:pt x="8155" y="17520"/>
                  </a:cubicBezTo>
                  <a:cubicBezTo>
                    <a:pt x="10139" y="16293"/>
                    <a:pt x="11902" y="14329"/>
                    <a:pt x="13224" y="11875"/>
                  </a:cubicBezTo>
                  <a:cubicBezTo>
                    <a:pt x="14547" y="9420"/>
                    <a:pt x="15429" y="6475"/>
                    <a:pt x="16310" y="6720"/>
                  </a:cubicBezTo>
                  <a:cubicBezTo>
                    <a:pt x="17192" y="6966"/>
                    <a:pt x="18073" y="10402"/>
                    <a:pt x="18955" y="13347"/>
                  </a:cubicBezTo>
                  <a:cubicBezTo>
                    <a:pt x="19837" y="16293"/>
                    <a:pt x="20718" y="18747"/>
                    <a:pt x="21600" y="2120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0" name="Line"/>
            <p:cNvSpPr/>
            <p:nvPr/>
          </p:nvSpPr>
          <p:spPr>
            <a:xfrm>
              <a:off x="2708905" y="276500"/>
              <a:ext cx="192349" cy="84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00" y="18514"/>
                    <a:pt x="3600" y="15429"/>
                    <a:pt x="7200" y="11829"/>
                  </a:cubicBezTo>
                  <a:cubicBezTo>
                    <a:pt x="10800" y="8229"/>
                    <a:pt x="16200" y="41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1" name="Line"/>
            <p:cNvSpPr/>
            <p:nvPr/>
          </p:nvSpPr>
          <p:spPr>
            <a:xfrm>
              <a:off x="2793057" y="156283"/>
              <a:ext cx="24045" cy="396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2" name="Line"/>
            <p:cNvSpPr/>
            <p:nvPr/>
          </p:nvSpPr>
          <p:spPr>
            <a:xfrm>
              <a:off x="2985406" y="288522"/>
              <a:ext cx="12023" cy="192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3" name="Line"/>
            <p:cNvSpPr/>
            <p:nvPr/>
          </p:nvSpPr>
          <p:spPr>
            <a:xfrm>
              <a:off x="2949341" y="60108"/>
              <a:ext cx="60110" cy="108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4" name="Line"/>
            <p:cNvSpPr/>
            <p:nvPr/>
          </p:nvSpPr>
          <p:spPr>
            <a:xfrm>
              <a:off x="3165732" y="252457"/>
              <a:ext cx="403214" cy="216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600" fill="norm" stroke="1" extrusionOk="0">
                  <a:moveTo>
                    <a:pt x="0" y="0"/>
                  </a:moveTo>
                  <a:cubicBezTo>
                    <a:pt x="428" y="2000"/>
                    <a:pt x="855" y="4000"/>
                    <a:pt x="1176" y="6600"/>
                  </a:cubicBezTo>
                  <a:cubicBezTo>
                    <a:pt x="1497" y="9200"/>
                    <a:pt x="1711" y="12400"/>
                    <a:pt x="2352" y="13400"/>
                  </a:cubicBezTo>
                  <a:cubicBezTo>
                    <a:pt x="2994" y="14400"/>
                    <a:pt x="4063" y="13200"/>
                    <a:pt x="5347" y="11200"/>
                  </a:cubicBezTo>
                  <a:cubicBezTo>
                    <a:pt x="6630" y="9200"/>
                    <a:pt x="8127" y="6400"/>
                    <a:pt x="9303" y="4400"/>
                  </a:cubicBezTo>
                  <a:cubicBezTo>
                    <a:pt x="10479" y="2400"/>
                    <a:pt x="11335" y="1200"/>
                    <a:pt x="11869" y="1800"/>
                  </a:cubicBezTo>
                  <a:cubicBezTo>
                    <a:pt x="12404" y="2400"/>
                    <a:pt x="12618" y="4800"/>
                    <a:pt x="12725" y="7200"/>
                  </a:cubicBezTo>
                  <a:cubicBezTo>
                    <a:pt x="12832" y="9600"/>
                    <a:pt x="12832" y="12000"/>
                    <a:pt x="13580" y="12200"/>
                  </a:cubicBezTo>
                  <a:cubicBezTo>
                    <a:pt x="14329" y="12400"/>
                    <a:pt x="15826" y="10400"/>
                    <a:pt x="17216" y="9400"/>
                  </a:cubicBezTo>
                  <a:cubicBezTo>
                    <a:pt x="18606" y="8400"/>
                    <a:pt x="19889" y="8400"/>
                    <a:pt x="20638" y="9600"/>
                  </a:cubicBezTo>
                  <a:cubicBezTo>
                    <a:pt x="21386" y="10800"/>
                    <a:pt x="21600" y="13200"/>
                    <a:pt x="21493" y="15400"/>
                  </a:cubicBezTo>
                  <a:cubicBezTo>
                    <a:pt x="21386" y="17600"/>
                    <a:pt x="20958" y="19600"/>
                    <a:pt x="20531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5" name="Line"/>
            <p:cNvSpPr/>
            <p:nvPr/>
          </p:nvSpPr>
          <p:spPr>
            <a:xfrm>
              <a:off x="4327837" y="12021"/>
              <a:ext cx="436792" cy="62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710" y="0"/>
                  </a:moveTo>
                  <a:cubicBezTo>
                    <a:pt x="9116" y="4265"/>
                    <a:pt x="8521" y="8530"/>
                    <a:pt x="7530" y="11763"/>
                  </a:cubicBezTo>
                  <a:cubicBezTo>
                    <a:pt x="6539" y="14996"/>
                    <a:pt x="5152" y="17197"/>
                    <a:pt x="4161" y="18573"/>
                  </a:cubicBezTo>
                  <a:cubicBezTo>
                    <a:pt x="3171" y="19949"/>
                    <a:pt x="2576" y="20499"/>
                    <a:pt x="1783" y="20912"/>
                  </a:cubicBezTo>
                  <a:cubicBezTo>
                    <a:pt x="991" y="21325"/>
                    <a:pt x="0" y="21600"/>
                    <a:pt x="0" y="21600"/>
                  </a:cubicBezTo>
                  <a:cubicBezTo>
                    <a:pt x="0" y="21600"/>
                    <a:pt x="991" y="21325"/>
                    <a:pt x="4161" y="21050"/>
                  </a:cubicBezTo>
                  <a:cubicBezTo>
                    <a:pt x="7332" y="20775"/>
                    <a:pt x="12683" y="20499"/>
                    <a:pt x="15952" y="20224"/>
                  </a:cubicBezTo>
                  <a:cubicBezTo>
                    <a:pt x="19222" y="19949"/>
                    <a:pt x="20411" y="19674"/>
                    <a:pt x="21600" y="1939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6" name="Line"/>
            <p:cNvSpPr/>
            <p:nvPr/>
          </p:nvSpPr>
          <p:spPr>
            <a:xfrm>
              <a:off x="4802927" y="411961"/>
              <a:ext cx="150815" cy="174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4" h="20903" fill="norm" stroke="1" extrusionOk="0">
                  <a:moveTo>
                    <a:pt x="7999" y="5374"/>
                  </a:moveTo>
                  <a:cubicBezTo>
                    <a:pt x="5229" y="5374"/>
                    <a:pt x="2460" y="5374"/>
                    <a:pt x="1076" y="7294"/>
                  </a:cubicBezTo>
                  <a:cubicBezTo>
                    <a:pt x="-309" y="9214"/>
                    <a:pt x="-309" y="13054"/>
                    <a:pt x="799" y="15694"/>
                  </a:cubicBezTo>
                  <a:cubicBezTo>
                    <a:pt x="1906" y="18334"/>
                    <a:pt x="4122" y="19774"/>
                    <a:pt x="6614" y="20494"/>
                  </a:cubicBezTo>
                  <a:cubicBezTo>
                    <a:pt x="9106" y="21214"/>
                    <a:pt x="11876" y="21214"/>
                    <a:pt x="14645" y="18574"/>
                  </a:cubicBezTo>
                  <a:cubicBezTo>
                    <a:pt x="17414" y="15934"/>
                    <a:pt x="20183" y="10654"/>
                    <a:pt x="20737" y="6814"/>
                  </a:cubicBezTo>
                  <a:cubicBezTo>
                    <a:pt x="21291" y="2974"/>
                    <a:pt x="19629" y="574"/>
                    <a:pt x="17137" y="94"/>
                  </a:cubicBezTo>
                  <a:cubicBezTo>
                    <a:pt x="14645" y="-386"/>
                    <a:pt x="11322" y="1054"/>
                    <a:pt x="7999" y="249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7" name="Line"/>
            <p:cNvSpPr/>
            <p:nvPr/>
          </p:nvSpPr>
          <p:spPr>
            <a:xfrm>
              <a:off x="5053151" y="149362"/>
              <a:ext cx="490980" cy="103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425" fill="norm" stroke="1" extrusionOk="0">
                  <a:moveTo>
                    <a:pt x="17385" y="642"/>
                  </a:moveTo>
                  <a:cubicBezTo>
                    <a:pt x="14576" y="1306"/>
                    <a:pt x="11766" y="1971"/>
                    <a:pt x="9922" y="2719"/>
                  </a:cubicBezTo>
                  <a:cubicBezTo>
                    <a:pt x="8078" y="3466"/>
                    <a:pt x="7200" y="4297"/>
                    <a:pt x="6937" y="4920"/>
                  </a:cubicBezTo>
                  <a:cubicBezTo>
                    <a:pt x="6673" y="5543"/>
                    <a:pt x="7024" y="5959"/>
                    <a:pt x="8693" y="5959"/>
                  </a:cubicBezTo>
                  <a:cubicBezTo>
                    <a:pt x="10361" y="5959"/>
                    <a:pt x="13346" y="5543"/>
                    <a:pt x="15717" y="4629"/>
                  </a:cubicBezTo>
                  <a:cubicBezTo>
                    <a:pt x="18088" y="3716"/>
                    <a:pt x="19844" y="2303"/>
                    <a:pt x="20722" y="1348"/>
                  </a:cubicBezTo>
                  <a:cubicBezTo>
                    <a:pt x="21600" y="392"/>
                    <a:pt x="21600" y="-106"/>
                    <a:pt x="21424" y="19"/>
                  </a:cubicBezTo>
                  <a:cubicBezTo>
                    <a:pt x="21249" y="143"/>
                    <a:pt x="20898" y="891"/>
                    <a:pt x="20810" y="2345"/>
                  </a:cubicBezTo>
                  <a:cubicBezTo>
                    <a:pt x="20722" y="3799"/>
                    <a:pt x="20898" y="5959"/>
                    <a:pt x="20985" y="7994"/>
                  </a:cubicBezTo>
                  <a:cubicBezTo>
                    <a:pt x="21073" y="10029"/>
                    <a:pt x="21073" y="11940"/>
                    <a:pt x="19844" y="13851"/>
                  </a:cubicBezTo>
                  <a:cubicBezTo>
                    <a:pt x="18615" y="15762"/>
                    <a:pt x="16156" y="17672"/>
                    <a:pt x="13434" y="18919"/>
                  </a:cubicBezTo>
                  <a:cubicBezTo>
                    <a:pt x="10712" y="20165"/>
                    <a:pt x="7727" y="20746"/>
                    <a:pt x="5619" y="21079"/>
                  </a:cubicBezTo>
                  <a:cubicBezTo>
                    <a:pt x="3512" y="21411"/>
                    <a:pt x="2283" y="21494"/>
                    <a:pt x="1405" y="21369"/>
                  </a:cubicBezTo>
                  <a:cubicBezTo>
                    <a:pt x="527" y="21245"/>
                    <a:pt x="0" y="20912"/>
                    <a:pt x="0" y="20206"/>
                  </a:cubicBezTo>
                  <a:cubicBezTo>
                    <a:pt x="0" y="19500"/>
                    <a:pt x="527" y="18420"/>
                    <a:pt x="2107" y="17465"/>
                  </a:cubicBezTo>
                  <a:cubicBezTo>
                    <a:pt x="3688" y="16509"/>
                    <a:pt x="6322" y="15679"/>
                    <a:pt x="8517" y="15388"/>
                  </a:cubicBezTo>
                  <a:cubicBezTo>
                    <a:pt x="10712" y="15097"/>
                    <a:pt x="12468" y="15346"/>
                    <a:pt x="14224" y="1559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2961" name="Drawing"/>
          <p:cNvGrpSpPr/>
          <p:nvPr/>
        </p:nvGrpSpPr>
        <p:grpSpPr>
          <a:xfrm>
            <a:off x="31888" y="1429187"/>
            <a:ext cx="23458803" cy="11989145"/>
            <a:chOff x="-38100" y="-38100"/>
            <a:chExt cx="23458802" cy="11989143"/>
          </a:xfrm>
        </p:grpSpPr>
        <p:pic>
          <p:nvPicPr>
            <p:cNvPr id="2579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49827" y="566364"/>
              <a:ext cx="496836" cy="913717"/>
            </a:xfrm>
            <a:prstGeom prst="rect">
              <a:avLst/>
            </a:prstGeom>
            <a:effectLst/>
          </p:spPr>
        </p:pic>
        <p:pic>
          <p:nvPicPr>
            <p:cNvPr id="2581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38771" y="974551"/>
              <a:ext cx="396542" cy="274427"/>
            </a:xfrm>
            <a:prstGeom prst="rect">
              <a:avLst/>
            </a:prstGeom>
            <a:effectLst/>
          </p:spPr>
        </p:pic>
        <p:pic>
          <p:nvPicPr>
            <p:cNvPr id="2583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755286" y="959075"/>
              <a:ext cx="271113" cy="796584"/>
            </a:xfrm>
            <a:prstGeom prst="rect">
              <a:avLst/>
            </a:prstGeom>
            <a:effectLst/>
          </p:spPr>
        </p:pic>
        <p:pic>
          <p:nvPicPr>
            <p:cNvPr id="2585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03118" y="991494"/>
              <a:ext cx="259970" cy="346376"/>
            </a:xfrm>
            <a:prstGeom prst="rect">
              <a:avLst/>
            </a:prstGeom>
            <a:effectLst/>
          </p:spPr>
        </p:pic>
        <p:pic>
          <p:nvPicPr>
            <p:cNvPr id="2587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236157" y="910988"/>
              <a:ext cx="496963" cy="429437"/>
            </a:xfrm>
            <a:prstGeom prst="rect">
              <a:avLst/>
            </a:prstGeom>
            <a:effectLst/>
          </p:spPr>
        </p:pic>
        <p:pic>
          <p:nvPicPr>
            <p:cNvPr id="2589" name="Line Line" descr="Line Lin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207885" y="730661"/>
              <a:ext cx="152401" cy="76201"/>
            </a:xfrm>
            <a:prstGeom prst="rect">
              <a:avLst/>
            </a:prstGeom>
            <a:effectLst/>
          </p:spPr>
        </p:pic>
        <p:pic>
          <p:nvPicPr>
            <p:cNvPr id="2591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989521" y="586400"/>
              <a:ext cx="368731" cy="117243"/>
            </a:xfrm>
            <a:prstGeom prst="rect">
              <a:avLst/>
            </a:prstGeom>
            <a:effectLst/>
          </p:spPr>
        </p:pic>
        <p:pic>
          <p:nvPicPr>
            <p:cNvPr id="2593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3197899" y="730661"/>
              <a:ext cx="100244" cy="578918"/>
            </a:xfrm>
            <a:prstGeom prst="rect">
              <a:avLst/>
            </a:prstGeom>
            <a:effectLst/>
          </p:spPr>
        </p:pic>
        <p:pic>
          <p:nvPicPr>
            <p:cNvPr id="2595" name="Line Line" descr="Line Lin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342160" y="898966"/>
              <a:ext cx="100245" cy="244506"/>
            </a:xfrm>
            <a:prstGeom prst="rect">
              <a:avLst/>
            </a:prstGeom>
            <a:effectLst/>
          </p:spPr>
        </p:pic>
        <p:pic>
          <p:nvPicPr>
            <p:cNvPr id="2597" name="Line Line" descr="Line Lin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340125" y="826835"/>
              <a:ext cx="152401" cy="76201"/>
            </a:xfrm>
            <a:prstGeom prst="rect">
              <a:avLst/>
            </a:prstGeom>
            <a:effectLst/>
          </p:spPr>
        </p:pic>
        <p:pic>
          <p:nvPicPr>
            <p:cNvPr id="2599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3642704" y="778748"/>
              <a:ext cx="196419" cy="124288"/>
            </a:xfrm>
            <a:prstGeom prst="rect">
              <a:avLst/>
            </a:prstGeom>
            <a:effectLst/>
          </p:spPr>
        </p:pic>
        <p:pic>
          <p:nvPicPr>
            <p:cNvPr id="2601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3690791" y="658531"/>
              <a:ext cx="172375" cy="492504"/>
            </a:xfrm>
            <a:prstGeom prst="rect">
              <a:avLst/>
            </a:prstGeom>
            <a:effectLst/>
          </p:spPr>
        </p:pic>
        <p:pic>
          <p:nvPicPr>
            <p:cNvPr id="2603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3847074" y="526291"/>
              <a:ext cx="136310" cy="593137"/>
            </a:xfrm>
            <a:prstGeom prst="rect">
              <a:avLst/>
            </a:prstGeom>
            <a:effectLst/>
          </p:spPr>
        </p:pic>
        <p:pic>
          <p:nvPicPr>
            <p:cNvPr id="2605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4015379" y="751966"/>
              <a:ext cx="292593" cy="524811"/>
            </a:xfrm>
            <a:prstGeom prst="rect">
              <a:avLst/>
            </a:prstGeom>
            <a:effectLst/>
          </p:spPr>
        </p:pic>
        <p:pic>
          <p:nvPicPr>
            <p:cNvPr id="2607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661305" y="2132140"/>
              <a:ext cx="7663911" cy="429901"/>
            </a:xfrm>
            <a:prstGeom prst="rect">
              <a:avLst/>
            </a:prstGeom>
            <a:effectLst/>
          </p:spPr>
        </p:pic>
        <p:pic>
          <p:nvPicPr>
            <p:cNvPr id="2609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4664555" y="-38101"/>
              <a:ext cx="147644" cy="4321988"/>
            </a:xfrm>
            <a:prstGeom prst="rect">
              <a:avLst/>
            </a:prstGeom>
            <a:effectLst/>
          </p:spPr>
        </p:pic>
        <p:pic>
          <p:nvPicPr>
            <p:cNvPr id="2611" name="Line Line" descr="Line Lin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4290224" y="3720700"/>
              <a:ext cx="76238" cy="79637"/>
            </a:xfrm>
            <a:prstGeom prst="rect">
              <a:avLst/>
            </a:prstGeom>
            <a:effectLst/>
          </p:spPr>
        </p:pic>
        <p:pic>
          <p:nvPicPr>
            <p:cNvPr id="2613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5206340" y="874922"/>
              <a:ext cx="399983" cy="504088"/>
            </a:xfrm>
            <a:prstGeom prst="rect">
              <a:avLst/>
            </a:prstGeom>
            <a:effectLst/>
          </p:spPr>
        </p:pic>
        <p:pic>
          <p:nvPicPr>
            <p:cNvPr id="2615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5730322" y="1044762"/>
              <a:ext cx="243141" cy="383795"/>
            </a:xfrm>
            <a:prstGeom prst="rect">
              <a:avLst/>
            </a:prstGeom>
            <a:effectLst/>
          </p:spPr>
        </p:pic>
        <p:pic>
          <p:nvPicPr>
            <p:cNvPr id="2617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5992484" y="1019184"/>
              <a:ext cx="222460" cy="472919"/>
            </a:xfrm>
            <a:prstGeom prst="rect">
              <a:avLst/>
            </a:prstGeom>
            <a:effectLst/>
          </p:spPr>
        </p:pic>
        <p:pic>
          <p:nvPicPr>
            <p:cNvPr id="2619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6401530" y="718640"/>
              <a:ext cx="310796" cy="136309"/>
            </a:xfrm>
            <a:prstGeom prst="rect">
              <a:avLst/>
            </a:prstGeom>
            <a:effectLst/>
          </p:spPr>
        </p:pic>
        <p:pic>
          <p:nvPicPr>
            <p:cNvPr id="2621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6499879" y="826835"/>
              <a:ext cx="296599" cy="553620"/>
            </a:xfrm>
            <a:prstGeom prst="rect">
              <a:avLst/>
            </a:prstGeom>
            <a:effectLst/>
          </p:spPr>
        </p:pic>
        <p:pic>
          <p:nvPicPr>
            <p:cNvPr id="2623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6804430" y="1002334"/>
              <a:ext cx="342765" cy="437675"/>
            </a:xfrm>
            <a:prstGeom prst="rect">
              <a:avLst/>
            </a:prstGeom>
            <a:effectLst/>
          </p:spPr>
        </p:pic>
        <p:pic>
          <p:nvPicPr>
            <p:cNvPr id="2625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7543268" y="382030"/>
              <a:ext cx="190909" cy="3912169"/>
            </a:xfrm>
            <a:prstGeom prst="rect">
              <a:avLst/>
            </a:prstGeom>
            <a:effectLst/>
          </p:spPr>
        </p:pic>
        <p:pic>
          <p:nvPicPr>
            <p:cNvPr id="2627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8047084" y="2274205"/>
              <a:ext cx="2789348" cy="262836"/>
            </a:xfrm>
            <a:prstGeom prst="rect">
              <a:avLst/>
            </a:prstGeom>
            <a:effectLst/>
          </p:spPr>
        </p:pic>
        <p:pic>
          <p:nvPicPr>
            <p:cNvPr id="2629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9083736" y="2137209"/>
              <a:ext cx="960752" cy="338037"/>
            </a:xfrm>
            <a:prstGeom prst="rect">
              <a:avLst/>
            </a:prstGeom>
            <a:effectLst/>
          </p:spPr>
        </p:pic>
        <p:pic>
          <p:nvPicPr>
            <p:cNvPr id="2631" name="Line Line" descr="Line Lin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7691279" y="4156866"/>
              <a:ext cx="78963" cy="128807"/>
            </a:xfrm>
            <a:prstGeom prst="rect">
              <a:avLst/>
            </a:prstGeom>
            <a:effectLst/>
          </p:spPr>
        </p:pic>
        <p:pic>
          <p:nvPicPr>
            <p:cNvPr id="2633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9910622" y="2089121"/>
              <a:ext cx="3555201" cy="375531"/>
            </a:xfrm>
            <a:prstGeom prst="rect">
              <a:avLst/>
            </a:prstGeom>
            <a:effectLst/>
          </p:spPr>
        </p:pic>
        <p:pic>
          <p:nvPicPr>
            <p:cNvPr id="2635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8247042" y="862901"/>
              <a:ext cx="160354" cy="890097"/>
            </a:xfrm>
            <a:prstGeom prst="rect">
              <a:avLst/>
            </a:prstGeom>
            <a:effectLst/>
          </p:spPr>
        </p:pic>
        <p:pic>
          <p:nvPicPr>
            <p:cNvPr id="2637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8222999" y="929411"/>
              <a:ext cx="377646" cy="538649"/>
            </a:xfrm>
            <a:prstGeom prst="rect">
              <a:avLst/>
            </a:prstGeom>
            <a:effectLst/>
          </p:spPr>
        </p:pic>
        <p:pic>
          <p:nvPicPr>
            <p:cNvPr id="2639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8655782" y="1250819"/>
              <a:ext cx="304615" cy="251073"/>
            </a:xfrm>
            <a:prstGeom prst="rect">
              <a:avLst/>
            </a:prstGeom>
            <a:effectLst/>
          </p:spPr>
        </p:pic>
        <p:pic>
          <p:nvPicPr>
            <p:cNvPr id="2641" name="Line Shape" descr="Line Shap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8896218" y="1307706"/>
              <a:ext cx="124288" cy="739541"/>
            </a:xfrm>
            <a:prstGeom prst="rect">
              <a:avLst/>
            </a:prstGeom>
            <a:effectLst/>
          </p:spPr>
        </p:pic>
        <p:pic>
          <p:nvPicPr>
            <p:cNvPr id="2643" name="Line Shape" descr="Line Shap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8932283" y="1226760"/>
              <a:ext cx="617181" cy="359050"/>
            </a:xfrm>
            <a:prstGeom prst="rect">
              <a:avLst/>
            </a:prstGeom>
            <a:effectLst/>
          </p:spPr>
        </p:pic>
        <p:pic>
          <p:nvPicPr>
            <p:cNvPr id="2645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9521350" y="1211532"/>
              <a:ext cx="280571" cy="162496"/>
            </a:xfrm>
            <a:prstGeom prst="rect">
              <a:avLst/>
            </a:prstGeom>
            <a:effectLst/>
          </p:spPr>
        </p:pic>
        <p:pic>
          <p:nvPicPr>
            <p:cNvPr id="2647" name="Line Shape" descr="Line Shap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9942112" y="822828"/>
              <a:ext cx="208441" cy="1114081"/>
            </a:xfrm>
            <a:prstGeom prst="rect">
              <a:avLst/>
            </a:prstGeom>
            <a:effectLst/>
          </p:spPr>
        </p:pic>
        <p:pic>
          <p:nvPicPr>
            <p:cNvPr id="2649" name="Line Shape" descr="Line Shap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9942112" y="995140"/>
              <a:ext cx="508986" cy="160354"/>
            </a:xfrm>
            <a:prstGeom prst="rect">
              <a:avLst/>
            </a:prstGeom>
            <a:effectLst/>
          </p:spPr>
        </p:pic>
        <p:pic>
          <p:nvPicPr>
            <p:cNvPr id="2651" name="Line Line" descr="Line Lin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10038287" y="1331750"/>
              <a:ext cx="376745" cy="232484"/>
            </a:xfrm>
            <a:prstGeom prst="rect">
              <a:avLst/>
            </a:prstGeom>
            <a:effectLst/>
          </p:spPr>
        </p:pic>
        <p:pic>
          <p:nvPicPr>
            <p:cNvPr id="2653" name="Line Shape" descr="Line Shap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10405452" y="1379837"/>
              <a:ext cx="514495" cy="363634"/>
            </a:xfrm>
            <a:prstGeom prst="rect">
              <a:avLst/>
            </a:prstGeom>
            <a:effectLst/>
          </p:spPr>
        </p:pic>
        <p:pic>
          <p:nvPicPr>
            <p:cNvPr id="2655" name="Line Shape" descr="Line Shap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10977200" y="971097"/>
              <a:ext cx="195204" cy="620424"/>
            </a:xfrm>
            <a:prstGeom prst="rect">
              <a:avLst/>
            </a:prstGeom>
            <a:effectLst/>
          </p:spPr>
        </p:pic>
        <p:pic>
          <p:nvPicPr>
            <p:cNvPr id="2657" name="Line Shape" descr="Line Shap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11137664" y="1023191"/>
              <a:ext cx="142935" cy="625195"/>
            </a:xfrm>
            <a:prstGeom prst="rect">
              <a:avLst/>
            </a:prstGeom>
            <a:effectLst/>
          </p:spPr>
        </p:pic>
        <p:pic>
          <p:nvPicPr>
            <p:cNvPr id="2659" name="Line Shape" descr="Line Shap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11456855" y="1146793"/>
              <a:ext cx="376746" cy="501593"/>
            </a:xfrm>
            <a:prstGeom prst="rect">
              <a:avLst/>
            </a:prstGeom>
            <a:effectLst/>
          </p:spPr>
        </p:pic>
        <p:pic>
          <p:nvPicPr>
            <p:cNvPr id="2661" name="Line Shape" descr="Line Shape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11939960" y="1331750"/>
              <a:ext cx="314403" cy="360906"/>
            </a:xfrm>
            <a:prstGeom prst="rect">
              <a:avLst/>
            </a:prstGeom>
            <a:effectLst/>
          </p:spPr>
        </p:pic>
        <p:pic>
          <p:nvPicPr>
            <p:cNvPr id="2663" name="Line Shape" descr="Line Shape"/>
            <p:cNvPicPr>
              <a:picLocks noChangeAspect="0"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12226249" y="1385256"/>
              <a:ext cx="172375" cy="323239"/>
            </a:xfrm>
            <a:prstGeom prst="rect">
              <a:avLst/>
            </a:prstGeom>
            <a:effectLst/>
          </p:spPr>
        </p:pic>
        <p:pic>
          <p:nvPicPr>
            <p:cNvPr id="2665" name="Line Shape" descr="Line Shap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12358489" y="1237489"/>
              <a:ext cx="416980" cy="458984"/>
            </a:xfrm>
            <a:prstGeom prst="rect">
              <a:avLst/>
            </a:prstGeom>
            <a:effectLst/>
          </p:spPr>
        </p:pic>
        <p:pic>
          <p:nvPicPr>
            <p:cNvPr id="2667" name="Line Line" descr="Line Lin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620932" y="1343772"/>
              <a:ext cx="152401" cy="76201"/>
            </a:xfrm>
            <a:prstGeom prst="rect">
              <a:avLst/>
            </a:prstGeom>
            <a:effectLst/>
          </p:spPr>
        </p:pic>
        <p:pic>
          <p:nvPicPr>
            <p:cNvPr id="2669" name="Line Shape" descr="Line Shape"/>
            <p:cNvPicPr>
              <a:picLocks noChangeAspect="0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13236579" y="730661"/>
              <a:ext cx="147831" cy="3467721"/>
            </a:xfrm>
            <a:prstGeom prst="rect">
              <a:avLst/>
            </a:prstGeom>
            <a:effectLst/>
          </p:spPr>
        </p:pic>
        <p:pic>
          <p:nvPicPr>
            <p:cNvPr id="2671" name="Line Shape" descr="Line Shape"/>
            <p:cNvPicPr>
              <a:picLocks noChangeAspect="0"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13319125" y="2185296"/>
              <a:ext cx="5504950" cy="154875"/>
            </a:xfrm>
            <a:prstGeom prst="rect">
              <a:avLst/>
            </a:prstGeom>
            <a:effectLst/>
          </p:spPr>
        </p:pic>
        <p:pic>
          <p:nvPicPr>
            <p:cNvPr id="2673" name="Line Shape" descr="Line Shape"/>
            <p:cNvPicPr>
              <a:picLocks noChangeAspect="0"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16938784" y="2257426"/>
              <a:ext cx="435408" cy="125228"/>
            </a:xfrm>
            <a:prstGeom prst="rect">
              <a:avLst/>
            </a:prstGeom>
            <a:effectLst/>
          </p:spPr>
        </p:pic>
        <p:pic>
          <p:nvPicPr>
            <p:cNvPr id="2675" name="Line Shape" descr="Line Shape"/>
            <p:cNvPicPr>
              <a:picLocks noChangeAspect="0"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17684236" y="2296976"/>
              <a:ext cx="747755" cy="125632"/>
            </a:xfrm>
            <a:prstGeom prst="rect">
              <a:avLst/>
            </a:prstGeom>
            <a:effectLst/>
          </p:spPr>
        </p:pic>
        <p:pic>
          <p:nvPicPr>
            <p:cNvPr id="2677" name="Line Shape" descr="Line Shape"/>
            <p:cNvPicPr>
              <a:picLocks noChangeAspect="0"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16421848" y="1055249"/>
              <a:ext cx="184396" cy="581116"/>
            </a:xfrm>
            <a:prstGeom prst="rect">
              <a:avLst/>
            </a:prstGeom>
            <a:effectLst/>
          </p:spPr>
        </p:pic>
        <p:pic>
          <p:nvPicPr>
            <p:cNvPr id="2679" name="Line Shape" descr="Line Shape"/>
            <p:cNvPicPr>
              <a:picLocks noChangeAspect="0"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16554086" y="1055249"/>
              <a:ext cx="151627" cy="677290"/>
            </a:xfrm>
            <a:prstGeom prst="rect">
              <a:avLst/>
            </a:prstGeom>
            <a:effectLst/>
          </p:spPr>
        </p:pic>
        <p:pic>
          <p:nvPicPr>
            <p:cNvPr id="2681" name="Line Shape" descr="Line Shape"/>
            <p:cNvPicPr>
              <a:picLocks noChangeAspect="0"/>
            </p:cNvPicPr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16430091" y="1379837"/>
              <a:ext cx="332436" cy="172375"/>
            </a:xfrm>
            <a:prstGeom prst="rect">
              <a:avLst/>
            </a:prstGeom>
            <a:effectLst/>
          </p:spPr>
        </p:pic>
        <p:pic>
          <p:nvPicPr>
            <p:cNvPr id="2683" name="Line Shape" descr="Line Shape"/>
            <p:cNvPicPr>
              <a:picLocks noChangeAspect="0"/>
            </p:cNvPicPr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16741366" y="1391859"/>
              <a:ext cx="309683" cy="232484"/>
            </a:xfrm>
            <a:prstGeom prst="rect">
              <a:avLst/>
            </a:prstGeom>
            <a:effectLst/>
          </p:spPr>
        </p:pic>
        <p:pic>
          <p:nvPicPr>
            <p:cNvPr id="2685" name="Line Shape" descr="Line Shape"/>
            <p:cNvPicPr>
              <a:picLocks noChangeAspect="0"/>
            </p:cNvPicPr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>
              <a:off x="17122686" y="1235576"/>
              <a:ext cx="256761" cy="508984"/>
            </a:xfrm>
            <a:prstGeom prst="rect">
              <a:avLst/>
            </a:prstGeom>
            <a:effectLst/>
          </p:spPr>
        </p:pic>
        <p:pic>
          <p:nvPicPr>
            <p:cNvPr id="2687" name="Line Shape" descr="Line Shape"/>
            <p:cNvPicPr>
              <a:picLocks noChangeAspect="0"/>
            </p:cNvPicPr>
            <p:nvPr/>
          </p:nvPicPr>
          <p:blipFill>
            <a:blip r:embed="rId54">
              <a:extLst/>
            </a:blip>
            <a:stretch>
              <a:fillRect/>
            </a:stretch>
          </p:blipFill>
          <p:spPr>
            <a:xfrm>
              <a:off x="17636046" y="997029"/>
              <a:ext cx="136311" cy="843706"/>
            </a:xfrm>
            <a:prstGeom prst="rect">
              <a:avLst/>
            </a:prstGeom>
            <a:effectLst/>
          </p:spPr>
        </p:pic>
        <p:pic>
          <p:nvPicPr>
            <p:cNvPr id="2689" name="Line Shape" descr="Line Shape"/>
            <p:cNvPicPr>
              <a:picLocks noChangeAspect="0"/>
            </p:cNvPicPr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>
              <a:off x="17563916" y="1159182"/>
              <a:ext cx="424832" cy="128551"/>
            </a:xfrm>
            <a:prstGeom prst="rect">
              <a:avLst/>
            </a:prstGeom>
            <a:effectLst/>
          </p:spPr>
        </p:pic>
        <p:pic>
          <p:nvPicPr>
            <p:cNvPr id="2691" name="Line Line" descr="Line Line"/>
            <p:cNvPicPr>
              <a:picLocks noChangeAspect="0"/>
            </p:cNvPicPr>
            <p:nvPr/>
          </p:nvPicPr>
          <p:blipFill>
            <a:blip r:embed="rId56">
              <a:extLst/>
            </a:blip>
            <a:stretch>
              <a:fillRect/>
            </a:stretch>
          </p:blipFill>
          <p:spPr>
            <a:xfrm>
              <a:off x="17744243" y="1463989"/>
              <a:ext cx="292592" cy="136310"/>
            </a:xfrm>
            <a:prstGeom prst="rect">
              <a:avLst/>
            </a:prstGeom>
            <a:effectLst/>
          </p:spPr>
        </p:pic>
        <p:pic>
          <p:nvPicPr>
            <p:cNvPr id="2693" name="Line Shape" descr="Line Shape"/>
            <p:cNvPicPr>
              <a:picLocks noChangeAspect="0"/>
            </p:cNvPicPr>
            <p:nvPr/>
          </p:nvPicPr>
          <p:blipFill>
            <a:blip r:embed="rId57">
              <a:extLst/>
            </a:blip>
            <a:stretch>
              <a:fillRect/>
            </a:stretch>
          </p:blipFill>
          <p:spPr>
            <a:xfrm>
              <a:off x="18080852" y="1427924"/>
              <a:ext cx="376745" cy="317979"/>
            </a:xfrm>
            <a:prstGeom prst="rect">
              <a:avLst/>
            </a:prstGeom>
            <a:effectLst/>
          </p:spPr>
        </p:pic>
        <p:pic>
          <p:nvPicPr>
            <p:cNvPr id="2695" name="Line Shape" descr="Line Shape"/>
            <p:cNvPicPr>
              <a:picLocks noChangeAspect="0"/>
            </p:cNvPicPr>
            <p:nvPr/>
          </p:nvPicPr>
          <p:blipFill>
            <a:blip r:embed="rId58">
              <a:extLst/>
            </a:blip>
            <a:stretch>
              <a:fillRect/>
            </a:stretch>
          </p:blipFill>
          <p:spPr>
            <a:xfrm>
              <a:off x="18557355" y="1091314"/>
              <a:ext cx="152700" cy="558138"/>
            </a:xfrm>
            <a:prstGeom prst="rect">
              <a:avLst/>
            </a:prstGeom>
            <a:effectLst/>
          </p:spPr>
        </p:pic>
        <p:pic>
          <p:nvPicPr>
            <p:cNvPr id="2697" name="Line Shape" descr="Line Shape"/>
            <p:cNvPicPr>
              <a:picLocks noChangeAspect="0"/>
            </p:cNvPicPr>
            <p:nvPr/>
          </p:nvPicPr>
          <p:blipFill>
            <a:blip r:embed="rId59">
              <a:extLst/>
            </a:blip>
            <a:stretch>
              <a:fillRect/>
            </a:stretch>
          </p:blipFill>
          <p:spPr>
            <a:xfrm>
              <a:off x="18732457" y="1079293"/>
              <a:ext cx="145903" cy="581115"/>
            </a:xfrm>
            <a:prstGeom prst="rect">
              <a:avLst/>
            </a:prstGeom>
            <a:effectLst/>
          </p:spPr>
        </p:pic>
        <p:pic>
          <p:nvPicPr>
            <p:cNvPr id="2699" name="Line Shape" descr="Line Shape"/>
            <p:cNvPicPr>
              <a:picLocks noChangeAspect="0"/>
            </p:cNvPicPr>
            <p:nvPr/>
          </p:nvPicPr>
          <p:blipFill>
            <a:blip r:embed="rId60">
              <a:extLst/>
            </a:blip>
            <a:stretch>
              <a:fillRect/>
            </a:stretch>
          </p:blipFill>
          <p:spPr>
            <a:xfrm>
              <a:off x="19186856" y="1283663"/>
              <a:ext cx="352700" cy="460897"/>
            </a:xfrm>
            <a:prstGeom prst="rect">
              <a:avLst/>
            </a:prstGeom>
            <a:effectLst/>
          </p:spPr>
        </p:pic>
        <p:pic>
          <p:nvPicPr>
            <p:cNvPr id="2701" name="Line Shape" descr="Line Shape"/>
            <p:cNvPicPr>
              <a:picLocks noChangeAspect="0"/>
            </p:cNvPicPr>
            <p:nvPr/>
          </p:nvPicPr>
          <p:blipFill>
            <a:blip r:embed="rId61">
              <a:extLst/>
            </a:blip>
            <a:stretch>
              <a:fillRect/>
            </a:stretch>
          </p:blipFill>
          <p:spPr>
            <a:xfrm>
              <a:off x="19581263" y="1321513"/>
              <a:ext cx="415121" cy="383857"/>
            </a:xfrm>
            <a:prstGeom prst="rect">
              <a:avLst/>
            </a:prstGeom>
            <a:effectLst/>
          </p:spPr>
        </p:pic>
        <p:pic>
          <p:nvPicPr>
            <p:cNvPr id="2703" name="Line Shape" descr="Line Shape"/>
            <p:cNvPicPr>
              <a:picLocks noChangeAspect="0"/>
            </p:cNvPicPr>
            <p:nvPr/>
          </p:nvPicPr>
          <p:blipFill>
            <a:blip r:embed="rId62">
              <a:extLst/>
            </a:blip>
            <a:stretch>
              <a:fillRect/>
            </a:stretch>
          </p:blipFill>
          <p:spPr>
            <a:xfrm>
              <a:off x="20136574" y="1245331"/>
              <a:ext cx="382056" cy="588361"/>
            </a:xfrm>
            <a:prstGeom prst="rect">
              <a:avLst/>
            </a:prstGeom>
            <a:effectLst/>
          </p:spPr>
        </p:pic>
        <p:pic>
          <p:nvPicPr>
            <p:cNvPr id="2705" name="Line Line" descr="Line Lin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0302845" y="1548142"/>
              <a:ext cx="152401" cy="76201"/>
            </a:xfrm>
            <a:prstGeom prst="rect">
              <a:avLst/>
            </a:prstGeom>
            <a:effectLst/>
          </p:spPr>
        </p:pic>
        <p:pic>
          <p:nvPicPr>
            <p:cNvPr id="2707" name="Line Shape" descr="Line Shape"/>
            <p:cNvPicPr>
              <a:picLocks noChangeAspect="0"/>
            </p:cNvPicPr>
            <p:nvPr/>
          </p:nvPicPr>
          <p:blipFill>
            <a:blip r:embed="rId63">
              <a:extLst/>
            </a:blip>
            <a:stretch>
              <a:fillRect/>
            </a:stretch>
          </p:blipFill>
          <p:spPr>
            <a:xfrm>
              <a:off x="18261179" y="2401688"/>
              <a:ext cx="244505" cy="76201"/>
            </a:xfrm>
            <a:prstGeom prst="rect">
              <a:avLst/>
            </a:prstGeom>
            <a:effectLst/>
          </p:spPr>
        </p:pic>
        <p:pic>
          <p:nvPicPr>
            <p:cNvPr id="2709" name="Line Shape" descr="Line Shape"/>
            <p:cNvPicPr>
              <a:picLocks noChangeAspect="0"/>
            </p:cNvPicPr>
            <p:nvPr/>
          </p:nvPicPr>
          <p:blipFill>
            <a:blip r:embed="rId64">
              <a:extLst/>
            </a:blip>
            <a:stretch>
              <a:fillRect/>
            </a:stretch>
          </p:blipFill>
          <p:spPr>
            <a:xfrm>
              <a:off x="18181033" y="2325458"/>
              <a:ext cx="4928990" cy="176474"/>
            </a:xfrm>
            <a:prstGeom prst="rect">
              <a:avLst/>
            </a:prstGeom>
            <a:effectLst/>
          </p:spPr>
        </p:pic>
        <p:pic>
          <p:nvPicPr>
            <p:cNvPr id="2711" name="Line Shape" descr="Line Shape"/>
            <p:cNvPicPr>
              <a:picLocks noChangeAspect="0"/>
            </p:cNvPicPr>
            <p:nvPr/>
          </p:nvPicPr>
          <p:blipFill>
            <a:blip r:embed="rId65">
              <a:extLst/>
            </a:blip>
            <a:stretch>
              <a:fillRect/>
            </a:stretch>
          </p:blipFill>
          <p:spPr>
            <a:xfrm>
              <a:off x="15971973" y="562356"/>
              <a:ext cx="218487" cy="3577063"/>
            </a:xfrm>
            <a:prstGeom prst="rect">
              <a:avLst/>
            </a:prstGeom>
            <a:effectLst/>
          </p:spPr>
        </p:pic>
        <p:pic>
          <p:nvPicPr>
            <p:cNvPr id="2713" name="Line Shape" descr="Line Shape"/>
            <p:cNvPicPr>
              <a:picLocks noChangeAspect="0"/>
            </p:cNvPicPr>
            <p:nvPr/>
          </p:nvPicPr>
          <p:blipFill>
            <a:blip r:embed="rId66">
              <a:extLst/>
            </a:blip>
            <a:stretch>
              <a:fillRect/>
            </a:stretch>
          </p:blipFill>
          <p:spPr>
            <a:xfrm>
              <a:off x="13753014" y="874922"/>
              <a:ext cx="400789" cy="737399"/>
            </a:xfrm>
            <a:prstGeom prst="rect">
              <a:avLst/>
            </a:prstGeom>
            <a:effectLst/>
          </p:spPr>
        </p:pic>
        <p:pic>
          <p:nvPicPr>
            <p:cNvPr id="2715" name="Line Shape" descr="Line Shape"/>
            <p:cNvPicPr>
              <a:picLocks noChangeAspect="0"/>
            </p:cNvPicPr>
            <p:nvPr/>
          </p:nvPicPr>
          <p:blipFill>
            <a:blip r:embed="rId67">
              <a:extLst/>
            </a:blip>
            <a:stretch>
              <a:fillRect/>
            </a:stretch>
          </p:blipFill>
          <p:spPr>
            <a:xfrm>
              <a:off x="13945362" y="1019184"/>
              <a:ext cx="166535" cy="701333"/>
            </a:xfrm>
            <a:prstGeom prst="rect">
              <a:avLst/>
            </a:prstGeom>
            <a:effectLst/>
          </p:spPr>
        </p:pic>
        <p:pic>
          <p:nvPicPr>
            <p:cNvPr id="2717" name="Line Shape" descr="Line Shape"/>
            <p:cNvPicPr>
              <a:picLocks noChangeAspect="0"/>
            </p:cNvPicPr>
            <p:nvPr/>
          </p:nvPicPr>
          <p:blipFill>
            <a:blip r:embed="rId68">
              <a:extLst/>
            </a:blip>
            <a:stretch>
              <a:fillRect/>
            </a:stretch>
          </p:blipFill>
          <p:spPr>
            <a:xfrm>
              <a:off x="13777057" y="1379837"/>
              <a:ext cx="424833" cy="160353"/>
            </a:xfrm>
            <a:prstGeom prst="rect">
              <a:avLst/>
            </a:prstGeom>
            <a:effectLst/>
          </p:spPr>
        </p:pic>
        <p:pic>
          <p:nvPicPr>
            <p:cNvPr id="2719" name="Line Shape" descr="Line Shape"/>
            <p:cNvPicPr>
              <a:picLocks noChangeAspect="0"/>
            </p:cNvPicPr>
            <p:nvPr/>
          </p:nvPicPr>
          <p:blipFill>
            <a:blip r:embed="rId69">
              <a:extLst/>
            </a:blip>
            <a:stretch>
              <a:fillRect/>
            </a:stretch>
          </p:blipFill>
          <p:spPr>
            <a:xfrm>
              <a:off x="14180729" y="1271641"/>
              <a:ext cx="453945" cy="400789"/>
            </a:xfrm>
            <a:prstGeom prst="rect">
              <a:avLst/>
            </a:prstGeom>
            <a:effectLst/>
          </p:spPr>
        </p:pic>
        <p:pic>
          <p:nvPicPr>
            <p:cNvPr id="2721" name="Line Shape" descr="Line Shape"/>
            <p:cNvPicPr>
              <a:picLocks noChangeAspect="0"/>
            </p:cNvPicPr>
            <p:nvPr/>
          </p:nvPicPr>
          <p:blipFill>
            <a:blip r:embed="rId70">
              <a:extLst/>
            </a:blip>
            <a:stretch>
              <a:fillRect/>
            </a:stretch>
          </p:blipFill>
          <p:spPr>
            <a:xfrm>
              <a:off x="14675497" y="1247597"/>
              <a:ext cx="277210" cy="400789"/>
            </a:xfrm>
            <a:prstGeom prst="rect">
              <a:avLst/>
            </a:prstGeom>
            <a:effectLst/>
          </p:spPr>
        </p:pic>
        <p:pic>
          <p:nvPicPr>
            <p:cNvPr id="2723" name="Line Shape" descr="Line Shape"/>
            <p:cNvPicPr>
              <a:picLocks noChangeAspect="0"/>
            </p:cNvPicPr>
            <p:nvPr/>
          </p:nvPicPr>
          <p:blipFill>
            <a:blip r:embed="rId71">
              <a:extLst/>
            </a:blip>
            <a:stretch>
              <a:fillRect/>
            </a:stretch>
          </p:blipFill>
          <p:spPr>
            <a:xfrm>
              <a:off x="15063386" y="947053"/>
              <a:ext cx="340681" cy="100245"/>
            </a:xfrm>
            <a:prstGeom prst="rect">
              <a:avLst/>
            </a:prstGeom>
            <a:effectLst/>
          </p:spPr>
        </p:pic>
        <p:pic>
          <p:nvPicPr>
            <p:cNvPr id="2725" name="Line Shape" descr="Line Shape"/>
            <p:cNvPicPr>
              <a:picLocks noChangeAspect="0"/>
            </p:cNvPicPr>
            <p:nvPr/>
          </p:nvPicPr>
          <p:blipFill>
            <a:blip r:embed="rId72">
              <a:extLst/>
            </a:blip>
            <a:stretch>
              <a:fillRect/>
            </a:stretch>
          </p:blipFill>
          <p:spPr>
            <a:xfrm>
              <a:off x="15195626" y="1043227"/>
              <a:ext cx="292593" cy="536262"/>
            </a:xfrm>
            <a:prstGeom prst="rect">
              <a:avLst/>
            </a:prstGeom>
            <a:effectLst/>
          </p:spPr>
        </p:pic>
        <p:pic>
          <p:nvPicPr>
            <p:cNvPr id="2727" name="Line Shape" descr="Line Shape"/>
            <p:cNvPicPr>
              <a:picLocks noChangeAspect="0"/>
            </p:cNvPicPr>
            <p:nvPr/>
          </p:nvPicPr>
          <p:blipFill>
            <a:blip r:embed="rId73">
              <a:extLst/>
            </a:blip>
            <a:stretch>
              <a:fillRect/>
            </a:stretch>
          </p:blipFill>
          <p:spPr>
            <a:xfrm>
              <a:off x="15556279" y="1055249"/>
              <a:ext cx="269528" cy="508985"/>
            </a:xfrm>
            <a:prstGeom prst="rect">
              <a:avLst/>
            </a:prstGeom>
            <a:effectLst/>
          </p:spPr>
        </p:pic>
        <p:pic>
          <p:nvPicPr>
            <p:cNvPr id="2729" name="Line Shape" descr="Line Shape"/>
            <p:cNvPicPr>
              <a:picLocks noChangeAspect="0"/>
            </p:cNvPicPr>
            <p:nvPr/>
          </p:nvPicPr>
          <p:blipFill>
            <a:blip r:embed="rId74">
              <a:extLst/>
            </a:blip>
            <a:stretch>
              <a:fillRect/>
            </a:stretch>
          </p:blipFill>
          <p:spPr>
            <a:xfrm>
              <a:off x="20499372" y="261812"/>
              <a:ext cx="374600" cy="3320995"/>
            </a:xfrm>
            <a:prstGeom prst="rect">
              <a:avLst/>
            </a:prstGeom>
            <a:effectLst/>
          </p:spPr>
        </p:pic>
        <p:pic>
          <p:nvPicPr>
            <p:cNvPr id="2731" name="Line Shape" descr="Line Shape"/>
            <p:cNvPicPr>
              <a:picLocks noChangeAspect="0"/>
            </p:cNvPicPr>
            <p:nvPr/>
          </p:nvPicPr>
          <p:blipFill>
            <a:blip r:embed="rId75">
              <a:extLst/>
            </a:blip>
            <a:stretch>
              <a:fillRect/>
            </a:stretch>
          </p:blipFill>
          <p:spPr>
            <a:xfrm>
              <a:off x="21359520" y="634487"/>
              <a:ext cx="355978" cy="865172"/>
            </a:xfrm>
            <a:prstGeom prst="rect">
              <a:avLst/>
            </a:prstGeom>
            <a:effectLst/>
          </p:spPr>
        </p:pic>
        <p:pic>
          <p:nvPicPr>
            <p:cNvPr id="2733" name="Line Shape" descr="Line Shape"/>
            <p:cNvPicPr>
              <a:picLocks noChangeAspect="0"/>
            </p:cNvPicPr>
            <p:nvPr/>
          </p:nvPicPr>
          <p:blipFill>
            <a:blip r:embed="rId76">
              <a:extLst/>
            </a:blip>
            <a:stretch>
              <a:fillRect/>
            </a:stretch>
          </p:blipFill>
          <p:spPr>
            <a:xfrm>
              <a:off x="21737976" y="1043227"/>
              <a:ext cx="189906" cy="384610"/>
            </a:xfrm>
            <a:prstGeom prst="rect">
              <a:avLst/>
            </a:prstGeom>
            <a:effectLst/>
          </p:spPr>
        </p:pic>
        <p:pic>
          <p:nvPicPr>
            <p:cNvPr id="2735" name="Line Shape" descr="Line Shape"/>
            <p:cNvPicPr>
              <a:picLocks noChangeAspect="0"/>
            </p:cNvPicPr>
            <p:nvPr/>
          </p:nvPicPr>
          <p:blipFill>
            <a:blip r:embed="rId77">
              <a:extLst/>
            </a:blip>
            <a:stretch>
              <a:fillRect/>
            </a:stretch>
          </p:blipFill>
          <p:spPr>
            <a:xfrm>
              <a:off x="21750181" y="1079293"/>
              <a:ext cx="578426" cy="1341955"/>
            </a:xfrm>
            <a:prstGeom prst="rect">
              <a:avLst/>
            </a:prstGeom>
            <a:effectLst/>
          </p:spPr>
        </p:pic>
        <p:pic>
          <p:nvPicPr>
            <p:cNvPr id="2737" name="Line Shape" descr="Line Shape"/>
            <p:cNvPicPr>
              <a:picLocks noChangeAspect="0"/>
            </p:cNvPicPr>
            <p:nvPr/>
          </p:nvPicPr>
          <p:blipFill>
            <a:blip r:embed="rId78">
              <a:extLst/>
            </a:blip>
            <a:stretch>
              <a:fillRect/>
            </a:stretch>
          </p:blipFill>
          <p:spPr>
            <a:xfrm>
              <a:off x="476971" y="3196339"/>
              <a:ext cx="22943731" cy="567879"/>
            </a:xfrm>
            <a:prstGeom prst="rect">
              <a:avLst/>
            </a:prstGeom>
            <a:effectLst/>
          </p:spPr>
        </p:pic>
        <p:pic>
          <p:nvPicPr>
            <p:cNvPr id="2739" name="Line Shape" descr="Line Shape"/>
            <p:cNvPicPr>
              <a:picLocks noChangeAspect="0"/>
            </p:cNvPicPr>
            <p:nvPr/>
          </p:nvPicPr>
          <p:blipFill>
            <a:blip r:embed="rId79">
              <a:extLst/>
            </a:blip>
            <a:stretch>
              <a:fillRect/>
            </a:stretch>
          </p:blipFill>
          <p:spPr>
            <a:xfrm>
              <a:off x="281116" y="4277084"/>
              <a:ext cx="612673" cy="1023492"/>
            </a:xfrm>
            <a:prstGeom prst="rect">
              <a:avLst/>
            </a:prstGeom>
            <a:effectLst/>
          </p:spPr>
        </p:pic>
        <p:pic>
          <p:nvPicPr>
            <p:cNvPr id="2741" name="Line Shape" descr="Line Shape"/>
            <p:cNvPicPr>
              <a:picLocks noChangeAspect="0"/>
            </p:cNvPicPr>
            <p:nvPr/>
          </p:nvPicPr>
          <p:blipFill>
            <a:blip r:embed="rId80">
              <a:extLst/>
            </a:blip>
            <a:stretch>
              <a:fillRect/>
            </a:stretch>
          </p:blipFill>
          <p:spPr>
            <a:xfrm>
              <a:off x="865675" y="4721889"/>
              <a:ext cx="363458" cy="563297"/>
            </a:xfrm>
            <a:prstGeom prst="rect">
              <a:avLst/>
            </a:prstGeom>
            <a:effectLst/>
          </p:spPr>
        </p:pic>
        <p:pic>
          <p:nvPicPr>
            <p:cNvPr id="2743" name="Line Shape" descr="Line Shape"/>
            <p:cNvPicPr>
              <a:picLocks noChangeAspect="0"/>
            </p:cNvPicPr>
            <p:nvPr/>
          </p:nvPicPr>
          <p:blipFill>
            <a:blip r:embed="rId81">
              <a:extLst/>
            </a:blip>
            <a:stretch>
              <a:fillRect/>
            </a:stretch>
          </p:blipFill>
          <p:spPr>
            <a:xfrm>
              <a:off x="1237833" y="4697846"/>
              <a:ext cx="425349" cy="1359127"/>
            </a:xfrm>
            <a:prstGeom prst="rect">
              <a:avLst/>
            </a:prstGeom>
            <a:effectLst/>
          </p:spPr>
        </p:pic>
        <p:pic>
          <p:nvPicPr>
            <p:cNvPr id="2745" name="Line Shape" descr="Line Shape"/>
            <p:cNvPicPr>
              <a:picLocks noChangeAspect="0"/>
            </p:cNvPicPr>
            <p:nvPr/>
          </p:nvPicPr>
          <p:blipFill>
            <a:blip r:embed="rId82">
              <a:extLst/>
            </a:blip>
            <a:stretch>
              <a:fillRect/>
            </a:stretch>
          </p:blipFill>
          <p:spPr>
            <a:xfrm>
              <a:off x="-38101" y="6129124"/>
              <a:ext cx="9395216" cy="314339"/>
            </a:xfrm>
            <a:prstGeom prst="rect">
              <a:avLst/>
            </a:prstGeom>
            <a:effectLst/>
          </p:spPr>
        </p:pic>
        <p:pic>
          <p:nvPicPr>
            <p:cNvPr id="2747" name="Line Shape" descr="Line Shape"/>
            <p:cNvPicPr>
              <a:picLocks noChangeAspect="0"/>
            </p:cNvPicPr>
            <p:nvPr/>
          </p:nvPicPr>
          <p:blipFill>
            <a:blip r:embed="rId83">
              <a:extLst/>
            </a:blip>
            <a:stretch>
              <a:fillRect/>
            </a:stretch>
          </p:blipFill>
          <p:spPr>
            <a:xfrm>
              <a:off x="1947634" y="4168888"/>
              <a:ext cx="465967" cy="5221519"/>
            </a:xfrm>
            <a:prstGeom prst="rect">
              <a:avLst/>
            </a:prstGeom>
            <a:effectLst/>
          </p:spPr>
        </p:pic>
        <p:pic>
          <p:nvPicPr>
            <p:cNvPr id="2749" name="Line Shape" descr="Line Shape"/>
            <p:cNvPicPr>
              <a:picLocks noChangeAspect="0"/>
            </p:cNvPicPr>
            <p:nvPr/>
          </p:nvPicPr>
          <p:blipFill>
            <a:blip r:embed="rId84">
              <a:extLst/>
            </a:blip>
            <a:stretch>
              <a:fillRect/>
            </a:stretch>
          </p:blipFill>
          <p:spPr>
            <a:xfrm>
              <a:off x="2296266" y="8749183"/>
              <a:ext cx="148331" cy="1651053"/>
            </a:xfrm>
            <a:prstGeom prst="rect">
              <a:avLst/>
            </a:prstGeom>
            <a:effectLst/>
          </p:spPr>
        </p:pic>
        <p:pic>
          <p:nvPicPr>
            <p:cNvPr id="2751" name="Line Shape" descr="Line Shape"/>
            <p:cNvPicPr>
              <a:picLocks noChangeAspect="0"/>
            </p:cNvPicPr>
            <p:nvPr/>
          </p:nvPicPr>
          <p:blipFill>
            <a:blip r:embed="rId85">
              <a:extLst/>
            </a:blip>
            <a:stretch>
              <a:fillRect/>
            </a:stretch>
          </p:blipFill>
          <p:spPr>
            <a:xfrm>
              <a:off x="300651" y="7367367"/>
              <a:ext cx="10990083" cy="412123"/>
            </a:xfrm>
            <a:prstGeom prst="rect">
              <a:avLst/>
            </a:prstGeom>
            <a:effectLst/>
          </p:spPr>
        </p:pic>
        <p:pic>
          <p:nvPicPr>
            <p:cNvPr id="2753" name="Line Shape" descr="Line Shape"/>
            <p:cNvPicPr>
              <a:picLocks noChangeAspect="0"/>
            </p:cNvPicPr>
            <p:nvPr/>
          </p:nvPicPr>
          <p:blipFill>
            <a:blip r:embed="rId86">
              <a:extLst/>
            </a:blip>
            <a:stretch>
              <a:fillRect/>
            </a:stretch>
          </p:blipFill>
          <p:spPr>
            <a:xfrm>
              <a:off x="493000" y="8502216"/>
              <a:ext cx="11960658" cy="419343"/>
            </a:xfrm>
            <a:prstGeom prst="rect">
              <a:avLst/>
            </a:prstGeom>
            <a:effectLst/>
          </p:spPr>
        </p:pic>
        <p:pic>
          <p:nvPicPr>
            <p:cNvPr id="2755" name="Line Shape" descr="Line Shape"/>
            <p:cNvPicPr>
              <a:picLocks noChangeAspect="0"/>
            </p:cNvPicPr>
            <p:nvPr/>
          </p:nvPicPr>
          <p:blipFill>
            <a:blip r:embed="rId87">
              <a:extLst/>
            </a:blip>
            <a:stretch>
              <a:fillRect/>
            </a:stretch>
          </p:blipFill>
          <p:spPr>
            <a:xfrm>
              <a:off x="2356374" y="9927317"/>
              <a:ext cx="160354" cy="2023727"/>
            </a:xfrm>
            <a:prstGeom prst="rect">
              <a:avLst/>
            </a:prstGeom>
            <a:effectLst/>
          </p:spPr>
        </p:pic>
        <p:pic>
          <p:nvPicPr>
            <p:cNvPr id="2757" name="Line Shape" descr="Line Shape"/>
            <p:cNvPicPr>
              <a:picLocks noChangeAspect="0"/>
            </p:cNvPicPr>
            <p:nvPr/>
          </p:nvPicPr>
          <p:blipFill>
            <a:blip r:embed="rId88">
              <a:extLst/>
            </a:blip>
            <a:stretch>
              <a:fillRect/>
            </a:stretch>
          </p:blipFill>
          <p:spPr>
            <a:xfrm>
              <a:off x="553109" y="10336057"/>
              <a:ext cx="12350430" cy="208440"/>
            </a:xfrm>
            <a:prstGeom prst="rect">
              <a:avLst/>
            </a:prstGeom>
            <a:effectLst/>
          </p:spPr>
        </p:pic>
        <p:pic>
          <p:nvPicPr>
            <p:cNvPr id="2759" name="Line Line" descr="Line Line"/>
            <p:cNvPicPr>
              <a:picLocks noChangeAspect="0"/>
            </p:cNvPicPr>
            <p:nvPr/>
          </p:nvPicPr>
          <p:blipFill>
            <a:blip r:embed="rId89">
              <a:extLst/>
            </a:blip>
            <a:stretch>
              <a:fillRect/>
            </a:stretch>
          </p:blipFill>
          <p:spPr>
            <a:xfrm>
              <a:off x="1094088" y="6525155"/>
              <a:ext cx="148332" cy="521007"/>
            </a:xfrm>
            <a:prstGeom prst="rect">
              <a:avLst/>
            </a:prstGeom>
            <a:effectLst/>
          </p:spPr>
        </p:pic>
        <p:pic>
          <p:nvPicPr>
            <p:cNvPr id="2761" name="Line Shape" descr="Line Shape"/>
            <p:cNvPicPr>
              <a:picLocks noChangeAspect="0"/>
            </p:cNvPicPr>
            <p:nvPr/>
          </p:nvPicPr>
          <p:blipFill>
            <a:blip r:embed="rId90">
              <a:extLst/>
            </a:blip>
            <a:stretch>
              <a:fillRect/>
            </a:stretch>
          </p:blipFill>
          <p:spPr>
            <a:xfrm>
              <a:off x="1094088" y="7559027"/>
              <a:ext cx="280572" cy="662839"/>
            </a:xfrm>
            <a:prstGeom prst="rect">
              <a:avLst/>
            </a:prstGeom>
            <a:effectLst/>
          </p:spPr>
        </p:pic>
        <p:pic>
          <p:nvPicPr>
            <p:cNvPr id="2763" name="Line Shape" descr="Line Shape"/>
            <p:cNvPicPr>
              <a:picLocks noChangeAspect="0"/>
            </p:cNvPicPr>
            <p:nvPr/>
          </p:nvPicPr>
          <p:blipFill>
            <a:blip r:embed="rId91">
              <a:extLst/>
            </a:blip>
            <a:stretch>
              <a:fillRect/>
            </a:stretch>
          </p:blipFill>
          <p:spPr>
            <a:xfrm>
              <a:off x="1130154" y="9121857"/>
              <a:ext cx="361599" cy="749421"/>
            </a:xfrm>
            <a:prstGeom prst="rect">
              <a:avLst/>
            </a:prstGeom>
            <a:effectLst/>
          </p:spPr>
        </p:pic>
        <p:pic>
          <p:nvPicPr>
            <p:cNvPr id="2765" name="Line Shape" descr="Line Shape"/>
            <p:cNvPicPr>
              <a:picLocks noChangeAspect="0"/>
            </p:cNvPicPr>
            <p:nvPr/>
          </p:nvPicPr>
          <p:blipFill>
            <a:blip r:embed="rId92">
              <a:extLst/>
            </a:blip>
            <a:stretch>
              <a:fillRect/>
            </a:stretch>
          </p:blipFill>
          <p:spPr>
            <a:xfrm>
              <a:off x="1198200" y="10480318"/>
              <a:ext cx="452960" cy="467948"/>
            </a:xfrm>
            <a:prstGeom prst="rect">
              <a:avLst/>
            </a:prstGeom>
            <a:effectLst/>
          </p:spPr>
        </p:pic>
        <p:pic>
          <p:nvPicPr>
            <p:cNvPr id="2767" name="Line Shape" descr="Line Shape"/>
            <p:cNvPicPr>
              <a:picLocks noChangeAspect="0"/>
            </p:cNvPicPr>
            <p:nvPr/>
          </p:nvPicPr>
          <p:blipFill>
            <a:blip r:embed="rId93">
              <a:extLst/>
            </a:blip>
            <a:stretch>
              <a:fillRect/>
            </a:stretch>
          </p:blipFill>
          <p:spPr>
            <a:xfrm>
              <a:off x="1428400" y="10535797"/>
              <a:ext cx="234782" cy="585745"/>
            </a:xfrm>
            <a:prstGeom prst="rect">
              <a:avLst/>
            </a:prstGeom>
            <a:effectLst/>
          </p:spPr>
        </p:pic>
        <p:pic>
          <p:nvPicPr>
            <p:cNvPr id="2769" name="Line Shape" descr="Line Shape"/>
            <p:cNvPicPr>
              <a:picLocks noChangeAspect="0"/>
            </p:cNvPicPr>
            <p:nvPr/>
          </p:nvPicPr>
          <p:blipFill>
            <a:blip r:embed="rId94">
              <a:extLst/>
            </a:blip>
            <a:stretch>
              <a:fillRect/>
            </a:stretch>
          </p:blipFill>
          <p:spPr>
            <a:xfrm>
              <a:off x="2526405" y="6521859"/>
              <a:ext cx="277311" cy="484369"/>
            </a:xfrm>
            <a:prstGeom prst="rect">
              <a:avLst/>
            </a:prstGeom>
            <a:effectLst/>
          </p:spPr>
        </p:pic>
        <p:pic>
          <p:nvPicPr>
            <p:cNvPr id="2771" name="Line Shape" descr="Line Shape"/>
            <p:cNvPicPr>
              <a:picLocks noChangeAspect="0"/>
            </p:cNvPicPr>
            <p:nvPr/>
          </p:nvPicPr>
          <p:blipFill>
            <a:blip r:embed="rId95">
              <a:extLst/>
            </a:blip>
            <a:stretch>
              <a:fillRect/>
            </a:stretch>
          </p:blipFill>
          <p:spPr>
            <a:xfrm>
              <a:off x="2552730" y="6645373"/>
              <a:ext cx="132303" cy="737399"/>
            </a:xfrm>
            <a:prstGeom prst="rect">
              <a:avLst/>
            </a:prstGeom>
            <a:effectLst/>
          </p:spPr>
        </p:pic>
        <p:pic>
          <p:nvPicPr>
            <p:cNvPr id="2773" name="Line Shape" descr="Line Shape"/>
            <p:cNvPicPr>
              <a:picLocks noChangeAspect="0"/>
            </p:cNvPicPr>
            <p:nvPr/>
          </p:nvPicPr>
          <p:blipFill>
            <a:blip r:embed="rId96">
              <a:extLst/>
            </a:blip>
            <a:stretch>
              <a:fillRect/>
            </a:stretch>
          </p:blipFill>
          <p:spPr>
            <a:xfrm>
              <a:off x="2841253" y="6894052"/>
              <a:ext cx="336672" cy="288219"/>
            </a:xfrm>
            <a:prstGeom prst="rect">
              <a:avLst/>
            </a:prstGeom>
            <a:effectLst/>
          </p:spPr>
        </p:pic>
        <p:pic>
          <p:nvPicPr>
            <p:cNvPr id="2775" name="Line Shape" descr="Line Shape"/>
            <p:cNvPicPr>
              <a:picLocks noChangeAspect="0"/>
            </p:cNvPicPr>
            <p:nvPr/>
          </p:nvPicPr>
          <p:blipFill>
            <a:blip r:embed="rId97">
              <a:extLst/>
            </a:blip>
            <a:stretch>
              <a:fillRect/>
            </a:stretch>
          </p:blipFill>
          <p:spPr>
            <a:xfrm>
              <a:off x="3149811" y="6933896"/>
              <a:ext cx="232484" cy="484941"/>
            </a:xfrm>
            <a:prstGeom prst="rect">
              <a:avLst/>
            </a:prstGeom>
            <a:effectLst/>
          </p:spPr>
        </p:pic>
        <p:pic>
          <p:nvPicPr>
            <p:cNvPr id="2777" name="Line Shape" descr="Line Shape"/>
            <p:cNvPicPr>
              <a:picLocks noChangeAspect="0"/>
            </p:cNvPicPr>
            <p:nvPr/>
          </p:nvPicPr>
          <p:blipFill>
            <a:blip r:embed="rId98">
              <a:extLst/>
            </a:blip>
            <a:stretch>
              <a:fillRect/>
            </a:stretch>
          </p:blipFill>
          <p:spPr>
            <a:xfrm>
              <a:off x="3366204" y="6859207"/>
              <a:ext cx="581115" cy="321335"/>
            </a:xfrm>
            <a:prstGeom prst="rect">
              <a:avLst/>
            </a:prstGeom>
            <a:effectLst/>
          </p:spPr>
        </p:pic>
        <p:pic>
          <p:nvPicPr>
            <p:cNvPr id="2779" name="Line Shape" descr="Line Shape"/>
            <p:cNvPicPr>
              <a:picLocks noChangeAspect="0"/>
            </p:cNvPicPr>
            <p:nvPr/>
          </p:nvPicPr>
          <p:blipFill>
            <a:blip r:embed="rId99">
              <a:extLst/>
            </a:blip>
            <a:stretch>
              <a:fillRect/>
            </a:stretch>
          </p:blipFill>
          <p:spPr>
            <a:xfrm>
              <a:off x="4214129" y="6525155"/>
              <a:ext cx="298213" cy="613174"/>
            </a:xfrm>
            <a:prstGeom prst="rect">
              <a:avLst/>
            </a:prstGeom>
            <a:effectLst/>
          </p:spPr>
        </p:pic>
        <p:pic>
          <p:nvPicPr>
            <p:cNvPr id="2781" name="Line Shape" descr="Line Shape"/>
            <p:cNvPicPr>
              <a:picLocks noChangeAspect="0"/>
            </p:cNvPicPr>
            <p:nvPr/>
          </p:nvPicPr>
          <p:blipFill>
            <a:blip r:embed="rId100">
              <a:extLst/>
            </a:blip>
            <a:stretch>
              <a:fillRect/>
            </a:stretch>
          </p:blipFill>
          <p:spPr>
            <a:xfrm>
              <a:off x="4545294" y="6797981"/>
              <a:ext cx="339723" cy="308290"/>
            </a:xfrm>
            <a:prstGeom prst="rect">
              <a:avLst/>
            </a:prstGeom>
            <a:effectLst/>
          </p:spPr>
        </p:pic>
        <p:pic>
          <p:nvPicPr>
            <p:cNvPr id="2783" name="Line Shape" descr="Line Shape"/>
            <p:cNvPicPr>
              <a:picLocks noChangeAspect="0"/>
            </p:cNvPicPr>
            <p:nvPr/>
          </p:nvPicPr>
          <p:blipFill>
            <a:blip r:embed="rId101">
              <a:extLst/>
            </a:blip>
            <a:stretch>
              <a:fillRect/>
            </a:stretch>
          </p:blipFill>
          <p:spPr>
            <a:xfrm>
              <a:off x="4884954" y="6717504"/>
              <a:ext cx="200995" cy="460897"/>
            </a:xfrm>
            <a:prstGeom prst="rect">
              <a:avLst/>
            </a:prstGeom>
            <a:effectLst/>
          </p:spPr>
        </p:pic>
        <p:pic>
          <p:nvPicPr>
            <p:cNvPr id="2785" name="Line Shape" descr="Line Shape"/>
            <p:cNvPicPr>
              <a:picLocks noChangeAspect="0"/>
            </p:cNvPicPr>
            <p:nvPr/>
          </p:nvPicPr>
          <p:blipFill>
            <a:blip r:embed="rId102">
              <a:extLst/>
            </a:blip>
            <a:stretch>
              <a:fillRect/>
            </a:stretch>
          </p:blipFill>
          <p:spPr>
            <a:xfrm>
              <a:off x="4965099" y="6645373"/>
              <a:ext cx="508985" cy="244506"/>
            </a:xfrm>
            <a:prstGeom prst="rect">
              <a:avLst/>
            </a:prstGeom>
            <a:effectLst/>
          </p:spPr>
        </p:pic>
        <p:pic>
          <p:nvPicPr>
            <p:cNvPr id="2787" name="Line Shape" descr="Line Shape"/>
            <p:cNvPicPr>
              <a:picLocks noChangeAspect="0"/>
            </p:cNvPicPr>
            <p:nvPr/>
          </p:nvPicPr>
          <p:blipFill>
            <a:blip r:embed="rId103">
              <a:extLst/>
            </a:blip>
            <a:stretch>
              <a:fillRect/>
            </a:stretch>
          </p:blipFill>
          <p:spPr>
            <a:xfrm>
              <a:off x="5171388" y="6645373"/>
              <a:ext cx="410892" cy="437044"/>
            </a:xfrm>
            <a:prstGeom prst="rect">
              <a:avLst/>
            </a:prstGeom>
            <a:effectLst/>
          </p:spPr>
        </p:pic>
        <p:pic>
          <p:nvPicPr>
            <p:cNvPr id="2789" name="Line Shape" descr="Line Shape"/>
            <p:cNvPicPr>
              <a:picLocks noChangeAspect="0"/>
            </p:cNvPicPr>
            <p:nvPr/>
          </p:nvPicPr>
          <p:blipFill>
            <a:blip r:embed="rId104">
              <a:extLst/>
            </a:blip>
            <a:stretch>
              <a:fillRect/>
            </a:stretch>
          </p:blipFill>
          <p:spPr>
            <a:xfrm>
              <a:off x="5758536" y="6597286"/>
              <a:ext cx="328658" cy="484941"/>
            </a:xfrm>
            <a:prstGeom prst="rect">
              <a:avLst/>
            </a:prstGeom>
            <a:effectLst/>
          </p:spPr>
        </p:pic>
        <p:pic>
          <p:nvPicPr>
            <p:cNvPr id="2791" name="Line Shape" descr="Line Shape"/>
            <p:cNvPicPr>
              <a:picLocks noChangeAspect="0"/>
            </p:cNvPicPr>
            <p:nvPr/>
          </p:nvPicPr>
          <p:blipFill>
            <a:blip r:embed="rId105">
              <a:extLst/>
            </a:blip>
            <a:stretch>
              <a:fillRect/>
            </a:stretch>
          </p:blipFill>
          <p:spPr>
            <a:xfrm>
              <a:off x="6156211" y="6729525"/>
              <a:ext cx="371781" cy="330829"/>
            </a:xfrm>
            <a:prstGeom prst="rect">
              <a:avLst/>
            </a:prstGeom>
            <a:effectLst/>
          </p:spPr>
        </p:pic>
        <p:pic>
          <p:nvPicPr>
            <p:cNvPr id="2793" name="Line Shape" descr="Line Shape"/>
            <p:cNvPicPr>
              <a:picLocks noChangeAspect="0"/>
            </p:cNvPicPr>
            <p:nvPr/>
          </p:nvPicPr>
          <p:blipFill>
            <a:blip r:embed="rId106">
              <a:extLst/>
            </a:blip>
            <a:stretch>
              <a:fillRect/>
            </a:stretch>
          </p:blipFill>
          <p:spPr>
            <a:xfrm>
              <a:off x="6583726" y="6649956"/>
              <a:ext cx="357014" cy="459070"/>
            </a:xfrm>
            <a:prstGeom prst="rect">
              <a:avLst/>
            </a:prstGeom>
            <a:effectLst/>
          </p:spPr>
        </p:pic>
        <p:pic>
          <p:nvPicPr>
            <p:cNvPr id="2795" name="Line Shape" descr="Line Shape"/>
            <p:cNvPicPr>
              <a:picLocks noChangeAspect="0"/>
            </p:cNvPicPr>
            <p:nvPr/>
          </p:nvPicPr>
          <p:blipFill>
            <a:blip r:embed="rId107">
              <a:extLst/>
            </a:blip>
            <a:stretch>
              <a:fillRect/>
            </a:stretch>
          </p:blipFill>
          <p:spPr>
            <a:xfrm>
              <a:off x="7488650" y="6595149"/>
              <a:ext cx="642245" cy="633229"/>
            </a:xfrm>
            <a:prstGeom prst="rect">
              <a:avLst/>
            </a:prstGeom>
            <a:effectLst/>
          </p:spPr>
        </p:pic>
        <p:pic>
          <p:nvPicPr>
            <p:cNvPr id="2797" name="Line Shape" descr="Line Shape"/>
            <p:cNvPicPr>
              <a:picLocks noChangeAspect="0"/>
            </p:cNvPicPr>
            <p:nvPr/>
          </p:nvPicPr>
          <p:blipFill>
            <a:blip r:embed="rId108">
              <a:extLst/>
            </a:blip>
            <a:stretch>
              <a:fillRect/>
            </a:stretch>
          </p:blipFill>
          <p:spPr>
            <a:xfrm>
              <a:off x="8103908" y="6898517"/>
              <a:ext cx="363597" cy="277280"/>
            </a:xfrm>
            <a:prstGeom prst="rect">
              <a:avLst/>
            </a:prstGeom>
            <a:effectLst/>
          </p:spPr>
        </p:pic>
        <p:pic>
          <p:nvPicPr>
            <p:cNvPr id="2799" name="Line Shape" descr="Line Shape"/>
            <p:cNvPicPr>
              <a:picLocks noChangeAspect="0"/>
            </p:cNvPicPr>
            <p:nvPr/>
          </p:nvPicPr>
          <p:blipFill>
            <a:blip r:embed="rId109">
              <a:extLst/>
            </a:blip>
            <a:stretch>
              <a:fillRect/>
            </a:stretch>
          </p:blipFill>
          <p:spPr>
            <a:xfrm>
              <a:off x="8451413" y="6881801"/>
              <a:ext cx="255472" cy="681106"/>
            </a:xfrm>
            <a:prstGeom prst="rect">
              <a:avLst/>
            </a:prstGeom>
            <a:effectLst/>
          </p:spPr>
        </p:pic>
        <p:pic>
          <p:nvPicPr>
            <p:cNvPr id="2801" name="Line Shape" descr="Line Shape"/>
            <p:cNvPicPr>
              <a:picLocks noChangeAspect="0"/>
            </p:cNvPicPr>
            <p:nvPr/>
          </p:nvPicPr>
          <p:blipFill>
            <a:blip r:embed="rId110">
              <a:extLst/>
            </a:blip>
            <a:stretch>
              <a:fillRect/>
            </a:stretch>
          </p:blipFill>
          <p:spPr>
            <a:xfrm>
              <a:off x="8773136" y="6811913"/>
              <a:ext cx="231911" cy="449305"/>
            </a:xfrm>
            <a:prstGeom prst="rect">
              <a:avLst/>
            </a:prstGeom>
            <a:effectLst/>
          </p:spPr>
        </p:pic>
        <p:pic>
          <p:nvPicPr>
            <p:cNvPr id="2803" name="Line Shape" descr="Line Shape"/>
            <p:cNvPicPr>
              <a:picLocks noChangeAspect="0"/>
            </p:cNvPicPr>
            <p:nvPr/>
          </p:nvPicPr>
          <p:blipFill>
            <a:blip r:embed="rId111">
              <a:extLst/>
            </a:blip>
            <a:stretch>
              <a:fillRect/>
            </a:stretch>
          </p:blipFill>
          <p:spPr>
            <a:xfrm>
              <a:off x="9377089" y="6843199"/>
              <a:ext cx="521007" cy="94767"/>
            </a:xfrm>
            <a:prstGeom prst="rect">
              <a:avLst/>
            </a:prstGeom>
            <a:effectLst/>
          </p:spPr>
        </p:pic>
        <p:pic>
          <p:nvPicPr>
            <p:cNvPr id="2805" name="Line Shape" descr="Line Shape"/>
            <p:cNvPicPr>
              <a:picLocks noChangeAspect="0"/>
            </p:cNvPicPr>
            <p:nvPr/>
          </p:nvPicPr>
          <p:blipFill>
            <a:blip r:embed="rId112">
              <a:extLst/>
            </a:blip>
            <a:stretch>
              <a:fillRect/>
            </a:stretch>
          </p:blipFill>
          <p:spPr>
            <a:xfrm>
              <a:off x="9612697" y="6669417"/>
              <a:ext cx="129115" cy="569093"/>
            </a:xfrm>
            <a:prstGeom prst="rect">
              <a:avLst/>
            </a:prstGeom>
            <a:effectLst/>
          </p:spPr>
        </p:pic>
        <p:pic>
          <p:nvPicPr>
            <p:cNvPr id="2807" name="Line Shape" descr="Line Shape"/>
            <p:cNvPicPr>
              <a:picLocks noChangeAspect="0"/>
            </p:cNvPicPr>
            <p:nvPr/>
          </p:nvPicPr>
          <p:blipFill>
            <a:blip r:embed="rId113">
              <a:extLst/>
            </a:blip>
            <a:stretch>
              <a:fillRect/>
            </a:stretch>
          </p:blipFill>
          <p:spPr>
            <a:xfrm>
              <a:off x="9821895" y="6821176"/>
              <a:ext cx="386976" cy="386703"/>
            </a:xfrm>
            <a:prstGeom prst="rect">
              <a:avLst/>
            </a:prstGeom>
            <a:effectLst/>
          </p:spPr>
        </p:pic>
        <p:pic>
          <p:nvPicPr>
            <p:cNvPr id="2809" name="Line Shape" descr="Line Shape"/>
            <p:cNvPicPr>
              <a:picLocks noChangeAspect="0"/>
            </p:cNvPicPr>
            <p:nvPr/>
          </p:nvPicPr>
          <p:blipFill>
            <a:blip r:embed="rId114">
              <a:extLst/>
            </a:blip>
            <a:stretch>
              <a:fillRect/>
            </a:stretch>
          </p:blipFill>
          <p:spPr>
            <a:xfrm>
              <a:off x="8996399" y="6644893"/>
              <a:ext cx="319097" cy="785966"/>
            </a:xfrm>
            <a:prstGeom prst="rect">
              <a:avLst/>
            </a:prstGeom>
            <a:effectLst/>
          </p:spPr>
        </p:pic>
        <p:pic>
          <p:nvPicPr>
            <p:cNvPr id="2811" name="Line Shape" descr="Line Shape"/>
            <p:cNvPicPr>
              <a:picLocks noChangeAspect="0"/>
            </p:cNvPicPr>
            <p:nvPr/>
          </p:nvPicPr>
          <p:blipFill>
            <a:blip r:embed="rId115">
              <a:extLst/>
            </a:blip>
            <a:stretch>
              <a:fillRect/>
            </a:stretch>
          </p:blipFill>
          <p:spPr>
            <a:xfrm>
              <a:off x="2741071" y="7761305"/>
              <a:ext cx="171365" cy="631295"/>
            </a:xfrm>
            <a:prstGeom prst="rect">
              <a:avLst/>
            </a:prstGeom>
            <a:effectLst/>
          </p:spPr>
        </p:pic>
        <p:pic>
          <p:nvPicPr>
            <p:cNvPr id="2813" name="Line Shape" descr="Line Shape"/>
            <p:cNvPicPr>
              <a:picLocks noChangeAspect="0"/>
            </p:cNvPicPr>
            <p:nvPr/>
          </p:nvPicPr>
          <p:blipFill>
            <a:blip r:embed="rId116">
              <a:extLst/>
            </a:blip>
            <a:stretch>
              <a:fillRect/>
            </a:stretch>
          </p:blipFill>
          <p:spPr>
            <a:xfrm>
              <a:off x="2825224" y="7799463"/>
              <a:ext cx="248224" cy="472919"/>
            </a:xfrm>
            <a:prstGeom prst="rect">
              <a:avLst/>
            </a:prstGeom>
            <a:effectLst/>
          </p:spPr>
        </p:pic>
        <p:pic>
          <p:nvPicPr>
            <p:cNvPr id="2815" name="Line Shape" descr="Line Shape"/>
            <p:cNvPicPr>
              <a:picLocks noChangeAspect="0"/>
            </p:cNvPicPr>
            <p:nvPr/>
          </p:nvPicPr>
          <p:blipFill>
            <a:blip r:embed="rId117">
              <a:extLst/>
            </a:blip>
            <a:stretch>
              <a:fillRect/>
            </a:stretch>
          </p:blipFill>
          <p:spPr>
            <a:xfrm>
              <a:off x="2729049" y="8075964"/>
              <a:ext cx="460898" cy="196418"/>
            </a:xfrm>
            <a:prstGeom prst="rect">
              <a:avLst/>
            </a:prstGeom>
            <a:effectLst/>
          </p:spPr>
        </p:pic>
        <p:pic>
          <p:nvPicPr>
            <p:cNvPr id="2817" name="Line Shape" descr="Line Shape"/>
            <p:cNvPicPr>
              <a:picLocks noChangeAspect="0"/>
            </p:cNvPicPr>
            <p:nvPr/>
          </p:nvPicPr>
          <p:blipFill>
            <a:blip r:embed="rId118">
              <a:extLst/>
            </a:blip>
            <a:stretch>
              <a:fillRect/>
            </a:stretch>
          </p:blipFill>
          <p:spPr>
            <a:xfrm>
              <a:off x="3079743" y="8075964"/>
              <a:ext cx="386705" cy="280570"/>
            </a:xfrm>
            <a:prstGeom prst="rect">
              <a:avLst/>
            </a:prstGeom>
            <a:effectLst/>
          </p:spPr>
        </p:pic>
        <p:pic>
          <p:nvPicPr>
            <p:cNvPr id="2819" name="Line Shape" descr="Line Shape"/>
            <p:cNvPicPr>
              <a:picLocks noChangeAspect="0"/>
            </p:cNvPicPr>
            <p:nvPr/>
          </p:nvPicPr>
          <p:blipFill>
            <a:blip r:embed="rId119">
              <a:extLst/>
            </a:blip>
            <a:stretch>
              <a:fillRect/>
            </a:stretch>
          </p:blipFill>
          <p:spPr>
            <a:xfrm>
              <a:off x="3426312" y="8027876"/>
              <a:ext cx="364724" cy="112267"/>
            </a:xfrm>
            <a:prstGeom prst="rect">
              <a:avLst/>
            </a:prstGeom>
            <a:effectLst/>
          </p:spPr>
        </p:pic>
        <p:pic>
          <p:nvPicPr>
            <p:cNvPr id="2821" name="Line Shape" descr="Line Shape"/>
            <p:cNvPicPr>
              <a:picLocks noChangeAspect="0"/>
            </p:cNvPicPr>
            <p:nvPr/>
          </p:nvPicPr>
          <p:blipFill>
            <a:blip r:embed="rId120">
              <a:extLst/>
            </a:blip>
            <a:stretch>
              <a:fillRect/>
            </a:stretch>
          </p:blipFill>
          <p:spPr>
            <a:xfrm>
              <a:off x="3546530" y="7835528"/>
              <a:ext cx="412810" cy="517725"/>
            </a:xfrm>
            <a:prstGeom prst="rect">
              <a:avLst/>
            </a:prstGeom>
            <a:effectLst/>
          </p:spPr>
        </p:pic>
        <p:pic>
          <p:nvPicPr>
            <p:cNvPr id="2823" name="Line Shape" descr="Line Shape"/>
            <p:cNvPicPr>
              <a:picLocks noChangeAspect="0"/>
            </p:cNvPicPr>
            <p:nvPr/>
          </p:nvPicPr>
          <p:blipFill>
            <a:blip r:embed="rId121">
              <a:extLst/>
            </a:blip>
            <a:stretch>
              <a:fillRect/>
            </a:stretch>
          </p:blipFill>
          <p:spPr>
            <a:xfrm>
              <a:off x="4015379" y="8006059"/>
              <a:ext cx="224398" cy="327940"/>
            </a:xfrm>
            <a:prstGeom prst="rect">
              <a:avLst/>
            </a:prstGeom>
            <a:effectLst/>
          </p:spPr>
        </p:pic>
        <p:pic>
          <p:nvPicPr>
            <p:cNvPr id="2825" name="Line Shape" descr="Line Shape"/>
            <p:cNvPicPr>
              <a:picLocks noChangeAspect="0"/>
            </p:cNvPicPr>
            <p:nvPr/>
          </p:nvPicPr>
          <p:blipFill>
            <a:blip r:embed="rId122">
              <a:extLst/>
            </a:blip>
            <a:stretch>
              <a:fillRect/>
            </a:stretch>
          </p:blipFill>
          <p:spPr>
            <a:xfrm>
              <a:off x="4231771" y="8007054"/>
              <a:ext cx="340680" cy="327578"/>
            </a:xfrm>
            <a:prstGeom prst="rect">
              <a:avLst/>
            </a:prstGeom>
            <a:effectLst/>
          </p:spPr>
        </p:pic>
        <p:pic>
          <p:nvPicPr>
            <p:cNvPr id="2827" name="Line Shape" descr="Line Shape"/>
            <p:cNvPicPr>
              <a:picLocks noChangeAspect="0"/>
            </p:cNvPicPr>
            <p:nvPr/>
          </p:nvPicPr>
          <p:blipFill>
            <a:blip r:embed="rId123">
              <a:extLst/>
            </a:blip>
            <a:stretch>
              <a:fillRect/>
            </a:stretch>
          </p:blipFill>
          <p:spPr>
            <a:xfrm>
              <a:off x="4868925" y="7667223"/>
              <a:ext cx="112266" cy="689311"/>
            </a:xfrm>
            <a:prstGeom prst="rect">
              <a:avLst/>
            </a:prstGeom>
            <a:effectLst/>
          </p:spPr>
        </p:pic>
        <p:pic>
          <p:nvPicPr>
            <p:cNvPr id="2829" name="Line Shape" descr="Line Shape"/>
            <p:cNvPicPr>
              <a:picLocks noChangeAspect="0"/>
            </p:cNvPicPr>
            <p:nvPr/>
          </p:nvPicPr>
          <p:blipFill>
            <a:blip r:embed="rId124">
              <a:extLst/>
            </a:blip>
            <a:stretch>
              <a:fillRect/>
            </a:stretch>
          </p:blipFill>
          <p:spPr>
            <a:xfrm>
              <a:off x="4856903" y="7684723"/>
              <a:ext cx="388767" cy="166897"/>
            </a:xfrm>
            <a:prstGeom prst="rect">
              <a:avLst/>
            </a:prstGeom>
            <a:effectLst/>
          </p:spPr>
        </p:pic>
        <p:pic>
          <p:nvPicPr>
            <p:cNvPr id="2831" name="Line Shape" descr="Line Shape"/>
            <p:cNvPicPr>
              <a:picLocks noChangeAspect="0"/>
            </p:cNvPicPr>
            <p:nvPr/>
          </p:nvPicPr>
          <p:blipFill>
            <a:blip r:embed="rId125">
              <a:extLst/>
            </a:blip>
            <a:stretch>
              <a:fillRect/>
            </a:stretch>
          </p:blipFill>
          <p:spPr>
            <a:xfrm>
              <a:off x="4904895" y="7895637"/>
              <a:ext cx="352797" cy="212191"/>
            </a:xfrm>
            <a:prstGeom prst="rect">
              <a:avLst/>
            </a:prstGeom>
            <a:effectLst/>
          </p:spPr>
        </p:pic>
        <p:pic>
          <p:nvPicPr>
            <p:cNvPr id="2833" name="Line Line" descr="Line Line"/>
            <p:cNvPicPr>
              <a:picLocks noChangeAspect="0"/>
            </p:cNvPicPr>
            <p:nvPr/>
          </p:nvPicPr>
          <p:blipFill>
            <a:blip r:embed="rId126">
              <a:extLst/>
            </a:blip>
            <a:stretch>
              <a:fillRect/>
            </a:stretch>
          </p:blipFill>
          <p:spPr>
            <a:xfrm>
              <a:off x="5301709" y="7943724"/>
              <a:ext cx="112266" cy="340680"/>
            </a:xfrm>
            <a:prstGeom prst="rect">
              <a:avLst/>
            </a:prstGeom>
            <a:effectLst/>
          </p:spPr>
        </p:pic>
        <p:pic>
          <p:nvPicPr>
            <p:cNvPr id="2835" name="Line Shape" descr="Line Shape"/>
            <p:cNvPicPr>
              <a:picLocks noChangeAspect="0"/>
            </p:cNvPicPr>
            <p:nvPr/>
          </p:nvPicPr>
          <p:blipFill>
            <a:blip r:embed="rId127">
              <a:extLst/>
            </a:blip>
            <a:stretch>
              <a:fillRect/>
            </a:stretch>
          </p:blipFill>
          <p:spPr>
            <a:xfrm>
              <a:off x="5301709" y="7739354"/>
              <a:ext cx="160353" cy="172375"/>
            </a:xfrm>
            <a:prstGeom prst="rect">
              <a:avLst/>
            </a:prstGeom>
            <a:effectLst/>
          </p:spPr>
        </p:pic>
        <p:pic>
          <p:nvPicPr>
            <p:cNvPr id="2837" name="Line Shape" descr="Line Shape"/>
            <p:cNvPicPr>
              <a:picLocks noChangeAspect="0"/>
            </p:cNvPicPr>
            <p:nvPr/>
          </p:nvPicPr>
          <p:blipFill>
            <a:blip r:embed="rId128">
              <a:extLst/>
            </a:blip>
            <a:stretch>
              <a:fillRect/>
            </a:stretch>
          </p:blipFill>
          <p:spPr>
            <a:xfrm>
              <a:off x="5433948" y="7907658"/>
              <a:ext cx="268550" cy="294735"/>
            </a:xfrm>
            <a:prstGeom prst="rect">
              <a:avLst/>
            </a:prstGeom>
            <a:effectLst/>
          </p:spPr>
        </p:pic>
        <p:pic>
          <p:nvPicPr>
            <p:cNvPr id="2839" name="Line Shape" descr="Line Shape"/>
            <p:cNvPicPr>
              <a:picLocks noChangeAspect="0"/>
            </p:cNvPicPr>
            <p:nvPr/>
          </p:nvPicPr>
          <p:blipFill>
            <a:blip r:embed="rId129">
              <a:extLst/>
            </a:blip>
            <a:stretch>
              <a:fillRect/>
            </a:stretch>
          </p:blipFill>
          <p:spPr>
            <a:xfrm>
              <a:off x="5715967" y="7913502"/>
              <a:ext cx="179921" cy="354873"/>
            </a:xfrm>
            <a:prstGeom prst="rect">
              <a:avLst/>
            </a:prstGeom>
            <a:effectLst/>
          </p:spPr>
        </p:pic>
        <p:pic>
          <p:nvPicPr>
            <p:cNvPr id="2841" name="Line Shape" descr="Line Shape"/>
            <p:cNvPicPr>
              <a:picLocks noChangeAspect="0"/>
            </p:cNvPicPr>
            <p:nvPr/>
          </p:nvPicPr>
          <p:blipFill>
            <a:blip r:embed="rId130">
              <a:extLst/>
            </a:blip>
            <a:stretch>
              <a:fillRect/>
            </a:stretch>
          </p:blipFill>
          <p:spPr>
            <a:xfrm>
              <a:off x="5818645" y="7859572"/>
              <a:ext cx="439169" cy="280571"/>
            </a:xfrm>
            <a:prstGeom prst="rect">
              <a:avLst/>
            </a:prstGeom>
            <a:effectLst/>
          </p:spPr>
        </p:pic>
        <p:pic>
          <p:nvPicPr>
            <p:cNvPr id="2843" name="Line Shape" descr="Line Shape"/>
            <p:cNvPicPr>
              <a:picLocks noChangeAspect="0"/>
            </p:cNvPicPr>
            <p:nvPr/>
          </p:nvPicPr>
          <p:blipFill>
            <a:blip r:embed="rId131">
              <a:extLst/>
            </a:blip>
            <a:stretch>
              <a:fillRect/>
            </a:stretch>
          </p:blipFill>
          <p:spPr>
            <a:xfrm>
              <a:off x="5992498" y="7830901"/>
              <a:ext cx="287044" cy="421022"/>
            </a:xfrm>
            <a:prstGeom prst="rect">
              <a:avLst/>
            </a:prstGeom>
            <a:effectLst/>
          </p:spPr>
        </p:pic>
        <p:pic>
          <p:nvPicPr>
            <p:cNvPr id="2845" name="Line Shape" descr="Line Shape"/>
            <p:cNvPicPr>
              <a:picLocks noChangeAspect="0"/>
            </p:cNvPicPr>
            <p:nvPr/>
          </p:nvPicPr>
          <p:blipFill>
            <a:blip r:embed="rId132">
              <a:extLst/>
            </a:blip>
            <a:stretch>
              <a:fillRect/>
            </a:stretch>
          </p:blipFill>
          <p:spPr>
            <a:xfrm>
              <a:off x="6455799" y="7811485"/>
              <a:ext cx="316636" cy="424832"/>
            </a:xfrm>
            <a:prstGeom prst="rect">
              <a:avLst/>
            </a:prstGeom>
            <a:effectLst/>
          </p:spPr>
        </p:pic>
        <p:pic>
          <p:nvPicPr>
            <p:cNvPr id="2847" name="Line Shape" descr="Line Shape"/>
            <p:cNvPicPr>
              <a:picLocks noChangeAspect="0"/>
            </p:cNvPicPr>
            <p:nvPr/>
          </p:nvPicPr>
          <p:blipFill>
            <a:blip r:embed="rId133">
              <a:extLst/>
            </a:blip>
            <a:stretch>
              <a:fillRect/>
            </a:stretch>
          </p:blipFill>
          <p:spPr>
            <a:xfrm>
              <a:off x="6889388" y="7967767"/>
              <a:ext cx="580310" cy="314848"/>
            </a:xfrm>
            <a:prstGeom prst="rect">
              <a:avLst/>
            </a:prstGeom>
            <a:effectLst/>
          </p:spPr>
        </p:pic>
        <p:pic>
          <p:nvPicPr>
            <p:cNvPr id="2849" name="Line Shape" descr="Line Shape"/>
            <p:cNvPicPr>
              <a:picLocks noChangeAspect="0"/>
            </p:cNvPicPr>
            <p:nvPr/>
          </p:nvPicPr>
          <p:blipFill>
            <a:blip r:embed="rId134">
              <a:extLst/>
            </a:blip>
            <a:stretch>
              <a:fillRect/>
            </a:stretch>
          </p:blipFill>
          <p:spPr>
            <a:xfrm>
              <a:off x="7465627" y="7900049"/>
              <a:ext cx="460898" cy="377313"/>
            </a:xfrm>
            <a:prstGeom prst="rect">
              <a:avLst/>
            </a:prstGeom>
            <a:effectLst/>
          </p:spPr>
        </p:pic>
        <p:pic>
          <p:nvPicPr>
            <p:cNvPr id="2851" name="Line Shape" descr="Line Shape"/>
            <p:cNvPicPr>
              <a:picLocks noChangeAspect="0"/>
            </p:cNvPicPr>
            <p:nvPr/>
          </p:nvPicPr>
          <p:blipFill>
            <a:blip r:embed="rId135">
              <a:extLst/>
            </a:blip>
            <a:stretch>
              <a:fillRect/>
            </a:stretch>
          </p:blipFill>
          <p:spPr>
            <a:xfrm>
              <a:off x="8114803" y="7878422"/>
              <a:ext cx="280571" cy="401771"/>
            </a:xfrm>
            <a:prstGeom prst="rect">
              <a:avLst/>
            </a:prstGeom>
            <a:effectLst/>
          </p:spPr>
        </p:pic>
        <p:pic>
          <p:nvPicPr>
            <p:cNvPr id="2853" name="Line Shape" descr="Line Shape"/>
            <p:cNvPicPr>
              <a:picLocks noChangeAspect="0"/>
            </p:cNvPicPr>
            <p:nvPr/>
          </p:nvPicPr>
          <p:blipFill>
            <a:blip r:embed="rId136">
              <a:extLst/>
            </a:blip>
            <a:stretch>
              <a:fillRect/>
            </a:stretch>
          </p:blipFill>
          <p:spPr>
            <a:xfrm>
              <a:off x="8403326" y="7681134"/>
              <a:ext cx="238986" cy="567205"/>
            </a:xfrm>
            <a:prstGeom prst="rect">
              <a:avLst/>
            </a:prstGeom>
            <a:effectLst/>
          </p:spPr>
        </p:pic>
        <p:pic>
          <p:nvPicPr>
            <p:cNvPr id="2855" name="Line Shape" descr="Line Shape"/>
            <p:cNvPicPr>
              <a:picLocks noChangeAspect="0"/>
            </p:cNvPicPr>
            <p:nvPr/>
          </p:nvPicPr>
          <p:blipFill>
            <a:blip r:embed="rId137">
              <a:extLst/>
            </a:blip>
            <a:stretch>
              <a:fillRect/>
            </a:stretch>
          </p:blipFill>
          <p:spPr>
            <a:xfrm>
              <a:off x="8661301" y="7950677"/>
              <a:ext cx="536933" cy="338492"/>
            </a:xfrm>
            <a:prstGeom prst="rect">
              <a:avLst/>
            </a:prstGeom>
            <a:effectLst/>
          </p:spPr>
        </p:pic>
        <p:pic>
          <p:nvPicPr>
            <p:cNvPr id="2857" name="Line Shape" descr="Line Shape"/>
            <p:cNvPicPr>
              <a:picLocks noChangeAspect="0"/>
            </p:cNvPicPr>
            <p:nvPr/>
          </p:nvPicPr>
          <p:blipFill>
            <a:blip r:embed="rId138">
              <a:extLst/>
            </a:blip>
            <a:stretch>
              <a:fillRect/>
            </a:stretch>
          </p:blipFill>
          <p:spPr>
            <a:xfrm>
              <a:off x="9100588" y="7950981"/>
              <a:ext cx="266823" cy="728353"/>
            </a:xfrm>
            <a:prstGeom prst="rect">
              <a:avLst/>
            </a:prstGeom>
            <a:effectLst/>
          </p:spPr>
        </p:pic>
        <p:pic>
          <p:nvPicPr>
            <p:cNvPr id="2859" name="Line Shape" descr="Line Shape"/>
            <p:cNvPicPr>
              <a:picLocks noChangeAspect="0"/>
            </p:cNvPicPr>
            <p:nvPr/>
          </p:nvPicPr>
          <p:blipFill>
            <a:blip r:embed="rId139">
              <a:extLst/>
            </a:blip>
            <a:stretch>
              <a:fillRect/>
            </a:stretch>
          </p:blipFill>
          <p:spPr>
            <a:xfrm>
              <a:off x="9286434" y="7996560"/>
              <a:ext cx="249536" cy="422134"/>
            </a:xfrm>
            <a:prstGeom prst="rect">
              <a:avLst/>
            </a:prstGeom>
            <a:effectLst/>
          </p:spPr>
        </p:pic>
        <p:pic>
          <p:nvPicPr>
            <p:cNvPr id="2861" name="Line Shape" descr="Line Shape"/>
            <p:cNvPicPr>
              <a:picLocks noChangeAspect="0"/>
            </p:cNvPicPr>
            <p:nvPr/>
          </p:nvPicPr>
          <p:blipFill>
            <a:blip r:embed="rId140">
              <a:extLst/>
            </a:blip>
            <a:stretch>
              <a:fillRect/>
            </a:stretch>
          </p:blipFill>
          <p:spPr>
            <a:xfrm>
              <a:off x="9487518" y="7861461"/>
              <a:ext cx="374512" cy="507095"/>
            </a:xfrm>
            <a:prstGeom prst="rect">
              <a:avLst/>
            </a:prstGeom>
            <a:effectLst/>
          </p:spPr>
        </p:pic>
        <p:pic>
          <p:nvPicPr>
            <p:cNvPr id="2863" name="Line Shape" descr="Line Shape"/>
            <p:cNvPicPr>
              <a:picLocks noChangeAspect="0"/>
            </p:cNvPicPr>
            <p:nvPr/>
          </p:nvPicPr>
          <p:blipFill>
            <a:blip r:embed="rId141">
              <a:extLst/>
            </a:blip>
            <a:stretch>
              <a:fillRect/>
            </a:stretch>
          </p:blipFill>
          <p:spPr>
            <a:xfrm>
              <a:off x="10026264" y="8039898"/>
              <a:ext cx="472920" cy="100245"/>
            </a:xfrm>
            <a:prstGeom prst="rect">
              <a:avLst/>
            </a:prstGeom>
            <a:effectLst/>
          </p:spPr>
        </p:pic>
        <p:pic>
          <p:nvPicPr>
            <p:cNvPr id="2865" name="Line Shape" descr="Line Shape"/>
            <p:cNvPicPr>
              <a:picLocks noChangeAspect="0"/>
            </p:cNvPicPr>
            <p:nvPr/>
          </p:nvPicPr>
          <p:blipFill>
            <a:blip r:embed="rId142">
              <a:extLst/>
            </a:blip>
            <a:stretch>
              <a:fillRect/>
            </a:stretch>
          </p:blipFill>
          <p:spPr>
            <a:xfrm>
              <a:off x="10306773" y="7898858"/>
              <a:ext cx="527931" cy="478828"/>
            </a:xfrm>
            <a:prstGeom prst="rect">
              <a:avLst/>
            </a:prstGeom>
            <a:effectLst/>
          </p:spPr>
        </p:pic>
        <p:pic>
          <p:nvPicPr>
            <p:cNvPr id="2867" name="Line Shape" descr="Line Shape"/>
            <p:cNvPicPr>
              <a:picLocks noChangeAspect="0"/>
            </p:cNvPicPr>
            <p:nvPr/>
          </p:nvPicPr>
          <p:blipFill>
            <a:blip r:embed="rId143">
              <a:extLst/>
            </a:blip>
            <a:stretch>
              <a:fillRect/>
            </a:stretch>
          </p:blipFill>
          <p:spPr>
            <a:xfrm>
              <a:off x="2755156" y="9109836"/>
              <a:ext cx="278508" cy="900926"/>
            </a:xfrm>
            <a:prstGeom prst="rect">
              <a:avLst/>
            </a:prstGeom>
            <a:effectLst/>
          </p:spPr>
        </p:pic>
        <p:pic>
          <p:nvPicPr>
            <p:cNvPr id="2869" name="Line Shape" descr="Line Shape"/>
            <p:cNvPicPr>
              <a:picLocks noChangeAspect="0"/>
            </p:cNvPicPr>
            <p:nvPr/>
          </p:nvPicPr>
          <p:blipFill>
            <a:blip r:embed="rId144">
              <a:extLst/>
            </a:blip>
            <a:stretch>
              <a:fillRect/>
            </a:stretch>
          </p:blipFill>
          <p:spPr>
            <a:xfrm>
              <a:off x="2921398" y="9181967"/>
              <a:ext cx="201929" cy="725376"/>
            </a:xfrm>
            <a:prstGeom prst="rect">
              <a:avLst/>
            </a:prstGeom>
            <a:effectLst/>
          </p:spPr>
        </p:pic>
        <p:pic>
          <p:nvPicPr>
            <p:cNvPr id="2871" name="Line Shape" descr="Line Shape"/>
            <p:cNvPicPr>
              <a:picLocks noChangeAspect="0"/>
            </p:cNvPicPr>
            <p:nvPr/>
          </p:nvPicPr>
          <p:blipFill>
            <a:blip r:embed="rId145">
              <a:extLst/>
            </a:blip>
            <a:stretch>
              <a:fillRect/>
            </a:stretch>
          </p:blipFill>
          <p:spPr>
            <a:xfrm>
              <a:off x="2825224" y="9578685"/>
              <a:ext cx="340680" cy="220462"/>
            </a:xfrm>
            <a:prstGeom prst="rect">
              <a:avLst/>
            </a:prstGeom>
            <a:effectLst/>
          </p:spPr>
        </p:pic>
        <p:pic>
          <p:nvPicPr>
            <p:cNvPr id="2873" name="Line Shape" descr="Line Shape"/>
            <p:cNvPicPr>
              <a:picLocks noChangeAspect="0"/>
            </p:cNvPicPr>
            <p:nvPr/>
          </p:nvPicPr>
          <p:blipFill>
            <a:blip r:embed="rId146">
              <a:extLst/>
            </a:blip>
            <a:stretch>
              <a:fillRect/>
            </a:stretch>
          </p:blipFill>
          <p:spPr>
            <a:xfrm>
              <a:off x="3222899" y="9542619"/>
              <a:ext cx="375788" cy="400789"/>
            </a:xfrm>
            <a:prstGeom prst="rect">
              <a:avLst/>
            </a:prstGeom>
            <a:effectLst/>
          </p:spPr>
        </p:pic>
        <p:pic>
          <p:nvPicPr>
            <p:cNvPr id="2875" name="Line Shape" descr="Line Shape"/>
            <p:cNvPicPr>
              <a:picLocks noChangeAspect="0"/>
            </p:cNvPicPr>
            <p:nvPr/>
          </p:nvPicPr>
          <p:blipFill>
            <a:blip r:embed="rId147">
              <a:extLst/>
            </a:blip>
            <a:stretch>
              <a:fillRect/>
            </a:stretch>
          </p:blipFill>
          <p:spPr>
            <a:xfrm>
              <a:off x="3606449" y="9626772"/>
              <a:ext cx="400979" cy="128295"/>
            </a:xfrm>
            <a:prstGeom prst="rect">
              <a:avLst/>
            </a:prstGeom>
            <a:effectLst/>
          </p:spPr>
        </p:pic>
        <p:pic>
          <p:nvPicPr>
            <p:cNvPr id="2877" name="Line Shape" descr="Line Shape"/>
            <p:cNvPicPr>
              <a:picLocks noChangeAspect="0"/>
            </p:cNvPicPr>
            <p:nvPr/>
          </p:nvPicPr>
          <p:blipFill>
            <a:blip r:embed="rId148">
              <a:extLst/>
            </a:blip>
            <a:stretch>
              <a:fillRect/>
            </a:stretch>
          </p:blipFill>
          <p:spPr>
            <a:xfrm>
              <a:off x="3835052" y="9193989"/>
              <a:ext cx="340680" cy="705339"/>
            </a:xfrm>
            <a:prstGeom prst="rect">
              <a:avLst/>
            </a:prstGeom>
            <a:effectLst/>
          </p:spPr>
        </p:pic>
        <p:pic>
          <p:nvPicPr>
            <p:cNvPr id="2879" name="Line Shape" descr="Line Shape"/>
            <p:cNvPicPr>
              <a:picLocks noChangeAspect="0"/>
            </p:cNvPicPr>
            <p:nvPr/>
          </p:nvPicPr>
          <p:blipFill>
            <a:blip r:embed="rId149">
              <a:extLst/>
            </a:blip>
            <a:stretch>
              <a:fillRect/>
            </a:stretch>
          </p:blipFill>
          <p:spPr>
            <a:xfrm>
              <a:off x="4250745" y="9550012"/>
              <a:ext cx="187682" cy="309244"/>
            </a:xfrm>
            <a:prstGeom prst="rect">
              <a:avLst/>
            </a:prstGeom>
            <a:effectLst/>
          </p:spPr>
        </p:pic>
        <p:pic>
          <p:nvPicPr>
            <p:cNvPr id="2881" name="Line Shape" descr="Line Shape"/>
            <p:cNvPicPr>
              <a:picLocks noChangeAspect="0"/>
            </p:cNvPicPr>
            <p:nvPr/>
          </p:nvPicPr>
          <p:blipFill>
            <a:blip r:embed="rId150">
              <a:extLst/>
            </a:blip>
            <a:stretch>
              <a:fillRect/>
            </a:stretch>
          </p:blipFill>
          <p:spPr>
            <a:xfrm>
              <a:off x="4460184" y="9494532"/>
              <a:ext cx="340681" cy="356709"/>
            </a:xfrm>
            <a:prstGeom prst="rect">
              <a:avLst/>
            </a:prstGeom>
            <a:effectLst/>
          </p:spPr>
        </p:pic>
        <p:pic>
          <p:nvPicPr>
            <p:cNvPr id="2883" name="Line Shape" descr="Line Shape"/>
            <p:cNvPicPr>
              <a:picLocks noChangeAspect="0"/>
            </p:cNvPicPr>
            <p:nvPr/>
          </p:nvPicPr>
          <p:blipFill>
            <a:blip r:embed="rId151">
              <a:extLst/>
            </a:blip>
            <a:stretch>
              <a:fillRect/>
            </a:stretch>
          </p:blipFill>
          <p:spPr>
            <a:xfrm>
              <a:off x="5097339" y="8941531"/>
              <a:ext cx="400788" cy="196419"/>
            </a:xfrm>
            <a:prstGeom prst="rect">
              <a:avLst/>
            </a:prstGeom>
            <a:effectLst/>
          </p:spPr>
        </p:pic>
        <p:pic>
          <p:nvPicPr>
            <p:cNvPr id="2885" name="Line Shape" descr="Line Shape"/>
            <p:cNvPicPr>
              <a:picLocks noChangeAspect="0"/>
            </p:cNvPicPr>
            <p:nvPr/>
          </p:nvPicPr>
          <p:blipFill>
            <a:blip r:embed="rId152">
              <a:extLst/>
            </a:blip>
            <a:stretch>
              <a:fillRect/>
            </a:stretch>
          </p:blipFill>
          <p:spPr>
            <a:xfrm>
              <a:off x="5122596" y="9021053"/>
              <a:ext cx="111052" cy="874268"/>
            </a:xfrm>
            <a:prstGeom prst="rect">
              <a:avLst/>
            </a:prstGeom>
            <a:effectLst/>
          </p:spPr>
        </p:pic>
        <p:pic>
          <p:nvPicPr>
            <p:cNvPr id="2887" name="Line Shape" descr="Line Shape"/>
            <p:cNvPicPr>
              <a:picLocks noChangeAspect="0"/>
            </p:cNvPicPr>
            <p:nvPr/>
          </p:nvPicPr>
          <p:blipFill>
            <a:blip r:embed="rId153">
              <a:extLst/>
            </a:blip>
            <a:stretch>
              <a:fillRect/>
            </a:stretch>
          </p:blipFill>
          <p:spPr>
            <a:xfrm>
              <a:off x="5097339" y="9470489"/>
              <a:ext cx="352701" cy="112266"/>
            </a:xfrm>
            <a:prstGeom prst="rect">
              <a:avLst/>
            </a:prstGeom>
            <a:effectLst/>
          </p:spPr>
        </p:pic>
        <p:pic>
          <p:nvPicPr>
            <p:cNvPr id="2889" name="Line Shape" descr="Line Shape"/>
            <p:cNvPicPr>
              <a:picLocks noChangeAspect="0"/>
            </p:cNvPicPr>
            <p:nvPr/>
          </p:nvPicPr>
          <p:blipFill>
            <a:blip r:embed="rId154">
              <a:extLst/>
            </a:blip>
            <a:stretch>
              <a:fillRect/>
            </a:stretch>
          </p:blipFill>
          <p:spPr>
            <a:xfrm>
              <a:off x="5614275" y="9554642"/>
              <a:ext cx="100244" cy="256527"/>
            </a:xfrm>
            <a:prstGeom prst="rect">
              <a:avLst/>
            </a:prstGeom>
            <a:effectLst/>
          </p:spPr>
        </p:pic>
        <p:pic>
          <p:nvPicPr>
            <p:cNvPr id="2891" name="Line Shape" descr="Line Shape"/>
            <p:cNvPicPr>
              <a:picLocks noChangeAspect="0"/>
            </p:cNvPicPr>
            <p:nvPr/>
          </p:nvPicPr>
          <p:blipFill>
            <a:blip r:embed="rId155">
              <a:extLst/>
            </a:blip>
            <a:stretch>
              <a:fillRect/>
            </a:stretch>
          </p:blipFill>
          <p:spPr>
            <a:xfrm>
              <a:off x="5614275" y="9254097"/>
              <a:ext cx="184397" cy="232484"/>
            </a:xfrm>
            <a:prstGeom prst="rect">
              <a:avLst/>
            </a:prstGeom>
            <a:effectLst/>
          </p:spPr>
        </p:pic>
        <p:pic>
          <p:nvPicPr>
            <p:cNvPr id="2893" name="Line Shape" descr="Line Shape"/>
            <p:cNvPicPr>
              <a:picLocks noChangeAspect="0"/>
            </p:cNvPicPr>
            <p:nvPr/>
          </p:nvPicPr>
          <p:blipFill>
            <a:blip r:embed="rId156">
              <a:extLst/>
            </a:blip>
            <a:stretch>
              <a:fillRect/>
            </a:stretch>
          </p:blipFill>
          <p:spPr>
            <a:xfrm>
              <a:off x="5794601" y="9518576"/>
              <a:ext cx="172375" cy="267612"/>
            </a:xfrm>
            <a:prstGeom prst="rect">
              <a:avLst/>
            </a:prstGeom>
            <a:effectLst/>
          </p:spPr>
        </p:pic>
        <p:pic>
          <p:nvPicPr>
            <p:cNvPr id="2895" name="Line Shape" descr="Line Shape"/>
            <p:cNvPicPr>
              <a:picLocks noChangeAspect="0"/>
            </p:cNvPicPr>
            <p:nvPr/>
          </p:nvPicPr>
          <p:blipFill>
            <a:blip r:embed="rId157">
              <a:extLst/>
            </a:blip>
            <a:stretch>
              <a:fillRect/>
            </a:stretch>
          </p:blipFill>
          <p:spPr>
            <a:xfrm>
              <a:off x="6062023" y="9446445"/>
              <a:ext cx="217520" cy="352702"/>
            </a:xfrm>
            <a:prstGeom prst="rect">
              <a:avLst/>
            </a:prstGeom>
            <a:effectLst/>
          </p:spPr>
        </p:pic>
        <p:pic>
          <p:nvPicPr>
            <p:cNvPr id="2897" name="Line Shape" descr="Line Shape"/>
            <p:cNvPicPr>
              <a:picLocks noChangeAspect="0"/>
            </p:cNvPicPr>
            <p:nvPr/>
          </p:nvPicPr>
          <p:blipFill>
            <a:blip r:embed="rId158">
              <a:extLst/>
            </a:blip>
            <a:stretch>
              <a:fillRect/>
            </a:stretch>
          </p:blipFill>
          <p:spPr>
            <a:xfrm>
              <a:off x="6251429" y="9338249"/>
              <a:ext cx="484941" cy="220462"/>
            </a:xfrm>
            <a:prstGeom prst="rect">
              <a:avLst/>
            </a:prstGeom>
            <a:effectLst/>
          </p:spPr>
        </p:pic>
        <p:pic>
          <p:nvPicPr>
            <p:cNvPr id="2899" name="Line Shape" descr="Line Shape"/>
            <p:cNvPicPr>
              <a:picLocks noChangeAspect="0"/>
            </p:cNvPicPr>
            <p:nvPr/>
          </p:nvPicPr>
          <p:blipFill>
            <a:blip r:embed="rId159">
              <a:extLst/>
            </a:blip>
            <a:stretch>
              <a:fillRect/>
            </a:stretch>
          </p:blipFill>
          <p:spPr>
            <a:xfrm>
              <a:off x="6406645" y="9290162"/>
              <a:ext cx="233551" cy="476337"/>
            </a:xfrm>
            <a:prstGeom prst="rect">
              <a:avLst/>
            </a:prstGeom>
            <a:effectLst/>
          </p:spPr>
        </p:pic>
        <p:pic>
          <p:nvPicPr>
            <p:cNvPr id="2901" name="Line Line" descr="Line Line"/>
            <p:cNvPicPr>
              <a:picLocks noChangeAspect="0"/>
            </p:cNvPicPr>
            <p:nvPr/>
          </p:nvPicPr>
          <p:blipFill>
            <a:blip r:embed="rId160">
              <a:extLst/>
            </a:blip>
            <a:stretch>
              <a:fillRect/>
            </a:stretch>
          </p:blipFill>
          <p:spPr>
            <a:xfrm>
              <a:off x="6996778" y="9049727"/>
              <a:ext cx="328659" cy="124288"/>
            </a:xfrm>
            <a:prstGeom prst="rect">
              <a:avLst/>
            </a:prstGeom>
            <a:effectLst/>
          </p:spPr>
        </p:pic>
        <p:pic>
          <p:nvPicPr>
            <p:cNvPr id="2903" name="Line Shape" descr="Line Shape"/>
            <p:cNvPicPr>
              <a:picLocks noChangeAspect="0"/>
            </p:cNvPicPr>
            <p:nvPr/>
          </p:nvPicPr>
          <p:blipFill>
            <a:blip r:embed="rId161">
              <a:extLst/>
            </a:blip>
            <a:stretch>
              <a:fillRect/>
            </a:stretch>
          </p:blipFill>
          <p:spPr>
            <a:xfrm>
              <a:off x="7028836" y="9121857"/>
              <a:ext cx="272557" cy="722639"/>
            </a:xfrm>
            <a:prstGeom prst="rect">
              <a:avLst/>
            </a:prstGeom>
            <a:effectLst/>
          </p:spPr>
        </p:pic>
        <p:pic>
          <p:nvPicPr>
            <p:cNvPr id="2905" name="Line Shape" descr="Line Shape"/>
            <p:cNvPicPr>
              <a:picLocks noChangeAspect="0"/>
            </p:cNvPicPr>
            <p:nvPr/>
          </p:nvPicPr>
          <p:blipFill>
            <a:blip r:embed="rId162">
              <a:extLst/>
            </a:blip>
            <a:stretch>
              <a:fillRect/>
            </a:stretch>
          </p:blipFill>
          <p:spPr>
            <a:xfrm>
              <a:off x="7322581" y="9506554"/>
              <a:ext cx="203218" cy="332666"/>
            </a:xfrm>
            <a:prstGeom prst="rect">
              <a:avLst/>
            </a:prstGeom>
            <a:effectLst/>
          </p:spPr>
        </p:pic>
        <p:pic>
          <p:nvPicPr>
            <p:cNvPr id="2907" name="Line Line" descr="Line Line"/>
            <p:cNvPicPr>
              <a:picLocks noChangeAspect="0"/>
            </p:cNvPicPr>
            <p:nvPr/>
          </p:nvPicPr>
          <p:blipFill>
            <a:blip r:embed="rId163">
              <a:extLst/>
            </a:blip>
            <a:stretch>
              <a:fillRect/>
            </a:stretch>
          </p:blipFill>
          <p:spPr>
            <a:xfrm>
              <a:off x="7645954" y="9602729"/>
              <a:ext cx="100244" cy="256527"/>
            </a:xfrm>
            <a:prstGeom prst="rect">
              <a:avLst/>
            </a:prstGeom>
            <a:effectLst/>
          </p:spPr>
        </p:pic>
        <p:pic>
          <p:nvPicPr>
            <p:cNvPr id="2909" name="Line Line" descr="Line Line"/>
            <p:cNvPicPr>
              <a:picLocks noChangeAspect="0"/>
            </p:cNvPicPr>
            <p:nvPr/>
          </p:nvPicPr>
          <p:blipFill>
            <a:blip r:embed="rId164">
              <a:extLst/>
            </a:blip>
            <a:stretch>
              <a:fillRect/>
            </a:stretch>
          </p:blipFill>
          <p:spPr>
            <a:xfrm>
              <a:off x="7621910" y="9350271"/>
              <a:ext cx="160354" cy="112266"/>
            </a:xfrm>
            <a:prstGeom prst="rect">
              <a:avLst/>
            </a:prstGeom>
            <a:effectLst/>
          </p:spPr>
        </p:pic>
        <p:pic>
          <p:nvPicPr>
            <p:cNvPr id="2911" name="Line Shape" descr="Line Shape"/>
            <p:cNvPicPr>
              <a:picLocks noChangeAspect="0"/>
            </p:cNvPicPr>
            <p:nvPr/>
          </p:nvPicPr>
          <p:blipFill>
            <a:blip r:embed="rId165">
              <a:extLst/>
            </a:blip>
            <a:stretch>
              <a:fillRect/>
            </a:stretch>
          </p:blipFill>
          <p:spPr>
            <a:xfrm>
              <a:off x="7826280" y="9494532"/>
              <a:ext cx="376746" cy="102560"/>
            </a:xfrm>
            <a:prstGeom prst="rect">
              <a:avLst/>
            </a:prstGeom>
            <a:effectLst/>
          </p:spPr>
        </p:pic>
        <p:pic>
          <p:nvPicPr>
            <p:cNvPr id="2913" name="Line Shape" descr="Line Shape"/>
            <p:cNvPicPr>
              <a:picLocks noChangeAspect="0"/>
            </p:cNvPicPr>
            <p:nvPr/>
          </p:nvPicPr>
          <p:blipFill>
            <a:blip r:embed="rId166">
              <a:extLst/>
            </a:blip>
            <a:stretch>
              <a:fillRect/>
            </a:stretch>
          </p:blipFill>
          <p:spPr>
            <a:xfrm>
              <a:off x="7983065" y="9364183"/>
              <a:ext cx="87722" cy="663379"/>
            </a:xfrm>
            <a:prstGeom prst="rect">
              <a:avLst/>
            </a:prstGeom>
            <a:effectLst/>
          </p:spPr>
        </p:pic>
        <p:pic>
          <p:nvPicPr>
            <p:cNvPr id="2915" name="Line Line" descr="Line Line"/>
            <p:cNvPicPr>
              <a:picLocks noChangeAspect="0"/>
            </p:cNvPicPr>
            <p:nvPr/>
          </p:nvPicPr>
          <p:blipFill>
            <a:blip r:embed="rId167">
              <a:extLst/>
            </a:blip>
            <a:stretch>
              <a:fillRect/>
            </a:stretch>
          </p:blipFill>
          <p:spPr>
            <a:xfrm>
              <a:off x="8259064" y="9626772"/>
              <a:ext cx="100244" cy="304614"/>
            </a:xfrm>
            <a:prstGeom prst="rect">
              <a:avLst/>
            </a:prstGeom>
            <a:effectLst/>
          </p:spPr>
        </p:pic>
        <p:pic>
          <p:nvPicPr>
            <p:cNvPr id="2917" name="Line Line" descr="Line Line"/>
            <p:cNvPicPr>
              <a:picLocks noChangeAspect="0"/>
            </p:cNvPicPr>
            <p:nvPr/>
          </p:nvPicPr>
          <p:blipFill>
            <a:blip r:embed="rId168">
              <a:extLst/>
            </a:blip>
            <a:stretch>
              <a:fillRect/>
            </a:stretch>
          </p:blipFill>
          <p:spPr>
            <a:xfrm>
              <a:off x="8259064" y="9218032"/>
              <a:ext cx="100244" cy="208440"/>
            </a:xfrm>
            <a:prstGeom prst="rect">
              <a:avLst/>
            </a:prstGeom>
            <a:effectLst/>
          </p:spPr>
        </p:pic>
        <p:pic>
          <p:nvPicPr>
            <p:cNvPr id="2919" name="Line Shape" descr="Line Shape"/>
            <p:cNvPicPr>
              <a:picLocks noChangeAspect="0"/>
            </p:cNvPicPr>
            <p:nvPr/>
          </p:nvPicPr>
          <p:blipFill>
            <a:blip r:embed="rId169">
              <a:extLst/>
            </a:blip>
            <a:stretch>
              <a:fillRect/>
            </a:stretch>
          </p:blipFill>
          <p:spPr>
            <a:xfrm>
              <a:off x="8346103" y="9518576"/>
              <a:ext cx="337794" cy="411021"/>
            </a:xfrm>
            <a:prstGeom prst="rect">
              <a:avLst/>
            </a:prstGeom>
            <a:effectLst/>
          </p:spPr>
        </p:pic>
        <p:pic>
          <p:nvPicPr>
            <p:cNvPr id="2921" name="Line Shape" descr="Line Shape"/>
            <p:cNvPicPr>
              <a:picLocks noChangeAspect="0"/>
            </p:cNvPicPr>
            <p:nvPr/>
          </p:nvPicPr>
          <p:blipFill>
            <a:blip r:embed="rId170">
              <a:extLst/>
            </a:blip>
            <a:stretch>
              <a:fillRect/>
            </a:stretch>
          </p:blipFill>
          <p:spPr>
            <a:xfrm>
              <a:off x="8732160" y="9226047"/>
              <a:ext cx="240259" cy="813536"/>
            </a:xfrm>
            <a:prstGeom prst="rect">
              <a:avLst/>
            </a:prstGeom>
            <a:effectLst/>
          </p:spPr>
        </p:pic>
        <p:pic>
          <p:nvPicPr>
            <p:cNvPr id="2923" name="Line Shape" descr="Line Shape"/>
            <p:cNvPicPr>
              <a:picLocks noChangeAspect="0"/>
            </p:cNvPicPr>
            <p:nvPr/>
          </p:nvPicPr>
          <p:blipFill>
            <a:blip r:embed="rId171">
              <a:extLst/>
            </a:blip>
            <a:stretch>
              <a:fillRect/>
            </a:stretch>
          </p:blipFill>
          <p:spPr>
            <a:xfrm>
              <a:off x="9534263" y="9314206"/>
              <a:ext cx="303723" cy="545509"/>
            </a:xfrm>
            <a:prstGeom prst="rect">
              <a:avLst/>
            </a:prstGeom>
            <a:effectLst/>
          </p:spPr>
        </p:pic>
        <p:pic>
          <p:nvPicPr>
            <p:cNvPr id="2925" name="Line Shape" descr="Line Shape"/>
            <p:cNvPicPr>
              <a:picLocks noChangeAspect="0"/>
            </p:cNvPicPr>
            <p:nvPr/>
          </p:nvPicPr>
          <p:blipFill>
            <a:blip r:embed="rId172">
              <a:extLst/>
            </a:blip>
            <a:stretch>
              <a:fillRect/>
            </a:stretch>
          </p:blipFill>
          <p:spPr>
            <a:xfrm>
              <a:off x="9870669" y="9145902"/>
              <a:ext cx="291905" cy="619323"/>
            </a:xfrm>
            <a:prstGeom prst="rect">
              <a:avLst/>
            </a:prstGeom>
            <a:effectLst/>
          </p:spPr>
        </p:pic>
        <p:pic>
          <p:nvPicPr>
            <p:cNvPr id="2927" name="Line Shape" descr="Line Shape"/>
            <p:cNvPicPr>
              <a:picLocks noChangeAspect="0"/>
            </p:cNvPicPr>
            <p:nvPr/>
          </p:nvPicPr>
          <p:blipFill>
            <a:blip r:embed="rId173">
              <a:extLst/>
            </a:blip>
            <a:stretch>
              <a:fillRect/>
            </a:stretch>
          </p:blipFill>
          <p:spPr>
            <a:xfrm>
              <a:off x="10123814" y="9480459"/>
              <a:ext cx="363348" cy="319897"/>
            </a:xfrm>
            <a:prstGeom prst="rect">
              <a:avLst/>
            </a:prstGeom>
            <a:effectLst/>
          </p:spPr>
        </p:pic>
        <p:pic>
          <p:nvPicPr>
            <p:cNvPr id="2929" name="Line Shape" descr="Line Shape"/>
            <p:cNvPicPr>
              <a:picLocks noChangeAspect="0"/>
            </p:cNvPicPr>
            <p:nvPr/>
          </p:nvPicPr>
          <p:blipFill>
            <a:blip r:embed="rId174">
              <a:extLst/>
            </a:blip>
            <a:stretch>
              <a:fillRect/>
            </a:stretch>
          </p:blipFill>
          <p:spPr>
            <a:xfrm>
              <a:off x="10471070" y="9539324"/>
              <a:ext cx="160353" cy="271845"/>
            </a:xfrm>
            <a:prstGeom prst="rect">
              <a:avLst/>
            </a:prstGeom>
            <a:effectLst/>
          </p:spPr>
        </p:pic>
        <p:pic>
          <p:nvPicPr>
            <p:cNvPr id="2931" name="Line Shape" descr="Line Shape"/>
            <p:cNvPicPr>
              <a:picLocks noChangeAspect="0"/>
            </p:cNvPicPr>
            <p:nvPr/>
          </p:nvPicPr>
          <p:blipFill>
            <a:blip r:embed="rId175">
              <a:extLst/>
            </a:blip>
            <a:stretch>
              <a:fillRect/>
            </a:stretch>
          </p:blipFill>
          <p:spPr>
            <a:xfrm>
              <a:off x="10651397" y="9469227"/>
              <a:ext cx="358814" cy="873457"/>
            </a:xfrm>
            <a:prstGeom prst="rect">
              <a:avLst/>
            </a:prstGeom>
            <a:effectLst/>
          </p:spPr>
        </p:pic>
        <p:pic>
          <p:nvPicPr>
            <p:cNvPr id="2933" name="Line Shape" descr="Line Shape"/>
            <p:cNvPicPr>
              <a:picLocks noChangeAspect="0"/>
            </p:cNvPicPr>
            <p:nvPr/>
          </p:nvPicPr>
          <p:blipFill>
            <a:blip r:embed="rId176">
              <a:extLst/>
            </a:blip>
            <a:stretch>
              <a:fillRect/>
            </a:stretch>
          </p:blipFill>
          <p:spPr>
            <a:xfrm>
              <a:off x="11026810" y="9418215"/>
              <a:ext cx="262803" cy="372918"/>
            </a:xfrm>
            <a:prstGeom prst="rect">
              <a:avLst/>
            </a:prstGeom>
            <a:effectLst/>
          </p:spPr>
        </p:pic>
        <p:pic>
          <p:nvPicPr>
            <p:cNvPr id="2935" name="Line Shape" descr="Line Shape"/>
            <p:cNvPicPr>
              <a:picLocks noChangeAspect="0"/>
            </p:cNvPicPr>
            <p:nvPr/>
          </p:nvPicPr>
          <p:blipFill>
            <a:blip r:embed="rId177">
              <a:extLst/>
            </a:blip>
            <a:stretch>
              <a:fillRect/>
            </a:stretch>
          </p:blipFill>
          <p:spPr>
            <a:xfrm>
              <a:off x="11278762" y="9253590"/>
              <a:ext cx="355850" cy="521242"/>
            </a:xfrm>
            <a:prstGeom prst="rect">
              <a:avLst/>
            </a:prstGeom>
            <a:effectLst/>
          </p:spPr>
        </p:pic>
        <p:pic>
          <p:nvPicPr>
            <p:cNvPr id="2937" name="Line Line" descr="Line Line"/>
            <p:cNvPicPr>
              <a:picLocks noChangeAspect="0"/>
            </p:cNvPicPr>
            <p:nvPr/>
          </p:nvPicPr>
          <p:blipFill>
            <a:blip r:embed="rId178">
              <a:extLst/>
            </a:blip>
            <a:stretch>
              <a:fillRect/>
            </a:stretch>
          </p:blipFill>
          <p:spPr>
            <a:xfrm>
              <a:off x="11817509" y="9422402"/>
              <a:ext cx="400789" cy="112266"/>
            </a:xfrm>
            <a:prstGeom prst="rect">
              <a:avLst/>
            </a:prstGeom>
            <a:effectLst/>
          </p:spPr>
        </p:pic>
        <p:pic>
          <p:nvPicPr>
            <p:cNvPr id="2939" name="Line Shape" descr="Line Shape"/>
            <p:cNvPicPr>
              <a:picLocks noChangeAspect="0"/>
            </p:cNvPicPr>
            <p:nvPr/>
          </p:nvPicPr>
          <p:blipFill>
            <a:blip r:embed="rId179">
              <a:extLst/>
            </a:blip>
            <a:stretch>
              <a:fillRect/>
            </a:stretch>
          </p:blipFill>
          <p:spPr>
            <a:xfrm>
              <a:off x="11998336" y="9278141"/>
              <a:ext cx="135809" cy="557071"/>
            </a:xfrm>
            <a:prstGeom prst="rect">
              <a:avLst/>
            </a:prstGeom>
            <a:effectLst/>
          </p:spPr>
        </p:pic>
        <p:pic>
          <p:nvPicPr>
            <p:cNvPr id="2941" name="Line Shape" descr="Line Shape"/>
            <p:cNvPicPr>
              <a:picLocks noChangeAspect="0"/>
            </p:cNvPicPr>
            <p:nvPr/>
          </p:nvPicPr>
          <p:blipFill>
            <a:blip r:embed="rId180">
              <a:extLst/>
            </a:blip>
            <a:stretch>
              <a:fillRect/>
            </a:stretch>
          </p:blipFill>
          <p:spPr>
            <a:xfrm>
              <a:off x="12106031" y="9411321"/>
              <a:ext cx="312213" cy="348368"/>
            </a:xfrm>
            <a:prstGeom prst="rect">
              <a:avLst/>
            </a:prstGeom>
            <a:effectLst/>
          </p:spPr>
        </p:pic>
        <p:pic>
          <p:nvPicPr>
            <p:cNvPr id="2943" name="Line Line" descr="Line Lin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0841711" y="7222418"/>
              <a:ext cx="152401" cy="76201"/>
            </a:xfrm>
            <a:prstGeom prst="rect">
              <a:avLst/>
            </a:prstGeom>
            <a:effectLst/>
          </p:spPr>
        </p:pic>
        <p:pic>
          <p:nvPicPr>
            <p:cNvPr id="2945" name="Line Line" descr="Line Lin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1034059" y="7234440"/>
              <a:ext cx="152401" cy="76201"/>
            </a:xfrm>
            <a:prstGeom prst="rect">
              <a:avLst/>
            </a:prstGeom>
            <a:effectLst/>
          </p:spPr>
        </p:pic>
        <p:pic>
          <p:nvPicPr>
            <p:cNvPr id="2947" name="Line Line" descr="Line Line"/>
            <p:cNvPicPr>
              <a:picLocks noChangeAspect="0"/>
            </p:cNvPicPr>
            <p:nvPr/>
          </p:nvPicPr>
          <p:blipFill>
            <a:blip r:embed="rId181">
              <a:extLst/>
            </a:blip>
            <a:stretch>
              <a:fillRect/>
            </a:stretch>
          </p:blipFill>
          <p:spPr>
            <a:xfrm>
              <a:off x="11637182" y="7138265"/>
              <a:ext cx="268549" cy="112266"/>
            </a:xfrm>
            <a:prstGeom prst="rect">
              <a:avLst/>
            </a:prstGeom>
            <a:effectLst/>
          </p:spPr>
        </p:pic>
        <p:pic>
          <p:nvPicPr>
            <p:cNvPr id="2949" name="Line Shape" descr="Line Shape"/>
            <p:cNvPicPr>
              <a:picLocks noChangeAspect="0"/>
            </p:cNvPicPr>
            <p:nvPr/>
          </p:nvPicPr>
          <p:blipFill>
            <a:blip r:embed="rId182">
              <a:extLst/>
            </a:blip>
            <a:stretch>
              <a:fillRect/>
            </a:stretch>
          </p:blipFill>
          <p:spPr>
            <a:xfrm>
              <a:off x="11253821" y="8075964"/>
              <a:ext cx="146997" cy="196418"/>
            </a:xfrm>
            <a:prstGeom prst="rect">
              <a:avLst/>
            </a:prstGeom>
            <a:effectLst/>
          </p:spPr>
        </p:pic>
        <p:pic>
          <p:nvPicPr>
            <p:cNvPr id="2951" name="Line Line" descr="Line Lin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1599082" y="8100007"/>
              <a:ext cx="152401" cy="76201"/>
            </a:xfrm>
            <a:prstGeom prst="rect">
              <a:avLst/>
            </a:prstGeom>
            <a:effectLst/>
          </p:spPr>
        </p:pic>
        <p:pic>
          <p:nvPicPr>
            <p:cNvPr id="2953" name="Line Line" descr="Line Line"/>
            <p:cNvPicPr>
              <a:picLocks noChangeAspect="0"/>
            </p:cNvPicPr>
            <p:nvPr/>
          </p:nvPicPr>
          <p:blipFill>
            <a:blip r:embed="rId183">
              <a:extLst/>
            </a:blip>
            <a:stretch>
              <a:fillRect/>
            </a:stretch>
          </p:blipFill>
          <p:spPr>
            <a:xfrm>
              <a:off x="12154118" y="7991811"/>
              <a:ext cx="412811" cy="136310"/>
            </a:xfrm>
            <a:prstGeom prst="rect">
              <a:avLst/>
            </a:prstGeom>
            <a:effectLst/>
          </p:spPr>
        </p:pic>
        <p:pic>
          <p:nvPicPr>
            <p:cNvPr id="2955" name="Line Line" descr="Line Line"/>
            <p:cNvPicPr>
              <a:picLocks noChangeAspect="0"/>
            </p:cNvPicPr>
            <p:nvPr/>
          </p:nvPicPr>
          <p:blipFill>
            <a:blip r:embed="rId184">
              <a:extLst/>
            </a:blip>
            <a:stretch>
              <a:fillRect/>
            </a:stretch>
          </p:blipFill>
          <p:spPr>
            <a:xfrm>
              <a:off x="12719141" y="9686881"/>
              <a:ext cx="172375" cy="112266"/>
            </a:xfrm>
            <a:prstGeom prst="rect">
              <a:avLst/>
            </a:prstGeom>
            <a:effectLst/>
          </p:spPr>
        </p:pic>
        <p:pic>
          <p:nvPicPr>
            <p:cNvPr id="2957" name="Line Line" descr="Line Lin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3125847" y="9542620"/>
              <a:ext cx="152401" cy="76201"/>
            </a:xfrm>
            <a:prstGeom prst="rect">
              <a:avLst/>
            </a:prstGeom>
            <a:effectLst/>
          </p:spPr>
        </p:pic>
        <p:pic>
          <p:nvPicPr>
            <p:cNvPr id="2959" name="Line Line" descr="Line Line"/>
            <p:cNvPicPr>
              <a:picLocks noChangeAspect="0"/>
            </p:cNvPicPr>
            <p:nvPr/>
          </p:nvPicPr>
          <p:blipFill>
            <a:blip r:embed="rId185">
              <a:extLst/>
            </a:blip>
            <a:stretch>
              <a:fillRect/>
            </a:stretch>
          </p:blipFill>
          <p:spPr>
            <a:xfrm>
              <a:off x="13957384" y="9494532"/>
              <a:ext cx="124288" cy="14833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3" name="Drawing" descr="Drawi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01292" y="3268787"/>
            <a:ext cx="90016" cy="77576"/>
          </a:xfrm>
          <a:prstGeom prst="rect">
            <a:avLst/>
          </a:prstGeom>
        </p:spPr>
      </p:pic>
      <p:grpSp>
        <p:nvGrpSpPr>
          <p:cNvPr id="3257" name="Drawing"/>
          <p:cNvGrpSpPr/>
          <p:nvPr/>
        </p:nvGrpSpPr>
        <p:grpSpPr>
          <a:xfrm>
            <a:off x="2116739" y="1480650"/>
            <a:ext cx="21990780" cy="10595251"/>
            <a:chOff x="-38099" y="-38100"/>
            <a:chExt cx="21990778" cy="10595250"/>
          </a:xfrm>
        </p:grpSpPr>
        <p:pic>
          <p:nvPicPr>
            <p:cNvPr id="2965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38100" y="-5123"/>
              <a:ext cx="849183" cy="10264655"/>
            </a:xfrm>
            <a:prstGeom prst="rect">
              <a:avLst/>
            </a:prstGeom>
            <a:effectLst/>
          </p:spPr>
        </p:pic>
        <p:pic>
          <p:nvPicPr>
            <p:cNvPr id="2967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9175" y="-38100"/>
              <a:ext cx="12806756" cy="10192156"/>
            </a:xfrm>
            <a:prstGeom prst="rect">
              <a:avLst/>
            </a:prstGeom>
            <a:effectLst/>
          </p:spPr>
        </p:pic>
        <p:pic>
          <p:nvPicPr>
            <p:cNvPr id="2969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20699" y="10116289"/>
              <a:ext cx="12217271" cy="440862"/>
            </a:xfrm>
            <a:prstGeom prst="rect">
              <a:avLst/>
            </a:prstGeom>
            <a:effectLst/>
          </p:spPr>
        </p:pic>
        <p:pic>
          <p:nvPicPr>
            <p:cNvPr id="2971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490786" y="1754984"/>
              <a:ext cx="204434" cy="3191629"/>
            </a:xfrm>
            <a:prstGeom prst="rect">
              <a:avLst/>
            </a:prstGeom>
            <a:effectLst/>
          </p:spPr>
        </p:pic>
        <p:pic>
          <p:nvPicPr>
            <p:cNvPr id="2973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8507930" y="1620904"/>
              <a:ext cx="2868381" cy="227381"/>
            </a:xfrm>
            <a:prstGeom prst="rect">
              <a:avLst/>
            </a:prstGeom>
            <a:effectLst/>
          </p:spPr>
        </p:pic>
        <p:pic>
          <p:nvPicPr>
            <p:cNvPr id="2975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775301" y="4995014"/>
              <a:ext cx="4194209" cy="244289"/>
            </a:xfrm>
            <a:prstGeom prst="rect">
              <a:avLst/>
            </a:prstGeom>
            <a:effectLst/>
          </p:spPr>
        </p:pic>
        <p:pic>
          <p:nvPicPr>
            <p:cNvPr id="2977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1185882" y="5181359"/>
              <a:ext cx="84558" cy="86573"/>
            </a:xfrm>
            <a:prstGeom prst="rect">
              <a:avLst/>
            </a:prstGeom>
            <a:effectLst/>
          </p:spPr>
        </p:pic>
        <p:pic>
          <p:nvPicPr>
            <p:cNvPr id="2979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6807137" y="1256244"/>
              <a:ext cx="344910" cy="148331"/>
            </a:xfrm>
            <a:prstGeom prst="rect">
              <a:avLst/>
            </a:prstGeom>
            <a:effectLst/>
          </p:spPr>
        </p:pic>
        <p:pic>
          <p:nvPicPr>
            <p:cNvPr id="2981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6725072" y="1412527"/>
              <a:ext cx="344520" cy="715405"/>
            </a:xfrm>
            <a:prstGeom prst="rect">
              <a:avLst/>
            </a:prstGeom>
            <a:effectLst/>
          </p:spPr>
        </p:pic>
        <p:pic>
          <p:nvPicPr>
            <p:cNvPr id="2983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6871475" y="1770036"/>
              <a:ext cx="116386" cy="79345"/>
            </a:xfrm>
            <a:prstGeom prst="rect">
              <a:avLst/>
            </a:prstGeom>
            <a:effectLst/>
          </p:spPr>
        </p:pic>
        <p:pic>
          <p:nvPicPr>
            <p:cNvPr id="2985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7352346" y="1882189"/>
              <a:ext cx="115003" cy="642550"/>
            </a:xfrm>
            <a:prstGeom prst="rect">
              <a:avLst/>
            </a:prstGeom>
            <a:effectLst/>
          </p:spPr>
        </p:pic>
        <p:pic>
          <p:nvPicPr>
            <p:cNvPr id="2987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7399449" y="1704290"/>
              <a:ext cx="258514" cy="397548"/>
            </a:xfrm>
            <a:prstGeom prst="rect">
              <a:avLst/>
            </a:prstGeom>
            <a:effectLst/>
          </p:spPr>
        </p:pic>
        <p:pic>
          <p:nvPicPr>
            <p:cNvPr id="2989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7666697" y="1684130"/>
              <a:ext cx="447091" cy="281461"/>
            </a:xfrm>
            <a:prstGeom prst="rect">
              <a:avLst/>
            </a:prstGeom>
            <a:effectLst/>
          </p:spPr>
        </p:pic>
        <p:pic>
          <p:nvPicPr>
            <p:cNvPr id="2991" name="Line Line" descr="Line Lin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8169827" y="1532744"/>
              <a:ext cx="268549" cy="160354"/>
            </a:xfrm>
            <a:prstGeom prst="rect">
              <a:avLst/>
            </a:prstGeom>
            <a:effectLst/>
          </p:spPr>
        </p:pic>
        <p:pic>
          <p:nvPicPr>
            <p:cNvPr id="2993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8167975" y="1460614"/>
              <a:ext cx="258379" cy="585428"/>
            </a:xfrm>
            <a:prstGeom prst="rect">
              <a:avLst/>
            </a:prstGeom>
            <a:effectLst/>
          </p:spPr>
        </p:pic>
        <p:pic>
          <p:nvPicPr>
            <p:cNvPr id="2995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7629348" y="2987379"/>
              <a:ext cx="123788" cy="1006507"/>
            </a:xfrm>
            <a:prstGeom prst="rect">
              <a:avLst/>
            </a:prstGeom>
            <a:effectLst/>
          </p:spPr>
        </p:pic>
        <p:pic>
          <p:nvPicPr>
            <p:cNvPr id="2997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7676934" y="3115355"/>
              <a:ext cx="3463398" cy="1174446"/>
            </a:xfrm>
            <a:prstGeom prst="rect">
              <a:avLst/>
            </a:prstGeom>
            <a:effectLst/>
          </p:spPr>
        </p:pic>
        <p:pic>
          <p:nvPicPr>
            <p:cNvPr id="2999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7568738" y="4000429"/>
              <a:ext cx="3271766" cy="119563"/>
            </a:xfrm>
            <a:prstGeom prst="rect">
              <a:avLst/>
            </a:prstGeom>
            <a:effectLst/>
          </p:spPr>
        </p:pic>
        <p:pic>
          <p:nvPicPr>
            <p:cNvPr id="3001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7809861" y="3384097"/>
              <a:ext cx="199667" cy="400789"/>
            </a:xfrm>
            <a:prstGeom prst="rect">
              <a:avLst/>
            </a:prstGeom>
            <a:effectLst/>
          </p:spPr>
        </p:pic>
        <p:pic>
          <p:nvPicPr>
            <p:cNvPr id="3003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7968464" y="3470483"/>
              <a:ext cx="313629" cy="286399"/>
            </a:xfrm>
            <a:prstGeom prst="rect">
              <a:avLst/>
            </a:prstGeom>
            <a:effectLst/>
          </p:spPr>
        </p:pic>
        <p:pic>
          <p:nvPicPr>
            <p:cNvPr id="3005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8243172" y="3516337"/>
              <a:ext cx="111052" cy="521489"/>
            </a:xfrm>
            <a:prstGeom prst="rect">
              <a:avLst/>
            </a:prstGeom>
            <a:effectLst/>
          </p:spPr>
        </p:pic>
        <p:pic>
          <p:nvPicPr>
            <p:cNvPr id="3007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8266001" y="3549150"/>
              <a:ext cx="204480" cy="247758"/>
            </a:xfrm>
            <a:prstGeom prst="rect">
              <a:avLst/>
            </a:prstGeom>
            <a:effectLst/>
          </p:spPr>
        </p:pic>
        <p:pic>
          <p:nvPicPr>
            <p:cNvPr id="3009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8468845" y="3575001"/>
              <a:ext cx="224793" cy="189002"/>
            </a:xfrm>
            <a:prstGeom prst="rect">
              <a:avLst/>
            </a:prstGeom>
            <a:effectLst/>
          </p:spPr>
        </p:pic>
        <p:pic>
          <p:nvPicPr>
            <p:cNvPr id="3011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8638519" y="3571621"/>
              <a:ext cx="149993" cy="170093"/>
            </a:xfrm>
            <a:prstGeom prst="rect">
              <a:avLst/>
            </a:prstGeom>
            <a:effectLst/>
          </p:spPr>
        </p:pic>
        <p:pic>
          <p:nvPicPr>
            <p:cNvPr id="3013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8754477" y="3529455"/>
              <a:ext cx="223783" cy="123638"/>
            </a:xfrm>
            <a:prstGeom prst="rect">
              <a:avLst/>
            </a:prstGeom>
            <a:effectLst/>
          </p:spPr>
        </p:pic>
        <p:pic>
          <p:nvPicPr>
            <p:cNvPr id="3015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8814867" y="3487289"/>
              <a:ext cx="131768" cy="299230"/>
            </a:xfrm>
            <a:prstGeom prst="rect">
              <a:avLst/>
            </a:prstGeom>
            <a:effectLst/>
          </p:spPr>
        </p:pic>
        <p:pic>
          <p:nvPicPr>
            <p:cNvPr id="3017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8960038" y="3534726"/>
              <a:ext cx="239595" cy="204457"/>
            </a:xfrm>
            <a:prstGeom prst="rect">
              <a:avLst/>
            </a:prstGeom>
            <a:effectLst/>
          </p:spPr>
        </p:pic>
        <p:pic>
          <p:nvPicPr>
            <p:cNvPr id="3019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9170869" y="3501480"/>
              <a:ext cx="154482" cy="199092"/>
            </a:xfrm>
            <a:prstGeom prst="rect">
              <a:avLst/>
            </a:prstGeom>
            <a:effectLst/>
          </p:spPr>
        </p:pic>
        <p:pic>
          <p:nvPicPr>
            <p:cNvPr id="3021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9265743" y="3530434"/>
              <a:ext cx="207971" cy="161312"/>
            </a:xfrm>
            <a:prstGeom prst="rect">
              <a:avLst/>
            </a:prstGeom>
            <a:effectLst/>
          </p:spPr>
        </p:pic>
        <p:pic>
          <p:nvPicPr>
            <p:cNvPr id="3023" name="Line Shape" descr="Line Shap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9423867" y="3449295"/>
              <a:ext cx="229053" cy="290837"/>
            </a:xfrm>
            <a:prstGeom prst="rect">
              <a:avLst/>
            </a:prstGeom>
            <a:effectLst/>
          </p:spPr>
        </p:pic>
        <p:pic>
          <p:nvPicPr>
            <p:cNvPr id="3025" name="Line Shape" descr="Line Shap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9830500" y="3366061"/>
              <a:ext cx="238812" cy="311959"/>
            </a:xfrm>
            <a:prstGeom prst="rect">
              <a:avLst/>
            </a:prstGeom>
            <a:effectLst/>
          </p:spPr>
        </p:pic>
        <p:pic>
          <p:nvPicPr>
            <p:cNvPr id="3027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9935132" y="3448951"/>
              <a:ext cx="265950" cy="203518"/>
            </a:xfrm>
            <a:prstGeom prst="rect">
              <a:avLst/>
            </a:prstGeom>
            <a:effectLst/>
          </p:spPr>
        </p:pic>
        <p:pic>
          <p:nvPicPr>
            <p:cNvPr id="3029" name="Line Shape" descr="Line Shap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10109068" y="3424040"/>
              <a:ext cx="134180" cy="500299"/>
            </a:xfrm>
            <a:prstGeom prst="rect">
              <a:avLst/>
            </a:prstGeom>
            <a:effectLst/>
          </p:spPr>
        </p:pic>
        <p:pic>
          <p:nvPicPr>
            <p:cNvPr id="3031" name="Line Shape" descr="Line Shap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10093256" y="3452475"/>
              <a:ext cx="241816" cy="258597"/>
            </a:xfrm>
            <a:prstGeom prst="rect">
              <a:avLst/>
            </a:prstGeom>
            <a:effectLst/>
          </p:spPr>
        </p:pic>
        <p:pic>
          <p:nvPicPr>
            <p:cNvPr id="3033" name="Line Shape" descr="Line Shap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10289335" y="3469046"/>
              <a:ext cx="178654" cy="216186"/>
            </a:xfrm>
            <a:prstGeom prst="rect">
              <a:avLst/>
            </a:prstGeom>
            <a:effectLst/>
          </p:spPr>
        </p:pic>
        <p:pic>
          <p:nvPicPr>
            <p:cNvPr id="3035" name="Line Shape" descr="Line Shap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10441128" y="3471477"/>
              <a:ext cx="139450" cy="245805"/>
            </a:xfrm>
            <a:prstGeom prst="rect">
              <a:avLst/>
            </a:prstGeom>
            <a:effectLst/>
          </p:spPr>
        </p:pic>
        <p:pic>
          <p:nvPicPr>
            <p:cNvPr id="3037" name="Line Shape" descr="Line Shap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10530731" y="3461288"/>
              <a:ext cx="244866" cy="91660"/>
            </a:xfrm>
            <a:prstGeom prst="rect">
              <a:avLst/>
            </a:prstGeom>
            <a:effectLst/>
          </p:spPr>
        </p:pic>
        <p:pic>
          <p:nvPicPr>
            <p:cNvPr id="3039" name="Line Shape" descr="Line Shap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10583028" y="3435614"/>
              <a:ext cx="213652" cy="293716"/>
            </a:xfrm>
            <a:prstGeom prst="rect">
              <a:avLst/>
            </a:prstGeom>
            <a:effectLst/>
          </p:spPr>
        </p:pic>
        <p:pic>
          <p:nvPicPr>
            <p:cNvPr id="3041" name="Line Shape" descr="Line Shap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7020389" y="1721569"/>
              <a:ext cx="243454" cy="329206"/>
            </a:xfrm>
            <a:prstGeom prst="rect">
              <a:avLst/>
            </a:prstGeom>
            <a:effectLst/>
          </p:spPr>
        </p:pic>
        <p:pic>
          <p:nvPicPr>
            <p:cNvPr id="3043" name="Line Shape" descr="Line Shape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7071973" y="1717869"/>
              <a:ext cx="193283" cy="388324"/>
            </a:xfrm>
            <a:prstGeom prst="rect">
              <a:avLst/>
            </a:prstGeom>
            <a:effectLst/>
          </p:spPr>
        </p:pic>
        <p:pic>
          <p:nvPicPr>
            <p:cNvPr id="3045" name="Line Shape" descr="Line Shape"/>
            <p:cNvPicPr>
              <a:picLocks noChangeAspect="0"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10820623" y="1796194"/>
              <a:ext cx="586711" cy="3472469"/>
            </a:xfrm>
            <a:prstGeom prst="rect">
              <a:avLst/>
            </a:prstGeom>
            <a:effectLst/>
          </p:spPr>
        </p:pic>
        <p:pic>
          <p:nvPicPr>
            <p:cNvPr id="3047" name="Line Shape" descr="Line Shap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6607707" y="4673215"/>
              <a:ext cx="246427" cy="381907"/>
            </a:xfrm>
            <a:prstGeom prst="rect">
              <a:avLst/>
            </a:prstGeom>
            <a:effectLst/>
          </p:spPr>
        </p:pic>
        <p:pic>
          <p:nvPicPr>
            <p:cNvPr id="3049" name="Line Line" descr="Line Line"/>
            <p:cNvPicPr>
              <a:picLocks noChangeAspect="0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598539" y="295211"/>
              <a:ext cx="191011" cy="252278"/>
            </a:xfrm>
            <a:prstGeom prst="rect">
              <a:avLst/>
            </a:prstGeom>
            <a:effectLst/>
          </p:spPr>
        </p:pic>
        <p:pic>
          <p:nvPicPr>
            <p:cNvPr id="3051" name="Line Line" descr="Line Line"/>
            <p:cNvPicPr>
              <a:picLocks noChangeAspect="0"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680227" y="295211"/>
              <a:ext cx="272700" cy="323755"/>
            </a:xfrm>
            <a:prstGeom prst="rect">
              <a:avLst/>
            </a:prstGeom>
            <a:effectLst/>
          </p:spPr>
        </p:pic>
        <p:pic>
          <p:nvPicPr>
            <p:cNvPr id="3053" name="Line Shape" descr="Line Shape"/>
            <p:cNvPicPr>
              <a:picLocks noChangeAspect="0"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700649" y="479010"/>
              <a:ext cx="95709" cy="558610"/>
            </a:xfrm>
            <a:prstGeom prst="rect">
              <a:avLst/>
            </a:prstGeom>
            <a:effectLst/>
          </p:spPr>
        </p:pic>
        <p:pic>
          <p:nvPicPr>
            <p:cNvPr id="3055" name="Line Shape" descr="Line Shape"/>
            <p:cNvPicPr>
              <a:picLocks noChangeAspect="0"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968268" y="583446"/>
              <a:ext cx="220381" cy="257281"/>
            </a:xfrm>
            <a:prstGeom prst="rect">
              <a:avLst/>
            </a:prstGeom>
            <a:effectLst/>
          </p:spPr>
        </p:pic>
        <p:pic>
          <p:nvPicPr>
            <p:cNvPr id="3057" name="Line Shape" descr="Line Shape"/>
            <p:cNvPicPr>
              <a:picLocks noChangeAspect="0"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1241835" y="611754"/>
              <a:ext cx="313545" cy="252278"/>
            </a:xfrm>
            <a:prstGeom prst="rect">
              <a:avLst/>
            </a:prstGeom>
            <a:effectLst/>
          </p:spPr>
        </p:pic>
        <p:pic>
          <p:nvPicPr>
            <p:cNvPr id="3059" name="Line Shape" descr="Line Shape"/>
            <p:cNvPicPr>
              <a:picLocks noChangeAspect="0"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1701333" y="315633"/>
              <a:ext cx="304807" cy="568821"/>
            </a:xfrm>
            <a:prstGeom prst="rect">
              <a:avLst/>
            </a:prstGeom>
            <a:effectLst/>
          </p:spPr>
        </p:pic>
        <p:pic>
          <p:nvPicPr>
            <p:cNvPr id="3061" name="Line Shape" descr="Line Shape"/>
            <p:cNvPicPr>
              <a:picLocks noChangeAspect="0"/>
            </p:cNvPicPr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2019628" y="566979"/>
              <a:ext cx="332214" cy="330108"/>
            </a:xfrm>
            <a:prstGeom prst="rect">
              <a:avLst/>
            </a:prstGeom>
            <a:effectLst/>
          </p:spPr>
        </p:pic>
        <p:pic>
          <p:nvPicPr>
            <p:cNvPr id="3063" name="Line Shape" descr="Line Shape"/>
            <p:cNvPicPr>
              <a:picLocks noChangeAspect="0"/>
            </p:cNvPicPr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2324207" y="550487"/>
              <a:ext cx="374811" cy="327626"/>
            </a:xfrm>
            <a:prstGeom prst="rect">
              <a:avLst/>
            </a:prstGeom>
            <a:effectLst/>
          </p:spPr>
        </p:pic>
        <p:pic>
          <p:nvPicPr>
            <p:cNvPr id="3065" name="Line Shape" descr="Line Shape"/>
            <p:cNvPicPr>
              <a:picLocks noChangeAspect="0"/>
            </p:cNvPicPr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>
              <a:off x="2538640" y="608657"/>
              <a:ext cx="235259" cy="337063"/>
            </a:xfrm>
            <a:prstGeom prst="rect">
              <a:avLst/>
            </a:prstGeom>
            <a:effectLst/>
          </p:spPr>
        </p:pic>
        <p:pic>
          <p:nvPicPr>
            <p:cNvPr id="3067" name="Line Shape" descr="Line Shape"/>
            <p:cNvPicPr>
              <a:picLocks noChangeAspect="0"/>
            </p:cNvPicPr>
            <p:nvPr/>
          </p:nvPicPr>
          <p:blipFill>
            <a:blip r:embed="rId54">
              <a:extLst/>
            </a:blip>
            <a:stretch>
              <a:fillRect/>
            </a:stretch>
          </p:blipFill>
          <p:spPr>
            <a:xfrm>
              <a:off x="3286546" y="319759"/>
              <a:ext cx="278515" cy="625961"/>
            </a:xfrm>
            <a:prstGeom prst="rect">
              <a:avLst/>
            </a:prstGeom>
            <a:effectLst/>
          </p:spPr>
        </p:pic>
        <p:pic>
          <p:nvPicPr>
            <p:cNvPr id="3069" name="Line Shape" descr="Line Shape"/>
            <p:cNvPicPr>
              <a:picLocks noChangeAspect="0"/>
            </p:cNvPicPr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>
              <a:off x="3601621" y="422705"/>
              <a:ext cx="279327" cy="523015"/>
            </a:xfrm>
            <a:prstGeom prst="rect">
              <a:avLst/>
            </a:prstGeom>
            <a:effectLst/>
          </p:spPr>
        </p:pic>
        <p:pic>
          <p:nvPicPr>
            <p:cNvPr id="3071" name="Line Shape" descr="Line Shape"/>
            <p:cNvPicPr>
              <a:picLocks noChangeAspect="0"/>
            </p:cNvPicPr>
            <p:nvPr/>
          </p:nvPicPr>
          <p:blipFill>
            <a:blip r:embed="rId56">
              <a:extLst/>
            </a:blip>
            <a:stretch>
              <a:fillRect/>
            </a:stretch>
          </p:blipFill>
          <p:spPr>
            <a:xfrm>
              <a:off x="4121353" y="356477"/>
              <a:ext cx="354389" cy="369244"/>
            </a:xfrm>
            <a:prstGeom prst="rect">
              <a:avLst/>
            </a:prstGeom>
            <a:effectLst/>
          </p:spPr>
        </p:pic>
        <p:pic>
          <p:nvPicPr>
            <p:cNvPr id="3073" name="Line Shape" descr="Line Shape"/>
            <p:cNvPicPr>
              <a:picLocks noChangeAspect="0"/>
            </p:cNvPicPr>
            <p:nvPr/>
          </p:nvPicPr>
          <p:blipFill>
            <a:blip r:embed="rId57">
              <a:extLst/>
            </a:blip>
            <a:stretch>
              <a:fillRect/>
            </a:stretch>
          </p:blipFill>
          <p:spPr>
            <a:xfrm>
              <a:off x="4296463" y="407533"/>
              <a:ext cx="250756" cy="352873"/>
            </a:xfrm>
            <a:prstGeom prst="rect">
              <a:avLst/>
            </a:prstGeom>
            <a:effectLst/>
          </p:spPr>
        </p:pic>
        <p:pic>
          <p:nvPicPr>
            <p:cNvPr id="3075" name="Line Shape" descr="Line Shape"/>
            <p:cNvPicPr>
              <a:picLocks noChangeAspect="0"/>
            </p:cNvPicPr>
            <p:nvPr/>
          </p:nvPicPr>
          <p:blipFill>
            <a:blip r:embed="rId58">
              <a:extLst/>
            </a:blip>
            <a:stretch>
              <a:fillRect/>
            </a:stretch>
          </p:blipFill>
          <p:spPr>
            <a:xfrm>
              <a:off x="4671922" y="448377"/>
              <a:ext cx="212262" cy="374810"/>
            </a:xfrm>
            <a:prstGeom prst="rect">
              <a:avLst/>
            </a:prstGeom>
            <a:effectLst/>
          </p:spPr>
        </p:pic>
        <p:pic>
          <p:nvPicPr>
            <p:cNvPr id="3077" name="Line Shape" descr="Line Shape"/>
            <p:cNvPicPr>
              <a:picLocks noChangeAspect="0"/>
            </p:cNvPicPr>
            <p:nvPr/>
          </p:nvPicPr>
          <p:blipFill>
            <a:blip r:embed="rId59">
              <a:extLst/>
            </a:blip>
            <a:stretch>
              <a:fillRect/>
            </a:stretch>
          </p:blipFill>
          <p:spPr>
            <a:xfrm>
              <a:off x="4897393" y="556393"/>
              <a:ext cx="188272" cy="213047"/>
            </a:xfrm>
            <a:prstGeom prst="rect">
              <a:avLst/>
            </a:prstGeom>
            <a:effectLst/>
          </p:spPr>
        </p:pic>
        <p:pic>
          <p:nvPicPr>
            <p:cNvPr id="3079" name="Line Shape" descr="Line Shape"/>
            <p:cNvPicPr>
              <a:picLocks noChangeAspect="0"/>
            </p:cNvPicPr>
            <p:nvPr/>
          </p:nvPicPr>
          <p:blipFill>
            <a:blip r:embed="rId60">
              <a:extLst/>
            </a:blip>
            <a:stretch>
              <a:fillRect/>
            </a:stretch>
          </p:blipFill>
          <p:spPr>
            <a:xfrm>
              <a:off x="5081193" y="489221"/>
              <a:ext cx="242067" cy="274519"/>
            </a:xfrm>
            <a:prstGeom prst="rect">
              <a:avLst/>
            </a:prstGeom>
            <a:effectLst/>
          </p:spPr>
        </p:pic>
        <p:pic>
          <p:nvPicPr>
            <p:cNvPr id="3081" name="Line Shape" descr="Line Shape"/>
            <p:cNvPicPr>
              <a:picLocks noChangeAspect="0"/>
            </p:cNvPicPr>
            <p:nvPr/>
          </p:nvPicPr>
          <p:blipFill>
            <a:blip r:embed="rId61">
              <a:extLst/>
            </a:blip>
            <a:stretch>
              <a:fillRect/>
            </a:stretch>
          </p:blipFill>
          <p:spPr>
            <a:xfrm>
              <a:off x="5271581" y="274351"/>
              <a:ext cx="347798" cy="508536"/>
            </a:xfrm>
            <a:prstGeom prst="rect">
              <a:avLst/>
            </a:prstGeom>
            <a:effectLst/>
          </p:spPr>
        </p:pic>
        <p:pic>
          <p:nvPicPr>
            <p:cNvPr id="3083" name="Line Shape" descr="Line Shape"/>
            <p:cNvPicPr>
              <a:picLocks noChangeAspect="0"/>
            </p:cNvPicPr>
            <p:nvPr/>
          </p:nvPicPr>
          <p:blipFill>
            <a:blip r:embed="rId62">
              <a:extLst/>
            </a:blip>
            <a:stretch>
              <a:fillRect/>
            </a:stretch>
          </p:blipFill>
          <p:spPr>
            <a:xfrm>
              <a:off x="5581534" y="458588"/>
              <a:ext cx="231856" cy="425866"/>
            </a:xfrm>
            <a:prstGeom prst="rect">
              <a:avLst/>
            </a:prstGeom>
            <a:effectLst/>
          </p:spPr>
        </p:pic>
        <p:pic>
          <p:nvPicPr>
            <p:cNvPr id="3085" name="Line Line" descr="Line Line"/>
            <p:cNvPicPr>
              <a:picLocks noChangeAspect="0"/>
            </p:cNvPicPr>
            <p:nvPr/>
          </p:nvPicPr>
          <p:blipFill>
            <a:blip r:embed="rId63">
              <a:extLst/>
            </a:blip>
            <a:stretch>
              <a:fillRect/>
            </a:stretch>
          </p:blipFill>
          <p:spPr>
            <a:xfrm>
              <a:off x="6051243" y="489221"/>
              <a:ext cx="88901" cy="333966"/>
            </a:xfrm>
            <a:prstGeom prst="rect">
              <a:avLst/>
            </a:prstGeom>
            <a:effectLst/>
          </p:spPr>
        </p:pic>
        <p:pic>
          <p:nvPicPr>
            <p:cNvPr id="3087" name="Line Line" descr="Line Line"/>
            <p:cNvPicPr>
              <a:picLocks noChangeAspect="0"/>
            </p:cNvPicPr>
            <p:nvPr/>
          </p:nvPicPr>
          <p:blipFill>
            <a:blip r:embed="rId64">
              <a:extLst/>
            </a:blip>
            <a:stretch>
              <a:fillRect/>
            </a:stretch>
          </p:blipFill>
          <p:spPr>
            <a:xfrm>
              <a:off x="6051243" y="305422"/>
              <a:ext cx="180800" cy="180801"/>
            </a:xfrm>
            <a:prstGeom prst="rect">
              <a:avLst/>
            </a:prstGeom>
            <a:effectLst/>
          </p:spPr>
        </p:pic>
        <p:pic>
          <p:nvPicPr>
            <p:cNvPr id="3089" name="Line Shape" descr="Line Shape"/>
            <p:cNvPicPr>
              <a:picLocks noChangeAspect="0"/>
            </p:cNvPicPr>
            <p:nvPr/>
          </p:nvPicPr>
          <p:blipFill>
            <a:blip r:embed="rId65">
              <a:extLst/>
            </a:blip>
            <a:stretch>
              <a:fillRect/>
            </a:stretch>
          </p:blipFill>
          <p:spPr>
            <a:xfrm>
              <a:off x="6155250" y="499432"/>
              <a:ext cx="247351" cy="323755"/>
            </a:xfrm>
            <a:prstGeom prst="rect">
              <a:avLst/>
            </a:prstGeom>
            <a:effectLst/>
          </p:spPr>
        </p:pic>
        <p:pic>
          <p:nvPicPr>
            <p:cNvPr id="3091" name="Line Shape" descr="Line Shape"/>
            <p:cNvPicPr>
              <a:picLocks noChangeAspect="0"/>
            </p:cNvPicPr>
            <p:nvPr/>
          </p:nvPicPr>
          <p:blipFill>
            <a:blip r:embed="rId66">
              <a:extLst/>
            </a:blip>
            <a:stretch>
              <a:fillRect/>
            </a:stretch>
          </p:blipFill>
          <p:spPr>
            <a:xfrm>
              <a:off x="6349115" y="509643"/>
              <a:ext cx="199470" cy="313544"/>
            </a:xfrm>
            <a:prstGeom prst="rect">
              <a:avLst/>
            </a:prstGeom>
            <a:effectLst/>
          </p:spPr>
        </p:pic>
        <p:pic>
          <p:nvPicPr>
            <p:cNvPr id="3093" name="Line Shape" descr="Line Shape"/>
            <p:cNvPicPr>
              <a:picLocks noChangeAspect="0"/>
            </p:cNvPicPr>
            <p:nvPr/>
          </p:nvPicPr>
          <p:blipFill>
            <a:blip r:embed="rId67">
              <a:extLst/>
            </a:blip>
            <a:stretch>
              <a:fillRect/>
            </a:stretch>
          </p:blipFill>
          <p:spPr>
            <a:xfrm>
              <a:off x="6556272" y="519854"/>
              <a:ext cx="288434" cy="310779"/>
            </a:xfrm>
            <a:prstGeom prst="rect">
              <a:avLst/>
            </a:prstGeom>
            <a:effectLst/>
          </p:spPr>
        </p:pic>
        <p:pic>
          <p:nvPicPr>
            <p:cNvPr id="3095" name="Line Shape" descr="Line Shape"/>
            <p:cNvPicPr>
              <a:picLocks noChangeAspect="0"/>
            </p:cNvPicPr>
            <p:nvPr/>
          </p:nvPicPr>
          <p:blipFill>
            <a:blip r:embed="rId68">
              <a:extLst/>
            </a:blip>
            <a:stretch>
              <a:fillRect/>
            </a:stretch>
          </p:blipFill>
          <p:spPr>
            <a:xfrm>
              <a:off x="6826394" y="453017"/>
              <a:ext cx="263378" cy="293730"/>
            </a:xfrm>
            <a:prstGeom prst="rect">
              <a:avLst/>
            </a:prstGeom>
            <a:effectLst/>
          </p:spPr>
        </p:pic>
        <p:pic>
          <p:nvPicPr>
            <p:cNvPr id="3097" name="Line Shape" descr="Line Shape"/>
            <p:cNvPicPr>
              <a:picLocks noChangeAspect="0"/>
            </p:cNvPicPr>
            <p:nvPr/>
          </p:nvPicPr>
          <p:blipFill>
            <a:blip r:embed="rId69">
              <a:extLst/>
            </a:blip>
            <a:stretch>
              <a:fillRect/>
            </a:stretch>
          </p:blipFill>
          <p:spPr>
            <a:xfrm>
              <a:off x="7347620" y="438166"/>
              <a:ext cx="283337" cy="180800"/>
            </a:xfrm>
            <a:prstGeom prst="rect">
              <a:avLst/>
            </a:prstGeom>
            <a:effectLst/>
          </p:spPr>
        </p:pic>
        <p:pic>
          <p:nvPicPr>
            <p:cNvPr id="3099" name="Line Shape" descr="Line Shape"/>
            <p:cNvPicPr>
              <a:picLocks noChangeAspect="0"/>
            </p:cNvPicPr>
            <p:nvPr/>
          </p:nvPicPr>
          <p:blipFill>
            <a:blip r:embed="rId70">
              <a:extLst/>
            </a:blip>
            <a:stretch>
              <a:fillRect/>
            </a:stretch>
          </p:blipFill>
          <p:spPr>
            <a:xfrm>
              <a:off x="7375138" y="407533"/>
              <a:ext cx="143498" cy="302749"/>
            </a:xfrm>
            <a:prstGeom prst="rect">
              <a:avLst/>
            </a:prstGeom>
            <a:effectLst/>
          </p:spPr>
        </p:pic>
        <p:pic>
          <p:nvPicPr>
            <p:cNvPr id="3101" name="Line Shape" descr="Line Shape"/>
            <p:cNvPicPr>
              <a:picLocks noChangeAspect="0"/>
            </p:cNvPicPr>
            <p:nvPr/>
          </p:nvPicPr>
          <p:blipFill>
            <a:blip r:embed="rId71">
              <a:extLst/>
            </a:blip>
            <a:stretch>
              <a:fillRect/>
            </a:stretch>
          </p:blipFill>
          <p:spPr>
            <a:xfrm>
              <a:off x="7543334" y="424040"/>
              <a:ext cx="279431" cy="349164"/>
            </a:xfrm>
            <a:prstGeom prst="rect">
              <a:avLst/>
            </a:prstGeom>
            <a:effectLst/>
          </p:spPr>
        </p:pic>
        <p:pic>
          <p:nvPicPr>
            <p:cNvPr id="3103" name="Line Shape" descr="Line Shape"/>
            <p:cNvPicPr>
              <a:picLocks noChangeAspect="0"/>
            </p:cNvPicPr>
            <p:nvPr/>
          </p:nvPicPr>
          <p:blipFill>
            <a:blip r:embed="rId72">
              <a:extLst/>
            </a:blip>
            <a:stretch>
              <a:fillRect/>
            </a:stretch>
          </p:blipFill>
          <p:spPr>
            <a:xfrm>
              <a:off x="8071067" y="313814"/>
              <a:ext cx="303546" cy="427685"/>
            </a:xfrm>
            <a:prstGeom prst="rect">
              <a:avLst/>
            </a:prstGeom>
            <a:effectLst/>
          </p:spPr>
        </p:pic>
        <p:pic>
          <p:nvPicPr>
            <p:cNvPr id="3105" name="Line Shape" descr="Line Shape"/>
            <p:cNvPicPr>
              <a:picLocks noChangeAspect="0"/>
            </p:cNvPicPr>
            <p:nvPr/>
          </p:nvPicPr>
          <p:blipFill>
            <a:blip r:embed="rId73">
              <a:extLst/>
            </a:blip>
            <a:stretch>
              <a:fillRect/>
            </a:stretch>
          </p:blipFill>
          <p:spPr>
            <a:xfrm>
              <a:off x="8297674" y="507118"/>
              <a:ext cx="339759" cy="349350"/>
            </a:xfrm>
            <a:prstGeom prst="rect">
              <a:avLst/>
            </a:prstGeom>
            <a:effectLst/>
          </p:spPr>
        </p:pic>
        <p:pic>
          <p:nvPicPr>
            <p:cNvPr id="3107" name="Line Shape" descr="Line Shape"/>
            <p:cNvPicPr>
              <a:picLocks noChangeAspect="0"/>
            </p:cNvPicPr>
            <p:nvPr/>
          </p:nvPicPr>
          <p:blipFill>
            <a:blip r:embed="rId74">
              <a:extLst/>
            </a:blip>
            <a:stretch>
              <a:fillRect/>
            </a:stretch>
          </p:blipFill>
          <p:spPr>
            <a:xfrm>
              <a:off x="8851523" y="455184"/>
              <a:ext cx="372360" cy="374447"/>
            </a:xfrm>
            <a:prstGeom prst="rect">
              <a:avLst/>
            </a:prstGeom>
            <a:effectLst/>
          </p:spPr>
        </p:pic>
        <p:pic>
          <p:nvPicPr>
            <p:cNvPr id="3109" name="Line Shape" descr="Line Shape"/>
            <p:cNvPicPr>
              <a:picLocks noChangeAspect="0"/>
            </p:cNvPicPr>
            <p:nvPr/>
          </p:nvPicPr>
          <p:blipFill>
            <a:blip r:embed="rId75">
              <a:extLst/>
            </a:blip>
            <a:stretch>
              <a:fillRect/>
            </a:stretch>
          </p:blipFill>
          <p:spPr>
            <a:xfrm>
              <a:off x="9083926" y="532350"/>
              <a:ext cx="282910" cy="294770"/>
            </a:xfrm>
            <a:prstGeom prst="rect">
              <a:avLst/>
            </a:prstGeom>
            <a:effectLst/>
          </p:spPr>
        </p:pic>
        <p:pic>
          <p:nvPicPr>
            <p:cNvPr id="3111" name="Line Shape" descr="Line Shape"/>
            <p:cNvPicPr>
              <a:picLocks noChangeAspect="0"/>
            </p:cNvPicPr>
            <p:nvPr/>
          </p:nvPicPr>
          <p:blipFill>
            <a:blip r:embed="rId76">
              <a:extLst/>
            </a:blip>
            <a:stretch>
              <a:fillRect/>
            </a:stretch>
          </p:blipFill>
          <p:spPr>
            <a:xfrm>
              <a:off x="9386854" y="485306"/>
              <a:ext cx="281351" cy="337881"/>
            </a:xfrm>
            <a:prstGeom prst="rect">
              <a:avLst/>
            </a:prstGeom>
            <a:effectLst/>
          </p:spPr>
        </p:pic>
        <p:pic>
          <p:nvPicPr>
            <p:cNvPr id="3113" name="Line Shape" descr="Line Shape"/>
            <p:cNvPicPr>
              <a:picLocks noChangeAspect="0"/>
            </p:cNvPicPr>
            <p:nvPr/>
          </p:nvPicPr>
          <p:blipFill>
            <a:blip r:embed="rId77">
              <a:extLst/>
            </a:blip>
            <a:stretch>
              <a:fillRect/>
            </a:stretch>
          </p:blipFill>
          <p:spPr>
            <a:xfrm>
              <a:off x="9645534" y="346266"/>
              <a:ext cx="201222" cy="497343"/>
            </a:xfrm>
            <a:prstGeom prst="rect">
              <a:avLst/>
            </a:prstGeom>
            <a:effectLst/>
          </p:spPr>
        </p:pic>
        <p:pic>
          <p:nvPicPr>
            <p:cNvPr id="3115" name="Line Shape" descr="Line Shape"/>
            <p:cNvPicPr>
              <a:picLocks noChangeAspect="0"/>
            </p:cNvPicPr>
            <p:nvPr/>
          </p:nvPicPr>
          <p:blipFill>
            <a:blip r:embed="rId78">
              <a:extLst/>
            </a:blip>
            <a:stretch>
              <a:fillRect/>
            </a:stretch>
          </p:blipFill>
          <p:spPr>
            <a:xfrm>
              <a:off x="9839463" y="611754"/>
              <a:ext cx="195906" cy="238886"/>
            </a:xfrm>
            <a:prstGeom prst="rect">
              <a:avLst/>
            </a:prstGeom>
            <a:effectLst/>
          </p:spPr>
        </p:pic>
        <p:pic>
          <p:nvPicPr>
            <p:cNvPr id="3117" name="Line Shape" descr="Line Shape"/>
            <p:cNvPicPr>
              <a:picLocks noChangeAspect="0"/>
            </p:cNvPicPr>
            <p:nvPr/>
          </p:nvPicPr>
          <p:blipFill>
            <a:blip r:embed="rId79">
              <a:extLst/>
            </a:blip>
            <a:stretch>
              <a:fillRect/>
            </a:stretch>
          </p:blipFill>
          <p:spPr>
            <a:xfrm>
              <a:off x="10074398" y="499432"/>
              <a:ext cx="282911" cy="329743"/>
            </a:xfrm>
            <a:prstGeom prst="rect">
              <a:avLst/>
            </a:prstGeom>
            <a:effectLst/>
          </p:spPr>
        </p:pic>
        <p:pic>
          <p:nvPicPr>
            <p:cNvPr id="3119" name="Line Shape" descr="Line Shape"/>
            <p:cNvPicPr>
              <a:picLocks noChangeAspect="0"/>
            </p:cNvPicPr>
            <p:nvPr/>
          </p:nvPicPr>
          <p:blipFill>
            <a:blip r:embed="rId80">
              <a:extLst/>
            </a:blip>
            <a:stretch>
              <a:fillRect/>
            </a:stretch>
          </p:blipFill>
          <p:spPr>
            <a:xfrm>
              <a:off x="10325865" y="547018"/>
              <a:ext cx="259629" cy="282633"/>
            </a:xfrm>
            <a:prstGeom prst="rect">
              <a:avLst/>
            </a:prstGeom>
            <a:effectLst/>
          </p:spPr>
        </p:pic>
        <p:pic>
          <p:nvPicPr>
            <p:cNvPr id="3121" name="Line Shape" descr="Line Shape"/>
            <p:cNvPicPr>
              <a:picLocks noChangeAspect="0"/>
            </p:cNvPicPr>
            <p:nvPr/>
          </p:nvPicPr>
          <p:blipFill>
            <a:blip r:embed="rId81">
              <a:extLst/>
            </a:blip>
            <a:stretch>
              <a:fillRect/>
            </a:stretch>
          </p:blipFill>
          <p:spPr>
            <a:xfrm>
              <a:off x="10557722" y="377728"/>
              <a:ext cx="340774" cy="455671"/>
            </a:xfrm>
            <a:prstGeom prst="rect">
              <a:avLst/>
            </a:prstGeom>
            <a:effectLst/>
          </p:spPr>
        </p:pic>
        <p:pic>
          <p:nvPicPr>
            <p:cNvPr id="3123" name="Line Line" descr="Line Line"/>
            <p:cNvPicPr>
              <a:picLocks noChangeAspect="0"/>
            </p:cNvPicPr>
            <p:nvPr/>
          </p:nvPicPr>
          <p:blipFill>
            <a:blip r:embed="rId82">
              <a:extLst/>
            </a:blip>
            <a:stretch>
              <a:fillRect/>
            </a:stretch>
          </p:blipFill>
          <p:spPr>
            <a:xfrm>
              <a:off x="10744722" y="744497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3125" name="Line Shape" descr="Line Shape"/>
            <p:cNvPicPr>
              <a:picLocks noChangeAspect="0"/>
            </p:cNvPicPr>
            <p:nvPr/>
          </p:nvPicPr>
          <p:blipFill>
            <a:blip r:embed="rId83">
              <a:extLst/>
            </a:blip>
            <a:stretch>
              <a:fillRect/>
            </a:stretch>
          </p:blipFill>
          <p:spPr>
            <a:xfrm>
              <a:off x="10724045" y="3487411"/>
              <a:ext cx="2555590" cy="392743"/>
            </a:xfrm>
            <a:prstGeom prst="rect">
              <a:avLst/>
            </a:prstGeom>
            <a:effectLst/>
          </p:spPr>
        </p:pic>
        <p:pic>
          <p:nvPicPr>
            <p:cNvPr id="3127" name="Line Shape" descr="Line Shape"/>
            <p:cNvPicPr>
              <a:picLocks noChangeAspect="0"/>
            </p:cNvPicPr>
            <p:nvPr/>
          </p:nvPicPr>
          <p:blipFill>
            <a:blip r:embed="rId84">
              <a:extLst/>
            </a:blip>
            <a:stretch>
              <a:fillRect/>
            </a:stretch>
          </p:blipFill>
          <p:spPr>
            <a:xfrm>
              <a:off x="13113432" y="3262767"/>
              <a:ext cx="465883" cy="821608"/>
            </a:xfrm>
            <a:prstGeom prst="rect">
              <a:avLst/>
            </a:prstGeom>
            <a:effectLst/>
          </p:spPr>
        </p:pic>
        <p:pic>
          <p:nvPicPr>
            <p:cNvPr id="3129" name="Line Shape" descr="Line Shape"/>
            <p:cNvPicPr>
              <a:picLocks noChangeAspect="0"/>
            </p:cNvPicPr>
            <p:nvPr/>
          </p:nvPicPr>
          <p:blipFill>
            <a:blip r:embed="rId85">
              <a:extLst/>
            </a:blip>
            <a:stretch>
              <a:fillRect/>
            </a:stretch>
          </p:blipFill>
          <p:spPr>
            <a:xfrm>
              <a:off x="13894134" y="1598365"/>
              <a:ext cx="366627" cy="4560830"/>
            </a:xfrm>
            <a:prstGeom prst="rect">
              <a:avLst/>
            </a:prstGeom>
            <a:effectLst/>
          </p:spPr>
        </p:pic>
        <p:pic>
          <p:nvPicPr>
            <p:cNvPr id="3131" name="Line Shape" descr="Line Shape"/>
            <p:cNvPicPr>
              <a:picLocks noChangeAspect="0"/>
            </p:cNvPicPr>
            <p:nvPr/>
          </p:nvPicPr>
          <p:blipFill>
            <a:blip r:embed="rId86">
              <a:extLst/>
            </a:blip>
            <a:stretch>
              <a:fillRect/>
            </a:stretch>
          </p:blipFill>
          <p:spPr>
            <a:xfrm>
              <a:off x="14061240" y="1397548"/>
              <a:ext cx="7891439" cy="5260013"/>
            </a:xfrm>
            <a:prstGeom prst="rect">
              <a:avLst/>
            </a:prstGeom>
            <a:effectLst/>
          </p:spPr>
        </p:pic>
        <p:pic>
          <p:nvPicPr>
            <p:cNvPr id="3133" name="Line Shape" descr="Line Shape"/>
            <p:cNvPicPr>
              <a:picLocks noChangeAspect="0"/>
            </p:cNvPicPr>
            <p:nvPr/>
          </p:nvPicPr>
          <p:blipFill>
            <a:blip r:embed="rId87">
              <a:extLst/>
            </a:blip>
            <a:stretch>
              <a:fillRect/>
            </a:stretch>
          </p:blipFill>
          <p:spPr>
            <a:xfrm>
              <a:off x="14430658" y="5955082"/>
              <a:ext cx="7263616" cy="467625"/>
            </a:xfrm>
            <a:prstGeom prst="rect">
              <a:avLst/>
            </a:prstGeom>
            <a:effectLst/>
          </p:spPr>
        </p:pic>
        <p:pic>
          <p:nvPicPr>
            <p:cNvPr id="3135" name="Line Line" descr="Line Line"/>
            <p:cNvPicPr>
              <a:picLocks noChangeAspect="0"/>
            </p:cNvPicPr>
            <p:nvPr/>
          </p:nvPicPr>
          <p:blipFill>
            <a:blip r:embed="rId88">
              <a:extLst/>
            </a:blip>
            <a:stretch>
              <a:fillRect/>
            </a:stretch>
          </p:blipFill>
          <p:spPr>
            <a:xfrm>
              <a:off x="14563402" y="1894486"/>
              <a:ext cx="300845" cy="178311"/>
            </a:xfrm>
            <a:prstGeom prst="rect">
              <a:avLst/>
            </a:prstGeom>
            <a:effectLst/>
          </p:spPr>
        </p:pic>
        <p:pic>
          <p:nvPicPr>
            <p:cNvPr id="3137" name="Line Shape" descr="Line Shape"/>
            <p:cNvPicPr>
              <a:picLocks noChangeAspect="0"/>
            </p:cNvPicPr>
            <p:nvPr/>
          </p:nvPicPr>
          <p:blipFill>
            <a:blip r:embed="rId89">
              <a:extLst/>
            </a:blip>
            <a:stretch>
              <a:fillRect/>
            </a:stretch>
          </p:blipFill>
          <p:spPr>
            <a:xfrm>
              <a:off x="14610526" y="1894486"/>
              <a:ext cx="366042" cy="790974"/>
            </a:xfrm>
            <a:prstGeom prst="rect">
              <a:avLst/>
            </a:prstGeom>
            <a:effectLst/>
          </p:spPr>
        </p:pic>
        <p:pic>
          <p:nvPicPr>
            <p:cNvPr id="3139" name="Line Shape" descr="Line Shape"/>
            <p:cNvPicPr>
              <a:picLocks noChangeAspect="0"/>
            </p:cNvPicPr>
            <p:nvPr/>
          </p:nvPicPr>
          <p:blipFill>
            <a:blip r:embed="rId90">
              <a:extLst/>
            </a:blip>
            <a:stretch>
              <a:fillRect/>
            </a:stretch>
          </p:blipFill>
          <p:spPr>
            <a:xfrm>
              <a:off x="14992266" y="2231450"/>
              <a:ext cx="187626" cy="234047"/>
            </a:xfrm>
            <a:prstGeom prst="rect">
              <a:avLst/>
            </a:prstGeom>
            <a:effectLst/>
          </p:spPr>
        </p:pic>
        <p:pic>
          <p:nvPicPr>
            <p:cNvPr id="3141" name="Line Shape" descr="Line Shape"/>
            <p:cNvPicPr>
              <a:picLocks noChangeAspect="0"/>
            </p:cNvPicPr>
            <p:nvPr/>
          </p:nvPicPr>
          <p:blipFill>
            <a:blip r:embed="rId91">
              <a:extLst/>
            </a:blip>
            <a:stretch>
              <a:fillRect/>
            </a:stretch>
          </p:blipFill>
          <p:spPr>
            <a:xfrm>
              <a:off x="15198107" y="2200817"/>
              <a:ext cx="350280" cy="294939"/>
            </a:xfrm>
            <a:prstGeom prst="rect">
              <a:avLst/>
            </a:prstGeom>
            <a:effectLst/>
          </p:spPr>
        </p:pic>
        <p:pic>
          <p:nvPicPr>
            <p:cNvPr id="3143" name="Line Shape" descr="Line Shape"/>
            <p:cNvPicPr>
              <a:picLocks noChangeAspect="0"/>
            </p:cNvPicPr>
            <p:nvPr/>
          </p:nvPicPr>
          <p:blipFill>
            <a:blip r:embed="rId92">
              <a:extLst/>
            </a:blip>
            <a:stretch>
              <a:fillRect/>
            </a:stretch>
          </p:blipFill>
          <p:spPr>
            <a:xfrm>
              <a:off x="15717251" y="1965963"/>
              <a:ext cx="253331" cy="545910"/>
            </a:xfrm>
            <a:prstGeom prst="rect">
              <a:avLst/>
            </a:prstGeom>
            <a:effectLst/>
          </p:spPr>
        </p:pic>
        <p:pic>
          <p:nvPicPr>
            <p:cNvPr id="3145" name="Line Shape" descr="Line Shape"/>
            <p:cNvPicPr>
              <a:picLocks noChangeAspect="0"/>
            </p:cNvPicPr>
            <p:nvPr/>
          </p:nvPicPr>
          <p:blipFill>
            <a:blip r:embed="rId93">
              <a:extLst/>
            </a:blip>
            <a:stretch>
              <a:fillRect/>
            </a:stretch>
          </p:blipFill>
          <p:spPr>
            <a:xfrm>
              <a:off x="16050217" y="2151635"/>
              <a:ext cx="243576" cy="249925"/>
            </a:xfrm>
            <a:prstGeom prst="rect">
              <a:avLst/>
            </a:prstGeom>
            <a:effectLst/>
          </p:spPr>
        </p:pic>
        <p:pic>
          <p:nvPicPr>
            <p:cNvPr id="3147" name="Line Shape" descr="Line Shape"/>
            <p:cNvPicPr>
              <a:picLocks noChangeAspect="0"/>
            </p:cNvPicPr>
            <p:nvPr/>
          </p:nvPicPr>
          <p:blipFill>
            <a:blip r:embed="rId94">
              <a:extLst/>
            </a:blip>
            <a:stretch>
              <a:fillRect/>
            </a:stretch>
          </p:blipFill>
          <p:spPr>
            <a:xfrm>
              <a:off x="16276254" y="2119129"/>
              <a:ext cx="354504" cy="195591"/>
            </a:xfrm>
            <a:prstGeom prst="rect">
              <a:avLst/>
            </a:prstGeom>
            <a:effectLst/>
          </p:spPr>
        </p:pic>
        <p:pic>
          <p:nvPicPr>
            <p:cNvPr id="3149" name="Line Shape" descr="Line Shape"/>
            <p:cNvPicPr>
              <a:picLocks noChangeAspect="0"/>
            </p:cNvPicPr>
            <p:nvPr/>
          </p:nvPicPr>
          <p:blipFill>
            <a:blip r:embed="rId95">
              <a:extLst/>
            </a:blip>
            <a:stretch>
              <a:fillRect/>
            </a:stretch>
          </p:blipFill>
          <p:spPr>
            <a:xfrm>
              <a:off x="16472870" y="2077720"/>
              <a:ext cx="382533" cy="362675"/>
            </a:xfrm>
            <a:prstGeom prst="rect">
              <a:avLst/>
            </a:prstGeom>
            <a:effectLst/>
          </p:spPr>
        </p:pic>
        <p:pic>
          <p:nvPicPr>
            <p:cNvPr id="3151" name="Line Line" descr="Line Line"/>
            <p:cNvPicPr>
              <a:picLocks noChangeAspect="0"/>
            </p:cNvPicPr>
            <p:nvPr/>
          </p:nvPicPr>
          <p:blipFill>
            <a:blip r:embed="rId96">
              <a:extLst/>
            </a:blip>
            <a:stretch>
              <a:fillRect/>
            </a:stretch>
          </p:blipFill>
          <p:spPr>
            <a:xfrm>
              <a:off x="17353763" y="1945541"/>
              <a:ext cx="152401" cy="76201"/>
            </a:xfrm>
            <a:prstGeom prst="rect">
              <a:avLst/>
            </a:prstGeom>
            <a:effectLst/>
          </p:spPr>
        </p:pic>
        <p:pic>
          <p:nvPicPr>
            <p:cNvPr id="3153" name="Line Shape" descr="Line Shape"/>
            <p:cNvPicPr>
              <a:picLocks noChangeAspect="0"/>
            </p:cNvPicPr>
            <p:nvPr/>
          </p:nvPicPr>
          <p:blipFill>
            <a:blip r:embed="rId97">
              <a:extLst/>
            </a:blip>
            <a:stretch>
              <a:fillRect/>
            </a:stretch>
          </p:blipFill>
          <p:spPr>
            <a:xfrm>
              <a:off x="17179328" y="1859039"/>
              <a:ext cx="335979" cy="630897"/>
            </a:xfrm>
            <a:prstGeom prst="rect">
              <a:avLst/>
            </a:prstGeom>
            <a:effectLst/>
          </p:spPr>
        </p:pic>
        <p:pic>
          <p:nvPicPr>
            <p:cNvPr id="3155" name="Line Shape" descr="Line Shape"/>
            <p:cNvPicPr>
              <a:picLocks noChangeAspect="0"/>
            </p:cNvPicPr>
            <p:nvPr/>
          </p:nvPicPr>
          <p:blipFill>
            <a:blip r:embed="rId98">
              <a:extLst/>
            </a:blip>
            <a:stretch>
              <a:fillRect/>
            </a:stretch>
          </p:blipFill>
          <p:spPr>
            <a:xfrm>
              <a:off x="17540523" y="1977689"/>
              <a:ext cx="333211" cy="595450"/>
            </a:xfrm>
            <a:prstGeom prst="rect">
              <a:avLst/>
            </a:prstGeom>
            <a:effectLst/>
          </p:spPr>
        </p:pic>
        <p:pic>
          <p:nvPicPr>
            <p:cNvPr id="3157" name="Line Shape" descr="Line Shape"/>
            <p:cNvPicPr>
              <a:picLocks noChangeAspect="0"/>
            </p:cNvPicPr>
            <p:nvPr/>
          </p:nvPicPr>
          <p:blipFill>
            <a:blip r:embed="rId99">
              <a:extLst/>
            </a:blip>
            <a:stretch>
              <a:fillRect/>
            </a:stretch>
          </p:blipFill>
          <p:spPr>
            <a:xfrm>
              <a:off x="17976344" y="2038025"/>
              <a:ext cx="390294" cy="344508"/>
            </a:xfrm>
            <a:prstGeom prst="rect">
              <a:avLst/>
            </a:prstGeom>
            <a:effectLst/>
          </p:spPr>
        </p:pic>
        <p:pic>
          <p:nvPicPr>
            <p:cNvPr id="3159" name="Line Shape" descr="Line Shape"/>
            <p:cNvPicPr>
              <a:picLocks noChangeAspect="0"/>
            </p:cNvPicPr>
            <p:nvPr/>
          </p:nvPicPr>
          <p:blipFill>
            <a:blip r:embed="rId100">
              <a:extLst/>
            </a:blip>
            <a:stretch>
              <a:fillRect/>
            </a:stretch>
          </p:blipFill>
          <p:spPr>
            <a:xfrm>
              <a:off x="18183079" y="2086695"/>
              <a:ext cx="256995" cy="313018"/>
            </a:xfrm>
            <a:prstGeom prst="rect">
              <a:avLst/>
            </a:prstGeom>
            <a:effectLst/>
          </p:spPr>
        </p:pic>
        <p:pic>
          <p:nvPicPr>
            <p:cNvPr id="3161" name="Line Shape" descr="Line Shape"/>
            <p:cNvPicPr>
              <a:picLocks noChangeAspect="0"/>
            </p:cNvPicPr>
            <p:nvPr/>
          </p:nvPicPr>
          <p:blipFill>
            <a:blip r:embed="rId101">
              <a:extLst/>
            </a:blip>
            <a:stretch>
              <a:fillRect/>
            </a:stretch>
          </p:blipFill>
          <p:spPr>
            <a:xfrm>
              <a:off x="18558677" y="2108918"/>
              <a:ext cx="195982" cy="278670"/>
            </a:xfrm>
            <a:prstGeom prst="rect">
              <a:avLst/>
            </a:prstGeom>
            <a:effectLst/>
          </p:spPr>
        </p:pic>
        <p:pic>
          <p:nvPicPr>
            <p:cNvPr id="3163" name="Line Shape" descr="Line Shape"/>
            <p:cNvPicPr>
              <a:picLocks noChangeAspect="0"/>
            </p:cNvPicPr>
            <p:nvPr/>
          </p:nvPicPr>
          <p:blipFill>
            <a:blip r:embed="rId102">
              <a:extLst/>
            </a:blip>
            <a:stretch>
              <a:fillRect/>
            </a:stretch>
          </p:blipFill>
          <p:spPr>
            <a:xfrm>
              <a:off x="18681699" y="2108918"/>
              <a:ext cx="219828" cy="298091"/>
            </a:xfrm>
            <a:prstGeom prst="rect">
              <a:avLst/>
            </a:prstGeom>
            <a:effectLst/>
          </p:spPr>
        </p:pic>
        <p:pic>
          <p:nvPicPr>
            <p:cNvPr id="3165" name="Line Shape" descr="Line Shape"/>
            <p:cNvPicPr>
              <a:picLocks noChangeAspect="0"/>
            </p:cNvPicPr>
            <p:nvPr/>
          </p:nvPicPr>
          <p:blipFill>
            <a:blip r:embed="rId103">
              <a:extLst/>
            </a:blip>
            <a:stretch>
              <a:fillRect/>
            </a:stretch>
          </p:blipFill>
          <p:spPr>
            <a:xfrm>
              <a:off x="18892890" y="2149762"/>
              <a:ext cx="239577" cy="244828"/>
            </a:xfrm>
            <a:prstGeom prst="rect">
              <a:avLst/>
            </a:prstGeom>
            <a:effectLst/>
          </p:spPr>
        </p:pic>
        <p:pic>
          <p:nvPicPr>
            <p:cNvPr id="3167" name="Line Shape" descr="Line Shape"/>
            <p:cNvPicPr>
              <a:picLocks noChangeAspect="0"/>
            </p:cNvPicPr>
            <p:nvPr/>
          </p:nvPicPr>
          <p:blipFill>
            <a:blip r:embed="rId104">
              <a:extLst/>
            </a:blip>
            <a:stretch>
              <a:fillRect/>
            </a:stretch>
          </p:blipFill>
          <p:spPr>
            <a:xfrm>
              <a:off x="19011710" y="1923303"/>
              <a:ext cx="322925" cy="488201"/>
            </a:xfrm>
            <a:prstGeom prst="rect">
              <a:avLst/>
            </a:prstGeom>
            <a:effectLst/>
          </p:spPr>
        </p:pic>
        <p:pic>
          <p:nvPicPr>
            <p:cNvPr id="3169" name="Line Shape" descr="Line Shape"/>
            <p:cNvPicPr>
              <a:picLocks noChangeAspect="0"/>
            </p:cNvPicPr>
            <p:nvPr/>
          </p:nvPicPr>
          <p:blipFill>
            <a:blip r:embed="rId105">
              <a:extLst/>
            </a:blip>
            <a:stretch>
              <a:fillRect/>
            </a:stretch>
          </p:blipFill>
          <p:spPr>
            <a:xfrm>
              <a:off x="19199221" y="2141066"/>
              <a:ext cx="298900" cy="370807"/>
            </a:xfrm>
            <a:prstGeom prst="rect">
              <a:avLst/>
            </a:prstGeom>
            <a:effectLst/>
          </p:spPr>
        </p:pic>
        <p:pic>
          <p:nvPicPr>
            <p:cNvPr id="3171" name="Line Shape" descr="Line Shape"/>
            <p:cNvPicPr>
              <a:picLocks noChangeAspect="0"/>
            </p:cNvPicPr>
            <p:nvPr/>
          </p:nvPicPr>
          <p:blipFill>
            <a:blip r:embed="rId106">
              <a:extLst/>
            </a:blip>
            <a:stretch>
              <a:fillRect/>
            </a:stretch>
          </p:blipFill>
          <p:spPr>
            <a:xfrm>
              <a:off x="19659750" y="2190606"/>
              <a:ext cx="289601" cy="331328"/>
            </a:xfrm>
            <a:prstGeom prst="rect">
              <a:avLst/>
            </a:prstGeom>
            <a:effectLst/>
          </p:spPr>
        </p:pic>
        <p:pic>
          <p:nvPicPr>
            <p:cNvPr id="3173" name="Line Shape" descr="Line Shape"/>
            <p:cNvPicPr>
              <a:picLocks noChangeAspect="0"/>
            </p:cNvPicPr>
            <p:nvPr/>
          </p:nvPicPr>
          <p:blipFill>
            <a:blip r:embed="rId107">
              <a:extLst/>
            </a:blip>
            <a:stretch>
              <a:fillRect/>
            </a:stretch>
          </p:blipFill>
          <p:spPr>
            <a:xfrm>
              <a:off x="19934417" y="2241662"/>
              <a:ext cx="198734" cy="282240"/>
            </a:xfrm>
            <a:prstGeom prst="rect">
              <a:avLst/>
            </a:prstGeom>
            <a:effectLst/>
          </p:spPr>
        </p:pic>
        <p:pic>
          <p:nvPicPr>
            <p:cNvPr id="3175" name="Line Shape" descr="Line Shape"/>
            <p:cNvPicPr>
              <a:picLocks noChangeAspect="0"/>
            </p:cNvPicPr>
            <p:nvPr/>
          </p:nvPicPr>
          <p:blipFill>
            <a:blip r:embed="rId108">
              <a:extLst/>
            </a:blip>
            <a:stretch>
              <a:fillRect/>
            </a:stretch>
          </p:blipFill>
          <p:spPr>
            <a:xfrm>
              <a:off x="20138638" y="2200817"/>
              <a:ext cx="260001" cy="255938"/>
            </a:xfrm>
            <a:prstGeom prst="rect">
              <a:avLst/>
            </a:prstGeom>
            <a:effectLst/>
          </p:spPr>
        </p:pic>
        <p:pic>
          <p:nvPicPr>
            <p:cNvPr id="3177" name="Line Shape" descr="Line Shape"/>
            <p:cNvPicPr>
              <a:picLocks noChangeAspect="0"/>
            </p:cNvPicPr>
            <p:nvPr/>
          </p:nvPicPr>
          <p:blipFill>
            <a:blip r:embed="rId109">
              <a:extLst/>
            </a:blip>
            <a:stretch>
              <a:fillRect/>
            </a:stretch>
          </p:blipFill>
          <p:spPr>
            <a:xfrm>
              <a:off x="20243638" y="2257270"/>
              <a:ext cx="257166" cy="295447"/>
            </a:xfrm>
            <a:prstGeom prst="rect">
              <a:avLst/>
            </a:prstGeom>
            <a:effectLst/>
          </p:spPr>
        </p:pic>
        <p:pic>
          <p:nvPicPr>
            <p:cNvPr id="3179" name="Line Shape" descr="Line Shape"/>
            <p:cNvPicPr>
              <a:picLocks noChangeAspect="0"/>
            </p:cNvPicPr>
            <p:nvPr/>
          </p:nvPicPr>
          <p:blipFill>
            <a:blip r:embed="rId110">
              <a:extLst/>
            </a:blip>
            <a:stretch>
              <a:fillRect/>
            </a:stretch>
          </p:blipFill>
          <p:spPr>
            <a:xfrm>
              <a:off x="20492738" y="2302928"/>
              <a:ext cx="163036" cy="321266"/>
            </a:xfrm>
            <a:prstGeom prst="rect">
              <a:avLst/>
            </a:prstGeom>
            <a:effectLst/>
          </p:spPr>
        </p:pic>
        <p:pic>
          <p:nvPicPr>
            <p:cNvPr id="3181" name="Line Shape" descr="Line Shape"/>
            <p:cNvPicPr>
              <a:picLocks noChangeAspect="0"/>
            </p:cNvPicPr>
            <p:nvPr/>
          </p:nvPicPr>
          <p:blipFill>
            <a:blip r:embed="rId111">
              <a:extLst/>
            </a:blip>
            <a:stretch>
              <a:fillRect/>
            </a:stretch>
          </p:blipFill>
          <p:spPr>
            <a:xfrm>
              <a:off x="20631424" y="2323350"/>
              <a:ext cx="221090" cy="277674"/>
            </a:xfrm>
            <a:prstGeom prst="rect">
              <a:avLst/>
            </a:prstGeom>
            <a:effectLst/>
          </p:spPr>
        </p:pic>
        <p:pic>
          <p:nvPicPr>
            <p:cNvPr id="3183" name="Line Shape" descr="Line Shape"/>
            <p:cNvPicPr>
              <a:picLocks noChangeAspect="0"/>
            </p:cNvPicPr>
            <p:nvPr/>
          </p:nvPicPr>
          <p:blipFill>
            <a:blip r:embed="rId112">
              <a:extLst/>
            </a:blip>
            <a:stretch>
              <a:fillRect/>
            </a:stretch>
          </p:blipFill>
          <p:spPr>
            <a:xfrm>
              <a:off x="20847873" y="2129340"/>
              <a:ext cx="112373" cy="454010"/>
            </a:xfrm>
            <a:prstGeom prst="rect">
              <a:avLst/>
            </a:prstGeom>
            <a:effectLst/>
          </p:spPr>
        </p:pic>
        <p:pic>
          <p:nvPicPr>
            <p:cNvPr id="3185" name="Line Shape" descr="Line Shape"/>
            <p:cNvPicPr>
              <a:picLocks noChangeAspect="0"/>
            </p:cNvPicPr>
            <p:nvPr/>
          </p:nvPicPr>
          <p:blipFill>
            <a:blip r:embed="rId113">
              <a:extLst/>
            </a:blip>
            <a:stretch>
              <a:fillRect/>
            </a:stretch>
          </p:blipFill>
          <p:spPr>
            <a:xfrm>
              <a:off x="20946479" y="2343772"/>
              <a:ext cx="207777" cy="217640"/>
            </a:xfrm>
            <a:prstGeom prst="rect">
              <a:avLst/>
            </a:prstGeom>
            <a:effectLst/>
          </p:spPr>
        </p:pic>
        <p:pic>
          <p:nvPicPr>
            <p:cNvPr id="3187" name="Line Shape" descr="Line Shape"/>
            <p:cNvPicPr>
              <a:picLocks noChangeAspect="0"/>
            </p:cNvPicPr>
            <p:nvPr/>
          </p:nvPicPr>
          <p:blipFill>
            <a:blip r:embed="rId114">
              <a:extLst/>
            </a:blip>
            <a:stretch>
              <a:fillRect/>
            </a:stretch>
          </p:blipFill>
          <p:spPr>
            <a:xfrm>
              <a:off x="21078055" y="2340537"/>
              <a:ext cx="263622" cy="227263"/>
            </a:xfrm>
            <a:prstGeom prst="rect">
              <a:avLst/>
            </a:prstGeom>
            <a:effectLst/>
          </p:spPr>
        </p:pic>
        <p:pic>
          <p:nvPicPr>
            <p:cNvPr id="3189" name="Line Shape" descr="Line Shape"/>
            <p:cNvPicPr>
              <a:picLocks noChangeAspect="0"/>
            </p:cNvPicPr>
            <p:nvPr/>
          </p:nvPicPr>
          <p:blipFill>
            <a:blip r:embed="rId115">
              <a:extLst/>
            </a:blip>
            <a:stretch>
              <a:fillRect/>
            </a:stretch>
          </p:blipFill>
          <p:spPr>
            <a:xfrm>
              <a:off x="21391252" y="2056046"/>
              <a:ext cx="322747" cy="416295"/>
            </a:xfrm>
            <a:prstGeom prst="rect">
              <a:avLst/>
            </a:prstGeom>
            <a:effectLst/>
          </p:spPr>
        </p:pic>
        <p:pic>
          <p:nvPicPr>
            <p:cNvPr id="3191" name="Line Shape" descr="Line Shape"/>
            <p:cNvPicPr>
              <a:picLocks noChangeAspect="0"/>
            </p:cNvPicPr>
            <p:nvPr/>
          </p:nvPicPr>
          <p:blipFill>
            <a:blip r:embed="rId116">
              <a:extLst/>
            </a:blip>
            <a:stretch>
              <a:fillRect/>
            </a:stretch>
          </p:blipFill>
          <p:spPr>
            <a:xfrm>
              <a:off x="15057435" y="2995354"/>
              <a:ext cx="337555" cy="629524"/>
            </a:xfrm>
            <a:prstGeom prst="rect">
              <a:avLst/>
            </a:prstGeom>
            <a:effectLst/>
          </p:spPr>
        </p:pic>
        <p:pic>
          <p:nvPicPr>
            <p:cNvPr id="3193" name="Line Shape" descr="Line Shape"/>
            <p:cNvPicPr>
              <a:picLocks noChangeAspect="0"/>
            </p:cNvPicPr>
            <p:nvPr/>
          </p:nvPicPr>
          <p:blipFill>
            <a:blip r:embed="rId117">
              <a:extLst/>
            </a:blip>
            <a:stretch>
              <a:fillRect/>
            </a:stretch>
          </p:blipFill>
          <p:spPr>
            <a:xfrm>
              <a:off x="15308809" y="3181079"/>
              <a:ext cx="454011" cy="219155"/>
            </a:xfrm>
            <a:prstGeom prst="rect">
              <a:avLst/>
            </a:prstGeom>
            <a:effectLst/>
          </p:spPr>
        </p:pic>
        <p:pic>
          <p:nvPicPr>
            <p:cNvPr id="3195" name="Line Shape" descr="Line Shape"/>
            <p:cNvPicPr>
              <a:picLocks noChangeAspect="0"/>
            </p:cNvPicPr>
            <p:nvPr/>
          </p:nvPicPr>
          <p:blipFill>
            <a:blip r:embed="rId118">
              <a:extLst/>
            </a:blip>
            <a:stretch>
              <a:fillRect/>
            </a:stretch>
          </p:blipFill>
          <p:spPr>
            <a:xfrm>
              <a:off x="15534620" y="3089179"/>
              <a:ext cx="166931" cy="556121"/>
            </a:xfrm>
            <a:prstGeom prst="rect">
              <a:avLst/>
            </a:prstGeom>
            <a:effectLst/>
          </p:spPr>
        </p:pic>
        <p:pic>
          <p:nvPicPr>
            <p:cNvPr id="3197" name="Line Shape" descr="Line Shape"/>
            <p:cNvPicPr>
              <a:picLocks noChangeAspect="0"/>
            </p:cNvPicPr>
            <p:nvPr/>
          </p:nvPicPr>
          <p:blipFill>
            <a:blip r:embed="rId119">
              <a:extLst/>
            </a:blip>
            <a:stretch>
              <a:fillRect/>
            </a:stretch>
          </p:blipFill>
          <p:spPr>
            <a:xfrm>
              <a:off x="15798940" y="3181079"/>
              <a:ext cx="137467" cy="402955"/>
            </a:xfrm>
            <a:prstGeom prst="rect">
              <a:avLst/>
            </a:prstGeom>
            <a:effectLst/>
          </p:spPr>
        </p:pic>
        <p:pic>
          <p:nvPicPr>
            <p:cNvPr id="3199" name="Line Line" descr="Line Line"/>
            <p:cNvPicPr>
              <a:picLocks noChangeAspect="0"/>
            </p:cNvPicPr>
            <p:nvPr/>
          </p:nvPicPr>
          <p:blipFill>
            <a:blip r:embed="rId120">
              <a:extLst/>
            </a:blip>
            <a:stretch>
              <a:fillRect/>
            </a:stretch>
          </p:blipFill>
          <p:spPr>
            <a:xfrm>
              <a:off x="15758095" y="3130023"/>
              <a:ext cx="270212" cy="106834"/>
            </a:xfrm>
            <a:prstGeom prst="rect">
              <a:avLst/>
            </a:prstGeom>
            <a:effectLst/>
          </p:spPr>
        </p:pic>
        <p:pic>
          <p:nvPicPr>
            <p:cNvPr id="3201" name="Line Shape" descr="Line Shape"/>
            <p:cNvPicPr>
              <a:picLocks noChangeAspect="0"/>
            </p:cNvPicPr>
            <p:nvPr/>
          </p:nvPicPr>
          <p:blipFill>
            <a:blip r:embed="rId121">
              <a:extLst/>
            </a:blip>
            <a:stretch>
              <a:fillRect/>
            </a:stretch>
          </p:blipFill>
          <p:spPr>
            <a:xfrm>
              <a:off x="16161883" y="2833903"/>
              <a:ext cx="264654" cy="588455"/>
            </a:xfrm>
            <a:prstGeom prst="rect">
              <a:avLst/>
            </a:prstGeom>
            <a:effectLst/>
          </p:spPr>
        </p:pic>
        <p:pic>
          <p:nvPicPr>
            <p:cNvPr id="3203" name="Line Shape" descr="Line Shape"/>
            <p:cNvPicPr>
              <a:picLocks noChangeAspect="0"/>
            </p:cNvPicPr>
            <p:nvPr/>
          </p:nvPicPr>
          <p:blipFill>
            <a:blip r:embed="rId122">
              <a:extLst/>
            </a:blip>
            <a:stretch>
              <a:fillRect/>
            </a:stretch>
          </p:blipFill>
          <p:spPr>
            <a:xfrm>
              <a:off x="16522726" y="2864536"/>
              <a:ext cx="261199" cy="535698"/>
            </a:xfrm>
            <a:prstGeom prst="rect">
              <a:avLst/>
            </a:prstGeom>
            <a:effectLst/>
          </p:spPr>
        </p:pic>
        <p:pic>
          <p:nvPicPr>
            <p:cNvPr id="3205" name="Line Shape" descr="Line Shape"/>
            <p:cNvPicPr>
              <a:picLocks noChangeAspect="0"/>
            </p:cNvPicPr>
            <p:nvPr/>
          </p:nvPicPr>
          <p:blipFill>
            <a:blip r:embed="rId123">
              <a:extLst/>
            </a:blip>
            <a:stretch>
              <a:fillRect/>
            </a:stretch>
          </p:blipFill>
          <p:spPr>
            <a:xfrm>
              <a:off x="17314005" y="2981822"/>
              <a:ext cx="286804" cy="341973"/>
            </a:xfrm>
            <a:prstGeom prst="rect">
              <a:avLst/>
            </a:prstGeom>
            <a:effectLst/>
          </p:spPr>
        </p:pic>
        <p:pic>
          <p:nvPicPr>
            <p:cNvPr id="3207" name="Line Shape" descr="Line Shape"/>
            <p:cNvPicPr>
              <a:picLocks noChangeAspect="0"/>
            </p:cNvPicPr>
            <p:nvPr/>
          </p:nvPicPr>
          <p:blipFill>
            <a:blip r:embed="rId124">
              <a:extLst/>
            </a:blip>
            <a:stretch>
              <a:fillRect/>
            </a:stretch>
          </p:blipFill>
          <p:spPr>
            <a:xfrm>
              <a:off x="17265327" y="2923422"/>
              <a:ext cx="465843" cy="505104"/>
            </a:xfrm>
            <a:prstGeom prst="rect">
              <a:avLst/>
            </a:prstGeom>
            <a:effectLst/>
          </p:spPr>
        </p:pic>
        <p:pic>
          <p:nvPicPr>
            <p:cNvPr id="3209" name="Line Shape" descr="Line Shape"/>
            <p:cNvPicPr>
              <a:picLocks noChangeAspect="0"/>
            </p:cNvPicPr>
            <p:nvPr/>
          </p:nvPicPr>
          <p:blipFill>
            <a:blip r:embed="rId125">
              <a:extLst/>
            </a:blip>
            <a:stretch>
              <a:fillRect/>
            </a:stretch>
          </p:blipFill>
          <p:spPr>
            <a:xfrm>
              <a:off x="17881995" y="2987069"/>
              <a:ext cx="270211" cy="290633"/>
            </a:xfrm>
            <a:prstGeom prst="rect">
              <a:avLst/>
            </a:prstGeom>
            <a:effectLst/>
          </p:spPr>
        </p:pic>
        <p:pic>
          <p:nvPicPr>
            <p:cNvPr id="3211" name="Line Shape" descr="Line Shape"/>
            <p:cNvPicPr>
              <a:picLocks noChangeAspect="0"/>
            </p:cNvPicPr>
            <p:nvPr/>
          </p:nvPicPr>
          <p:blipFill>
            <a:blip r:embed="rId126">
              <a:extLst/>
            </a:blip>
            <a:stretch>
              <a:fillRect/>
            </a:stretch>
          </p:blipFill>
          <p:spPr>
            <a:xfrm>
              <a:off x="17810517" y="3027913"/>
              <a:ext cx="402956" cy="351899"/>
            </a:xfrm>
            <a:prstGeom prst="rect">
              <a:avLst/>
            </a:prstGeom>
            <a:effectLst/>
          </p:spPr>
        </p:pic>
        <p:pic>
          <p:nvPicPr>
            <p:cNvPr id="3213" name="Line Shape" descr="Line Shape"/>
            <p:cNvPicPr>
              <a:picLocks noChangeAspect="0"/>
            </p:cNvPicPr>
            <p:nvPr/>
          </p:nvPicPr>
          <p:blipFill>
            <a:blip r:embed="rId127">
              <a:extLst/>
            </a:blip>
            <a:stretch>
              <a:fillRect/>
            </a:stretch>
          </p:blipFill>
          <p:spPr>
            <a:xfrm>
              <a:off x="18096427" y="3048335"/>
              <a:ext cx="280422" cy="801186"/>
            </a:xfrm>
            <a:prstGeom prst="rect">
              <a:avLst/>
            </a:prstGeom>
            <a:effectLst/>
          </p:spPr>
        </p:pic>
        <p:pic>
          <p:nvPicPr>
            <p:cNvPr id="3215" name="Line Shape" descr="Line Shape"/>
            <p:cNvPicPr>
              <a:picLocks noChangeAspect="0"/>
            </p:cNvPicPr>
            <p:nvPr/>
          </p:nvPicPr>
          <p:blipFill>
            <a:blip r:embed="rId128">
              <a:extLst/>
            </a:blip>
            <a:stretch>
              <a:fillRect/>
            </a:stretch>
          </p:blipFill>
          <p:spPr>
            <a:xfrm>
              <a:off x="18280226" y="3113208"/>
              <a:ext cx="335781" cy="429981"/>
            </a:xfrm>
            <a:prstGeom prst="rect">
              <a:avLst/>
            </a:prstGeom>
            <a:effectLst/>
          </p:spPr>
        </p:pic>
        <p:pic>
          <p:nvPicPr>
            <p:cNvPr id="3217" name="Line Shape" descr="Line Shape"/>
            <p:cNvPicPr>
              <a:picLocks noChangeAspect="0"/>
            </p:cNvPicPr>
            <p:nvPr/>
          </p:nvPicPr>
          <p:blipFill>
            <a:blip r:embed="rId129">
              <a:extLst/>
            </a:blip>
            <a:stretch>
              <a:fillRect/>
            </a:stretch>
          </p:blipFill>
          <p:spPr>
            <a:xfrm>
              <a:off x="18592137" y="3177537"/>
              <a:ext cx="250624" cy="291849"/>
            </a:xfrm>
            <a:prstGeom prst="rect">
              <a:avLst/>
            </a:prstGeom>
            <a:effectLst/>
          </p:spPr>
        </p:pic>
        <p:pic>
          <p:nvPicPr>
            <p:cNvPr id="3219" name="Line Shape" descr="Line Shape"/>
            <p:cNvPicPr>
              <a:picLocks noChangeAspect="0"/>
            </p:cNvPicPr>
            <p:nvPr/>
          </p:nvPicPr>
          <p:blipFill>
            <a:blip r:embed="rId130">
              <a:extLst/>
            </a:blip>
            <a:stretch>
              <a:fillRect/>
            </a:stretch>
          </p:blipFill>
          <p:spPr>
            <a:xfrm>
              <a:off x="18902297" y="3211712"/>
              <a:ext cx="291436" cy="347563"/>
            </a:xfrm>
            <a:prstGeom prst="rect">
              <a:avLst/>
            </a:prstGeom>
            <a:effectLst/>
          </p:spPr>
        </p:pic>
        <p:pic>
          <p:nvPicPr>
            <p:cNvPr id="3221" name="Line Shape" descr="Line Shape"/>
            <p:cNvPicPr>
              <a:picLocks noChangeAspect="0"/>
            </p:cNvPicPr>
            <p:nvPr/>
          </p:nvPicPr>
          <p:blipFill>
            <a:blip r:embed="rId131">
              <a:extLst/>
            </a:blip>
            <a:stretch>
              <a:fillRect/>
            </a:stretch>
          </p:blipFill>
          <p:spPr>
            <a:xfrm>
              <a:off x="19229855" y="3140234"/>
              <a:ext cx="443799" cy="208945"/>
            </a:xfrm>
            <a:prstGeom prst="rect">
              <a:avLst/>
            </a:prstGeom>
            <a:effectLst/>
          </p:spPr>
        </p:pic>
        <p:pic>
          <p:nvPicPr>
            <p:cNvPr id="3223" name="Line Shape" descr="Line Shape"/>
            <p:cNvPicPr>
              <a:picLocks noChangeAspect="0"/>
            </p:cNvPicPr>
            <p:nvPr/>
          </p:nvPicPr>
          <p:blipFill>
            <a:blip r:embed="rId132">
              <a:extLst/>
            </a:blip>
            <a:stretch>
              <a:fillRect/>
            </a:stretch>
          </p:blipFill>
          <p:spPr>
            <a:xfrm>
              <a:off x="19355306" y="3097425"/>
              <a:ext cx="236658" cy="382497"/>
            </a:xfrm>
            <a:prstGeom prst="rect">
              <a:avLst/>
            </a:prstGeom>
            <a:effectLst/>
          </p:spPr>
        </p:pic>
        <p:pic>
          <p:nvPicPr>
            <p:cNvPr id="3225" name="Line Shape" descr="Line Shape"/>
            <p:cNvPicPr>
              <a:picLocks noChangeAspect="0"/>
            </p:cNvPicPr>
            <p:nvPr/>
          </p:nvPicPr>
          <p:blipFill>
            <a:blip r:embed="rId133">
              <a:extLst/>
            </a:blip>
            <a:stretch>
              <a:fillRect/>
            </a:stretch>
          </p:blipFill>
          <p:spPr>
            <a:xfrm>
              <a:off x="19944628" y="2895169"/>
              <a:ext cx="140937" cy="382533"/>
            </a:xfrm>
            <a:prstGeom prst="rect">
              <a:avLst/>
            </a:prstGeom>
            <a:effectLst/>
          </p:spPr>
        </p:pic>
        <p:pic>
          <p:nvPicPr>
            <p:cNvPr id="3227" name="Line Line" descr="Line Line"/>
            <p:cNvPicPr>
              <a:picLocks noChangeAspect="0"/>
            </p:cNvPicPr>
            <p:nvPr/>
          </p:nvPicPr>
          <p:blipFill>
            <a:blip r:embed="rId96">
              <a:extLst/>
            </a:blip>
            <a:stretch>
              <a:fillRect/>
            </a:stretch>
          </p:blipFill>
          <p:spPr>
            <a:xfrm>
              <a:off x="19886105" y="3477199"/>
              <a:ext cx="152401" cy="76201"/>
            </a:xfrm>
            <a:prstGeom prst="rect">
              <a:avLst/>
            </a:prstGeom>
            <a:effectLst/>
          </p:spPr>
        </p:pic>
        <p:pic>
          <p:nvPicPr>
            <p:cNvPr id="3229" name="Line Shape" descr="Line Shape"/>
            <p:cNvPicPr>
              <a:picLocks noChangeAspect="0"/>
            </p:cNvPicPr>
            <p:nvPr/>
          </p:nvPicPr>
          <p:blipFill>
            <a:blip r:embed="rId134">
              <a:extLst/>
            </a:blip>
            <a:stretch>
              <a:fillRect/>
            </a:stretch>
          </p:blipFill>
          <p:spPr>
            <a:xfrm>
              <a:off x="15147328" y="4312695"/>
              <a:ext cx="142352" cy="706450"/>
            </a:xfrm>
            <a:prstGeom prst="rect">
              <a:avLst/>
            </a:prstGeom>
            <a:effectLst/>
          </p:spPr>
        </p:pic>
        <p:pic>
          <p:nvPicPr>
            <p:cNvPr id="3231" name="Line Shape" descr="Line Shape"/>
            <p:cNvPicPr>
              <a:picLocks noChangeAspect="0"/>
            </p:cNvPicPr>
            <p:nvPr/>
          </p:nvPicPr>
          <p:blipFill>
            <a:blip r:embed="rId135">
              <a:extLst/>
            </a:blip>
            <a:stretch>
              <a:fillRect/>
            </a:stretch>
          </p:blipFill>
          <p:spPr>
            <a:xfrm>
              <a:off x="15171760" y="3989003"/>
              <a:ext cx="2176751" cy="1177194"/>
            </a:xfrm>
            <a:prstGeom prst="rect">
              <a:avLst/>
            </a:prstGeom>
            <a:effectLst/>
          </p:spPr>
        </p:pic>
        <p:pic>
          <p:nvPicPr>
            <p:cNvPr id="3233" name="Line Shape" descr="Line Shape"/>
            <p:cNvPicPr>
              <a:picLocks noChangeAspect="0"/>
            </p:cNvPicPr>
            <p:nvPr/>
          </p:nvPicPr>
          <p:blipFill>
            <a:blip r:embed="rId136">
              <a:extLst/>
            </a:blip>
            <a:stretch>
              <a:fillRect/>
            </a:stretch>
          </p:blipFill>
          <p:spPr>
            <a:xfrm>
              <a:off x="15319021" y="4498305"/>
              <a:ext cx="362109" cy="270211"/>
            </a:xfrm>
            <a:prstGeom prst="rect">
              <a:avLst/>
            </a:prstGeom>
            <a:effectLst/>
          </p:spPr>
        </p:pic>
        <p:pic>
          <p:nvPicPr>
            <p:cNvPr id="3235" name="Line Shape" descr="Line Shape"/>
            <p:cNvPicPr>
              <a:picLocks noChangeAspect="0"/>
            </p:cNvPicPr>
            <p:nvPr/>
          </p:nvPicPr>
          <p:blipFill>
            <a:blip r:embed="rId137">
              <a:extLst/>
            </a:blip>
            <a:stretch>
              <a:fillRect/>
            </a:stretch>
          </p:blipFill>
          <p:spPr>
            <a:xfrm>
              <a:off x="15604929" y="4385983"/>
              <a:ext cx="351900" cy="372322"/>
            </a:xfrm>
            <a:prstGeom prst="rect">
              <a:avLst/>
            </a:prstGeom>
            <a:effectLst/>
          </p:spPr>
        </p:pic>
        <p:pic>
          <p:nvPicPr>
            <p:cNvPr id="3237" name="Line Shape" descr="Line Shape"/>
            <p:cNvPicPr>
              <a:picLocks noChangeAspect="0"/>
            </p:cNvPicPr>
            <p:nvPr/>
          </p:nvPicPr>
          <p:blipFill>
            <a:blip r:embed="rId138">
              <a:extLst/>
            </a:blip>
            <a:stretch>
              <a:fillRect/>
            </a:stretch>
          </p:blipFill>
          <p:spPr>
            <a:xfrm>
              <a:off x="15604042" y="4610627"/>
              <a:ext cx="128143" cy="459053"/>
            </a:xfrm>
            <a:prstGeom prst="rect">
              <a:avLst/>
            </a:prstGeom>
            <a:effectLst/>
          </p:spPr>
        </p:pic>
        <p:pic>
          <p:nvPicPr>
            <p:cNvPr id="3239" name="Line Shape" descr="Line Shape"/>
            <p:cNvPicPr>
              <a:picLocks noChangeAspect="0"/>
            </p:cNvPicPr>
            <p:nvPr/>
          </p:nvPicPr>
          <p:blipFill>
            <a:blip r:embed="rId139">
              <a:extLst/>
            </a:blip>
            <a:stretch>
              <a:fillRect/>
            </a:stretch>
          </p:blipFill>
          <p:spPr>
            <a:xfrm>
              <a:off x="15768307" y="4593124"/>
              <a:ext cx="373477" cy="308136"/>
            </a:xfrm>
            <a:prstGeom prst="rect">
              <a:avLst/>
            </a:prstGeom>
            <a:effectLst/>
          </p:spPr>
        </p:pic>
        <p:pic>
          <p:nvPicPr>
            <p:cNvPr id="3241" name="Line Shape" descr="Line Shape"/>
            <p:cNvPicPr>
              <a:picLocks noChangeAspect="0"/>
            </p:cNvPicPr>
            <p:nvPr/>
          </p:nvPicPr>
          <p:blipFill>
            <a:blip r:embed="rId140">
              <a:extLst/>
            </a:blip>
            <a:stretch>
              <a:fillRect/>
            </a:stretch>
          </p:blipFill>
          <p:spPr>
            <a:xfrm>
              <a:off x="16219113" y="4467672"/>
              <a:ext cx="411553" cy="525487"/>
            </a:xfrm>
            <a:prstGeom prst="rect">
              <a:avLst/>
            </a:prstGeom>
            <a:effectLst/>
          </p:spPr>
        </p:pic>
        <p:pic>
          <p:nvPicPr>
            <p:cNvPr id="3243" name="Line Shape" descr="Line Shape"/>
            <p:cNvPicPr>
              <a:picLocks noChangeAspect="0"/>
            </p:cNvPicPr>
            <p:nvPr/>
          </p:nvPicPr>
          <p:blipFill>
            <a:blip r:embed="rId141">
              <a:extLst/>
            </a:blip>
            <a:stretch>
              <a:fillRect/>
            </a:stretch>
          </p:blipFill>
          <p:spPr>
            <a:xfrm>
              <a:off x="18212761" y="4204051"/>
              <a:ext cx="133453" cy="1101785"/>
            </a:xfrm>
            <a:prstGeom prst="rect">
              <a:avLst/>
            </a:prstGeom>
            <a:effectLst/>
          </p:spPr>
        </p:pic>
        <p:pic>
          <p:nvPicPr>
            <p:cNvPr id="3245" name="Line Shape" descr="Line Shape"/>
            <p:cNvPicPr>
              <a:picLocks noChangeAspect="0"/>
            </p:cNvPicPr>
            <p:nvPr/>
          </p:nvPicPr>
          <p:blipFill>
            <a:blip r:embed="rId142">
              <a:extLst/>
            </a:blip>
            <a:stretch>
              <a:fillRect/>
            </a:stretch>
          </p:blipFill>
          <p:spPr>
            <a:xfrm>
              <a:off x="18167904" y="4315364"/>
              <a:ext cx="1815424" cy="1072916"/>
            </a:xfrm>
            <a:prstGeom prst="rect">
              <a:avLst/>
            </a:prstGeom>
            <a:effectLst/>
          </p:spPr>
        </p:pic>
        <p:pic>
          <p:nvPicPr>
            <p:cNvPr id="3247" name="Line Shape" descr="Line Shape"/>
            <p:cNvPicPr>
              <a:picLocks noChangeAspect="0"/>
            </p:cNvPicPr>
            <p:nvPr/>
          </p:nvPicPr>
          <p:blipFill>
            <a:blip r:embed="rId143">
              <a:extLst/>
            </a:blip>
            <a:stretch>
              <a:fillRect/>
            </a:stretch>
          </p:blipFill>
          <p:spPr>
            <a:xfrm>
              <a:off x="18719302" y="4610627"/>
              <a:ext cx="157889" cy="321266"/>
            </a:xfrm>
            <a:prstGeom prst="rect">
              <a:avLst/>
            </a:prstGeom>
            <a:effectLst/>
          </p:spPr>
        </p:pic>
        <p:pic>
          <p:nvPicPr>
            <p:cNvPr id="3249" name="Line Shape" descr="Line Shape"/>
            <p:cNvPicPr>
              <a:picLocks noChangeAspect="0"/>
            </p:cNvPicPr>
            <p:nvPr/>
          </p:nvPicPr>
          <p:blipFill>
            <a:blip r:embed="rId144">
              <a:extLst/>
            </a:blip>
            <a:stretch>
              <a:fillRect/>
            </a:stretch>
          </p:blipFill>
          <p:spPr>
            <a:xfrm>
              <a:off x="18800990" y="4590205"/>
              <a:ext cx="515276" cy="365514"/>
            </a:xfrm>
            <a:prstGeom prst="rect">
              <a:avLst/>
            </a:prstGeom>
            <a:effectLst/>
          </p:spPr>
        </p:pic>
        <p:pic>
          <p:nvPicPr>
            <p:cNvPr id="3251" name="Line Shape" descr="Line Shape"/>
            <p:cNvPicPr>
              <a:picLocks noChangeAspect="0"/>
            </p:cNvPicPr>
            <p:nvPr/>
          </p:nvPicPr>
          <p:blipFill>
            <a:blip r:embed="rId145">
              <a:extLst/>
            </a:blip>
            <a:stretch>
              <a:fillRect/>
            </a:stretch>
          </p:blipFill>
          <p:spPr>
            <a:xfrm>
              <a:off x="19240065" y="4712737"/>
              <a:ext cx="287475" cy="262178"/>
            </a:xfrm>
            <a:prstGeom prst="rect">
              <a:avLst/>
            </a:prstGeom>
            <a:effectLst/>
          </p:spPr>
        </p:pic>
        <p:pic>
          <p:nvPicPr>
            <p:cNvPr id="3253" name="Line Shape" descr="Line Shape"/>
            <p:cNvPicPr>
              <a:picLocks noChangeAspect="0"/>
            </p:cNvPicPr>
            <p:nvPr/>
          </p:nvPicPr>
          <p:blipFill>
            <a:blip r:embed="rId146">
              <a:extLst/>
            </a:blip>
            <a:stretch>
              <a:fillRect/>
            </a:stretch>
          </p:blipFill>
          <p:spPr>
            <a:xfrm>
              <a:off x="15129977" y="4876114"/>
              <a:ext cx="2205344" cy="238210"/>
            </a:xfrm>
            <a:prstGeom prst="rect">
              <a:avLst/>
            </a:prstGeom>
            <a:effectLst/>
          </p:spPr>
        </p:pic>
        <p:pic>
          <p:nvPicPr>
            <p:cNvPr id="3255" name="Line Shape" descr="Line Shape"/>
            <p:cNvPicPr>
              <a:picLocks noChangeAspect="0"/>
            </p:cNvPicPr>
            <p:nvPr/>
          </p:nvPicPr>
          <p:blipFill>
            <a:blip r:embed="rId147">
              <a:extLst/>
            </a:blip>
            <a:stretch>
              <a:fillRect/>
            </a:stretch>
          </p:blipFill>
          <p:spPr>
            <a:xfrm>
              <a:off x="18188326" y="5153325"/>
              <a:ext cx="1586657" cy="11893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