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  <p:sldId id="265" r:id="rId7"/>
    <p:sldId id="259" r:id="rId8"/>
    <p:sldId id="261" r:id="rId9"/>
    <p:sldId id="262" r:id="rId10"/>
    <p:sldId id="263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7F4273-3A00-40C8-BAEA-7A49F33C3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AD0C956-0D8F-4B80-B9A2-A7A5473F7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F29C45-226F-4946-A400-4381644DE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3064-AC86-4008-A847-457FB5AE9D53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E6BBAB-4C9C-4D31-99A3-1D683AD79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0F41F1-DD75-42C0-87DF-BF4DF39CC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A4D3E-E4CB-4B09-9890-08E3384C95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7985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C5C32A-86FC-4A09-B8C2-90CC0F40C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7DB25D6-4DA7-4941-8553-A349865F5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268690-BE27-4913-A5CA-42679F2AD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3064-AC86-4008-A847-457FB5AE9D53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F4CEB7-E8EB-49FB-8926-7773E2CF1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D6FCC0-CBAC-4FB7-B342-95684F414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A4D3E-E4CB-4B09-9890-08E3384C95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8179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B8AADEA-EBD7-4895-8F59-BE4A74D01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160141D-0BC3-4E71-A8E6-56B1FAFE3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2D2B3C-6DB4-4501-9C92-C8D5FD619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3064-AC86-4008-A847-457FB5AE9D53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03767D-2497-466F-B79F-65479D766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272BE5-9027-4256-BE5F-E8391601E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A4D3E-E4CB-4B09-9890-08E3384C95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0635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46431F-DC1F-4DCE-8B49-1C5AD3257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FF1BB7-8E7F-48D6-9828-4C51EA9D1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5F296E-3A50-404C-8BA0-0C104B9C5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3064-AC86-4008-A847-457FB5AE9D53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786937-9BA9-437B-8E0C-2B3805CC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E303D5-CB54-44A1-AED0-E7898F5DD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A4D3E-E4CB-4B09-9890-08E3384C95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6626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C2927A-B51E-462A-A015-65C1B8393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3AE9C03-6AA7-4FE8-8E26-B6BDEB301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000BD4-C1C5-4814-B903-1C18276D2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3064-AC86-4008-A847-457FB5AE9D53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B00ACE-BAD6-451A-BA4A-599BFABC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B72B7D-4D76-4A5C-BB7B-9FDDC5D66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A4D3E-E4CB-4B09-9890-08E3384C95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1387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A59B8F-F0A3-463D-AF38-AE02BBE05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560F22-7A3C-4A19-A96A-43916FAD61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E4BE337-9335-43F4-A109-480465884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BFE1610-46C7-443D-AF91-44D021FCA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3064-AC86-4008-A847-457FB5AE9D53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3C811C3-4F17-46C6-9456-9E6A8F8A3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D6EBB9E-0427-4BF0-84E1-1D5E130E0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A4D3E-E4CB-4B09-9890-08E3384C95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7814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FD770E-264D-4F79-9E1A-0E92C9116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361E869-A49D-45AB-879C-0C29570BC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DC5BDE2-100C-45A4-947F-0C5ADA4DD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7EE2644-412C-4FD2-BB55-5BE79601CD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3F3060A-BEDB-40E5-BE75-DE5D760533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0C10D60-45B0-45A3-BABE-1B9E23E5D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3064-AC86-4008-A847-457FB5AE9D53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330DB87-1400-488B-B899-5DEC49C4C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D78CA2E-81CA-4552-ACA9-828D4E7A0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A4D3E-E4CB-4B09-9890-08E3384C95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515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1086FE-DB8C-4E60-925F-4EE764BBB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26CC2A0-9946-48A4-8753-19A14298B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3064-AC86-4008-A847-457FB5AE9D53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2290B09-140D-4EB2-83C3-158249B35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5AA2C7C-4C9D-47DA-8F02-EA184D8AA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A4D3E-E4CB-4B09-9890-08E3384C95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7887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F0C7BF7-8D75-4E09-9718-EC7063339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3064-AC86-4008-A847-457FB5AE9D53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E0E425C-409F-4A2A-8865-AD93DEEA6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24E6EC-99BD-4480-8387-60005CF69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A4D3E-E4CB-4B09-9890-08E3384C95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4470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D54372-DCBC-45B8-985A-A27145FB6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C7EF95-8880-4A0F-B46A-E163224FD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0F167E8-BC94-4B30-8858-B273D786F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FFE7885-B851-47B2-B458-F7871C968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3064-AC86-4008-A847-457FB5AE9D53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9124396-136C-448A-9507-DFC84DEFD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7F657DA-3A15-451C-8C37-F6C6BA808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A4D3E-E4CB-4B09-9890-08E3384C95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931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557B52-9E87-4149-AAFB-369880825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BCC713A-A700-4B83-8A78-1DB4435D14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E991D29-3CC9-494F-BEE7-A2411115A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62BA4E3-20DE-4E74-8F21-A8A70C85E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3064-AC86-4008-A847-457FB5AE9D53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B4C06FD-B70D-40B5-977D-8E2987D93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1E94B74-A816-4858-9362-5DE26DDC4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A4D3E-E4CB-4B09-9890-08E3384C95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829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D607D48-8469-4673-B286-3D426D1F9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019E963-55CD-4C91-99FA-282EDE919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C0270F-2A46-4704-8EAD-6FFC8C103F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E3064-AC86-4008-A847-457FB5AE9D53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E05A56-D452-4FAA-B349-70C576943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54A736-347E-46F9-997E-42F4ACA77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A4D3E-E4CB-4B09-9890-08E3384C95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678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45C6FB-0580-4541-9E1E-4C46821264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新手麻將判斷機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32BB400-7327-4011-A737-6D169BCFE6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B08507032 </a:t>
            </a:r>
            <a:r>
              <a:rPr lang="zh-TW" altLang="en-US" dirty="0"/>
              <a:t>洪鼎睿</a:t>
            </a:r>
          </a:p>
        </p:txBody>
      </p:sp>
    </p:spTree>
    <p:extLst>
      <p:ext uri="{BB962C8B-B14F-4D97-AF65-F5344CB8AC3E}">
        <p14:creationId xmlns:p14="http://schemas.microsoft.com/office/powerpoint/2010/main" val="2827426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99F631-84B8-4948-89ED-BAF7705C0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判斷是否聽牌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50068DC-5FCB-4187-8F15-B9F73A00AC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6862" y="1825625"/>
            <a:ext cx="82982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404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D803F5-D723-439D-A263-EC6842892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謝謝觀看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C03C13-2002-4ED2-AF98-DD544EDCE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5539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4D4F42-FA4A-4113-BA77-6C74D79DC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只能胡單吊的平胡聽牌判斷機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44E591-6096-4BEC-9084-ED6925EA0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7C7FE1F-52E4-4BC0-AC22-3ED568349788}"/>
              </a:ext>
            </a:extLst>
          </p:cNvPr>
          <p:cNvGrpSpPr/>
          <p:nvPr/>
        </p:nvGrpSpPr>
        <p:grpSpPr>
          <a:xfrm>
            <a:off x="2453750" y="1977059"/>
            <a:ext cx="6059935" cy="4048470"/>
            <a:chOff x="0" y="0"/>
            <a:chExt cx="5295900" cy="3558540"/>
          </a:xfrm>
        </p:grpSpPr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BE28E554-8810-4B26-9308-F49064352E8D}"/>
                </a:ext>
              </a:extLst>
            </p:cNvPr>
            <p:cNvSpPr/>
            <p:nvPr/>
          </p:nvSpPr>
          <p:spPr>
            <a:xfrm>
              <a:off x="0" y="0"/>
              <a:ext cx="1600200" cy="838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TW" sz="1200" kern="100">
                  <a:effectLst/>
                  <a:ea typeface="標楷體" panose="03000509000000000000" pitchFamily="65" charset="-120"/>
                  <a:cs typeface="Times New Roman" panose="02020603050405020304" pitchFamily="18" charset="0"/>
                </a:rPr>
                <a:t>以代碼輸入牌</a:t>
              </a:r>
              <a:endParaRPr lang="zh-TW" sz="1200" kern="10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AEB1B7EC-2FA3-4700-AAE2-C74349647848}"/>
                </a:ext>
              </a:extLst>
            </p:cNvPr>
            <p:cNvSpPr/>
            <p:nvPr/>
          </p:nvSpPr>
          <p:spPr>
            <a:xfrm>
              <a:off x="2872740" y="22860"/>
              <a:ext cx="1600200" cy="838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TW" sz="1200" kern="100" dirty="0">
                  <a:effectLst/>
                  <a:ea typeface="標楷體" panose="03000509000000000000" pitchFamily="65" charset="-120"/>
                  <a:cs typeface="Times New Roman" panose="02020603050405020304" pitchFamily="18" charset="0"/>
                </a:rPr>
                <a:t>程式以文字輸出牌</a:t>
              </a:r>
              <a:endParaRPr lang="zh-TW" sz="1200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335739CA-B68D-4492-BB6D-F1B55F71524C}"/>
                </a:ext>
              </a:extLst>
            </p:cNvPr>
            <p:cNvSpPr/>
            <p:nvPr/>
          </p:nvSpPr>
          <p:spPr>
            <a:xfrm>
              <a:off x="0" y="1524000"/>
              <a:ext cx="2141220" cy="838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TW" sz="1200" kern="100">
                  <a:effectLst/>
                  <a:ea typeface="標楷體" panose="03000509000000000000" pitchFamily="65" charset="-120"/>
                  <a:cs typeface="Times New Roman" panose="02020603050405020304" pitchFamily="18" charset="0"/>
                </a:rPr>
                <a:t>程式告訴使用者目前有幾刻</a:t>
              </a:r>
              <a:endParaRPr lang="zh-TW" sz="1200" kern="10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zh-TW" sz="1200" kern="100">
                  <a:effectLst/>
                  <a:ea typeface="標楷體" panose="03000509000000000000" pitchFamily="65" charset="-120"/>
                  <a:cs typeface="Times New Roman" panose="02020603050405020304" pitchFamily="18" charset="0"/>
                </a:rPr>
                <a:t>（麻將五刻＋一對胡牌）</a:t>
              </a:r>
              <a:endParaRPr lang="zh-TW" sz="1200" kern="10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67B5F9DF-1913-42DC-8E5B-6F9CD682CFCE}"/>
                </a:ext>
              </a:extLst>
            </p:cNvPr>
            <p:cNvSpPr/>
            <p:nvPr/>
          </p:nvSpPr>
          <p:spPr>
            <a:xfrm>
              <a:off x="2941320" y="1501140"/>
              <a:ext cx="2354580" cy="838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TW" sz="1200" kern="100">
                  <a:effectLst/>
                  <a:ea typeface="標楷體" panose="03000509000000000000" pitchFamily="65" charset="-120"/>
                  <a:cs typeface="Times New Roman" panose="02020603050405020304" pitchFamily="18" charset="0"/>
                </a:rPr>
                <a:t>程式告訴使用者聽的是哪張牌</a:t>
              </a:r>
              <a:endParaRPr lang="zh-TW" sz="1200" kern="10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26895518-01B2-413D-A375-5405333C928D}"/>
                </a:ext>
              </a:extLst>
            </p:cNvPr>
            <p:cNvSpPr/>
            <p:nvPr/>
          </p:nvSpPr>
          <p:spPr>
            <a:xfrm>
              <a:off x="2979420" y="2720340"/>
              <a:ext cx="2263140" cy="838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TW" sz="1200" kern="100">
                  <a:effectLst/>
                  <a:ea typeface="標楷體" panose="03000509000000000000" pitchFamily="65" charset="-120"/>
                  <a:cs typeface="Times New Roman" panose="02020603050405020304" pitchFamily="18" charset="0"/>
                </a:rPr>
                <a:t>程式請使用者再接再厲</a:t>
              </a:r>
              <a:endParaRPr lang="zh-TW" sz="1200" kern="10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99AFC0AC-56C0-4037-9F19-76F10CB79BEB}"/>
                </a:ext>
              </a:extLst>
            </p:cNvPr>
            <p:cNvCxnSpPr/>
            <p:nvPr/>
          </p:nvCxnSpPr>
          <p:spPr>
            <a:xfrm>
              <a:off x="1600200" y="411480"/>
              <a:ext cx="1280160" cy="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EBEC4DD1-A32E-46EB-AFE1-F7C97804C968}"/>
                </a:ext>
              </a:extLst>
            </p:cNvPr>
            <p:cNvCxnSpPr/>
            <p:nvPr/>
          </p:nvCxnSpPr>
          <p:spPr>
            <a:xfrm flipH="1">
              <a:off x="2087880" y="868680"/>
              <a:ext cx="1173480" cy="68580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620F3791-9080-4B79-B90C-D1A50C8DB876}"/>
                </a:ext>
              </a:extLst>
            </p:cNvPr>
            <p:cNvCxnSpPr/>
            <p:nvPr/>
          </p:nvCxnSpPr>
          <p:spPr>
            <a:xfrm>
              <a:off x="2148840" y="2125980"/>
              <a:ext cx="807720" cy="95250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8479AB23-0B84-4A9D-BA09-D8A9258AB3C2}"/>
                </a:ext>
              </a:extLst>
            </p:cNvPr>
            <p:cNvCxnSpPr/>
            <p:nvPr/>
          </p:nvCxnSpPr>
          <p:spPr>
            <a:xfrm flipV="1">
              <a:off x="2156460" y="1874520"/>
              <a:ext cx="769620" cy="45719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2">
              <a:extLst>
                <a:ext uri="{FF2B5EF4-FFF2-40B4-BE49-F238E27FC236}">
                  <a16:creationId xmlns:a16="http://schemas.microsoft.com/office/drawing/2014/main" id="{CD2DBAE2-2AF8-43F0-9ED1-73FFFDFE1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4080" y="1577340"/>
              <a:ext cx="746760" cy="3289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zh-TW" sz="1200" kern="100">
                  <a:effectLst/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有五刻</a:t>
              </a:r>
              <a:endParaRPr lang="zh-TW" sz="1200" kern="10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5" name="文字方塊 2">
              <a:extLst>
                <a:ext uri="{FF2B5EF4-FFF2-40B4-BE49-F238E27FC236}">
                  <a16:creationId xmlns:a16="http://schemas.microsoft.com/office/drawing/2014/main" id="{AF4059FE-CC1E-4B80-A0DC-34907B58D1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877028">
              <a:off x="2202180" y="2308860"/>
              <a:ext cx="915034" cy="3295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zh-TW" sz="1200" kern="100">
                  <a:effectLst/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不到五刻</a:t>
              </a:r>
              <a:endParaRPr lang="zh-TW" sz="1200" kern="10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6" name="文字方塊 2">
              <a:extLst>
                <a:ext uri="{FF2B5EF4-FFF2-40B4-BE49-F238E27FC236}">
                  <a16:creationId xmlns:a16="http://schemas.microsoft.com/office/drawing/2014/main" id="{CAF17AE3-8E29-4CBC-878C-0A36263E13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8800" y="76200"/>
              <a:ext cx="891540" cy="3289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zh-TW" sz="1200" kern="100">
                  <a:effectLst/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程式理牌</a:t>
              </a:r>
              <a:endParaRPr lang="zh-TW" sz="1200" kern="10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5904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BB91A0-7475-44DC-B706-136856CF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代號輸入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2ADF50C6-6F29-494F-B4EC-E43C1E8AD2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2525" y="2048669"/>
            <a:ext cx="98869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017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30CA70-1D51-4F8B-894E-7507C616E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理牌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4E2D4BAC-391C-43C7-B4A1-48347A689B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2079100"/>
            <a:ext cx="6610350" cy="380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653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87387B-B4E4-47CC-9D44-EB7EE1594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理牌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3BFA605-BA82-42AA-9F75-D9DD6988A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4746" y="1825625"/>
            <a:ext cx="72225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639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F2E5EF-A724-4AB7-BF2C-086EB1B45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理牌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AC24FC2-F377-4CE1-A6FB-767DFE529C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6531" y="1825625"/>
            <a:ext cx="59789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843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E587BD-8292-4DEE-ABAC-A17846530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理牌輸出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976EFA-5B2E-4F6F-82EA-07B2081A2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C173982F-23C5-4E94-9216-B12D2017C43E}"/>
              </a:ext>
            </a:extLst>
          </p:cNvPr>
          <p:cNvGrpSpPr/>
          <p:nvPr/>
        </p:nvGrpSpPr>
        <p:grpSpPr>
          <a:xfrm>
            <a:off x="1235710" y="1960562"/>
            <a:ext cx="9079865" cy="4351338"/>
            <a:chOff x="0" y="-21273"/>
            <a:chExt cx="4406727" cy="2182495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30831454-D63D-4C73-AA60-146832AD14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332" y="-21273"/>
              <a:ext cx="4176395" cy="2182495"/>
            </a:xfrm>
            <a:prstGeom prst="rect">
              <a:avLst/>
            </a:prstGeom>
          </p:spPr>
        </p:pic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14B2BCD5-8963-4D88-B507-DA1B4D147D6B}"/>
                </a:ext>
              </a:extLst>
            </p:cNvPr>
            <p:cNvSpPr/>
            <p:nvPr/>
          </p:nvSpPr>
          <p:spPr>
            <a:xfrm>
              <a:off x="0" y="1348740"/>
              <a:ext cx="1562100" cy="44196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7" name="文字方塊 2">
              <a:extLst>
                <a:ext uri="{FF2B5EF4-FFF2-40B4-BE49-F238E27FC236}">
                  <a16:creationId xmlns:a16="http://schemas.microsoft.com/office/drawing/2014/main" id="{7DD94A49-45C5-47E5-BB70-A72FB0F59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371" y="1170301"/>
              <a:ext cx="899160" cy="557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zh-TW" sz="1600" b="1" kern="1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像這樣</a:t>
              </a:r>
              <a:endParaRPr lang="zh-TW" sz="12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8021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3D88A6-7058-493A-9844-085C32FCC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判斷有幾刻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A1EF3342-E167-415E-AC33-CA7206FF4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5912" y="1825625"/>
            <a:ext cx="70401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596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DA5998-D117-4AFA-BE9E-59FADD64B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判斷有幾刻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5CBBB5E-A36B-441E-910D-1C3A2D7794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6025" y="2029619"/>
            <a:ext cx="721995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164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94</Words>
  <Application>Microsoft Office PowerPoint</Application>
  <PresentationFormat>寬螢幕</PresentationFormat>
  <Paragraphs>22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新手麻將判斷機</vt:lpstr>
      <vt:lpstr>只能胡單吊的平胡聽牌判斷機</vt:lpstr>
      <vt:lpstr>代號輸入</vt:lpstr>
      <vt:lpstr>理牌</vt:lpstr>
      <vt:lpstr>理牌</vt:lpstr>
      <vt:lpstr>理牌</vt:lpstr>
      <vt:lpstr>理牌輸出</vt:lpstr>
      <vt:lpstr>判斷有幾刻</vt:lpstr>
      <vt:lpstr>判斷有幾刻</vt:lpstr>
      <vt:lpstr>判斷是否聽牌</vt:lpstr>
      <vt:lpstr>謝謝觀看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新手麻將判斷機</dc:title>
  <dc:creator>洪鼎睿</dc:creator>
  <cp:lastModifiedBy>洪鼎睿</cp:lastModifiedBy>
  <cp:revision>1</cp:revision>
  <dcterms:created xsi:type="dcterms:W3CDTF">2021-04-08T15:31:53Z</dcterms:created>
  <dcterms:modified xsi:type="dcterms:W3CDTF">2021-04-08T15:40:28Z</dcterms:modified>
</cp:coreProperties>
</file>