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瑞宇 姚" initials="瑞宇" lastIdx="1" clrIdx="0">
    <p:extLst>
      <p:ext uri="{19B8F6BF-5375-455C-9EA6-DF929625EA0E}">
        <p15:presenceInfo xmlns:p15="http://schemas.microsoft.com/office/powerpoint/2012/main" userId="33c638898285a4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0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0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8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3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2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6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9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2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8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2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4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F5EE70-5D19-45A1-B743-95E0C2DB638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A5CB1-6946-482D-AE17-EE9A6AB64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0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%E5%B1%8F%E8%94%BD%E4%BD%9C%E7%94%A8&amp;action=edit&amp;redlink=1" TargetMode="External"/><Relationship Id="rId2" Type="http://schemas.openxmlformats.org/officeDocument/2006/relationships/hyperlink" Target="https://zh.wikipedia.org/wiki/%E6%9C%89%E6%95%88%E6%A0%B8%E7%94%B5%E8%8D%B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6%A0%B8%E9%9B%BB%E8%8D%B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C49EE-82DE-4776-A622-C23AC618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04019"/>
            <a:ext cx="6815669" cy="1515533"/>
          </a:xfrm>
        </p:spPr>
        <p:txBody>
          <a:bodyPr/>
          <a:lstStyle/>
          <a:p>
            <a:r>
              <a:rPr lang="zh-TW" altLang="en-US" dirty="0"/>
              <a:t>計算機程式設計</a:t>
            </a:r>
            <a:r>
              <a:rPr lang="en-US" altLang="zh-TW" dirty="0"/>
              <a:t>HW1</a:t>
            </a:r>
            <a:br>
              <a:rPr lang="en-US" altLang="zh-TW" dirty="0"/>
            </a:br>
            <a:r>
              <a:rPr lang="en-US" altLang="zh-TW" dirty="0"/>
              <a:t>Slater’s rule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04E534-99BD-4714-98D9-28484EB4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sz="3200" dirty="0"/>
              <a:t>化學一</a:t>
            </a:r>
            <a:endParaRPr lang="en-US" altLang="zh-TW" sz="3200" dirty="0"/>
          </a:p>
          <a:p>
            <a:r>
              <a:rPr lang="zh-TW" altLang="en-US" sz="3200" dirty="0"/>
              <a:t>姚瑞宇</a:t>
            </a:r>
            <a:endParaRPr lang="en-US" altLang="zh-TW" sz="3200" dirty="0"/>
          </a:p>
          <a:p>
            <a:r>
              <a:rPr lang="en-US" altLang="zh-TW" sz="3200" dirty="0"/>
              <a:t>b09203010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806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6D834-BA14-437E-829C-3617FD8E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9626" y="529294"/>
            <a:ext cx="5611534" cy="1089949"/>
          </a:xfrm>
        </p:spPr>
        <p:txBody>
          <a:bodyPr/>
          <a:lstStyle/>
          <a:p>
            <a:r>
              <a:rPr lang="zh-TW" altLang="en-US" dirty="0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87AE2-0189-48C0-9466-B153D46A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8F8ED6-03F7-4AE2-BCC2-BE8DB279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88" y="529294"/>
            <a:ext cx="4761731" cy="55819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AC2D5D-BAF3-4DBC-8C6C-FEB0554E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70" y="801080"/>
            <a:ext cx="5273040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7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D8288-4EA3-47A6-A668-3B97E854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2" y="2993812"/>
            <a:ext cx="9601196" cy="1303867"/>
          </a:xfrm>
        </p:spPr>
        <p:txBody>
          <a:bodyPr/>
          <a:lstStyle/>
          <a:p>
            <a:r>
              <a:rPr lang="zh-TW" altLang="en-US" dirty="0"/>
              <a:t>謝謝大家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5F8D2D-D267-4D03-B504-EFFB5D20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12720"/>
            <a:ext cx="9601196" cy="3163148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                                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2000" dirty="0"/>
              <a:t>參考資料</a:t>
            </a:r>
            <a:r>
              <a:rPr lang="en-US" altLang="zh-TW" sz="2000" dirty="0"/>
              <a:t>:</a:t>
            </a:r>
            <a:r>
              <a:rPr lang="en-US" altLang="zh-TW" sz="2600" dirty="0">
                <a:solidFill>
                  <a:schemeClr val="tx1"/>
                </a:solidFill>
              </a:rPr>
              <a:t>https://zh.wikipedia.org/wiki/%E6%9C%89%E6%95%88%E6%A0%B8%E7%94%B5%E8%8D%B7</a:t>
            </a:r>
            <a:endParaRPr lang="zh-TW" altLang="en-US" sz="2600" dirty="0">
              <a:solidFill>
                <a:schemeClr val="tx1"/>
              </a:solidFill>
            </a:endParaRPr>
          </a:p>
          <a:p>
            <a:r>
              <a:rPr lang="en-US" altLang="zh-TW" sz="2600" dirty="0"/>
              <a:t>https://ceiba.ntu.edu.tw/course/638baf/content/GC-1-1%2858-100%29.pdf</a:t>
            </a:r>
            <a:endParaRPr lang="zh-TW" altLang="en-US" sz="26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https://zh.wikipedia.org/wiki/%E6%96%AF%E8%8E%B1%E7%89%B9%E5%AE%9A%E5%88%99</a:t>
            </a:r>
            <a:endParaRPr lang="zh-TW" altLang="en-US" sz="2000" dirty="0">
              <a:solidFill>
                <a:schemeClr val="tx1"/>
              </a:solidFill>
              <a:latin typeface="+mn-ea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713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6115F-44B8-4758-BE17-47E8A46D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Slater’s rule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375C51-2B67-4846-BACD-E139096A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b="0" i="0" dirty="0">
                <a:solidFill>
                  <a:schemeClr val="tx1"/>
                </a:solidFill>
                <a:effectLst/>
                <a:latin typeface="+mn-ea"/>
              </a:rPr>
              <a:t>在量子化學中，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n-ea"/>
              </a:rPr>
              <a:t>斯萊特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n-ea"/>
              </a:rPr>
              <a:t>Slater JC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n-ea"/>
              </a:rPr>
              <a:t>定則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n-ea"/>
              </a:rPr>
              <a:t>(Slater's rules)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ea"/>
              </a:rPr>
              <a:t>用於計算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+mn-ea"/>
                <a:hlinkClick r:id="rId2" tooltip="有效核電荷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有效核電荷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ea"/>
              </a:rPr>
              <a:t>的數值。在多電子原子中，由於其它電子的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+mn-ea"/>
                <a:hlinkClick r:id="rId3" tooltip="遮蔽作用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遮蔽作用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ea"/>
              </a:rPr>
              <a:t>，每個電子都受到少於實際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+mn-ea"/>
                <a:hlinkClick r:id="rId4" tooltip="核電荷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核電荷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ea"/>
              </a:rPr>
              <a:t>的正電荷吸引力。對於原子中的某一個電子，斯萊特定則可以確定它的遮蔽常數（常用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n-ea"/>
              </a:rPr>
              <a:t>σ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n-ea"/>
              </a:rPr>
              <a:t>表示），並計算實際所受的有效核電荷</a:t>
            </a:r>
            <a:endParaRPr lang="en-US" altLang="zh-TW" b="0" i="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+mn-ea"/>
              </a:rPr>
              <a:t>來源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+mn-ea"/>
              </a:rPr>
              <a:t>https://zh.wikipedia.org/wiki/%E6%96%AF%E8%8E%B1%E7%89%B9%E5%AE%9A%E5%88%99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4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919D-2537-4415-93B6-8D481D36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44" y="1208636"/>
            <a:ext cx="9601196" cy="78794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Slater’s rule</a:t>
            </a:r>
            <a:r>
              <a:rPr lang="en-US" altLang="zh-TW" sz="4000" dirty="0"/>
              <a:t>(</a:t>
            </a:r>
            <a:r>
              <a:rPr lang="zh-TW" altLang="en-US" sz="4000" dirty="0"/>
              <a:t>簡易計算有效核電荷</a:t>
            </a:r>
            <a:br>
              <a:rPr lang="en-US" altLang="zh-TW" sz="4000" dirty="0"/>
            </a:br>
            <a:r>
              <a:rPr lang="en-US" altLang="zh-TW" sz="4000" dirty="0"/>
              <a:t>effect nuclear charge)</a:t>
            </a:r>
            <a:endParaRPr lang="zh-TW" altLang="en-US" sz="40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8262146-3ACE-41AC-B12A-E29187D9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有效核電荷是指在多電子原子中，某一個電子所受的凈正電荷。</a:t>
            </a:r>
            <a:endParaRPr lang="en-US" altLang="zh-TW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TW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這個概念是基於屏蔽作用理論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arial" panose="020B0604020202020204" pitchFamily="34" charset="0"/>
              </a:rPr>
              <a:t>Sheilding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而存在：由於共同帶有負電荷的內外層電子之間存在排斥力，內層電子「阻擋」了一部分外層電子與原子核之間的正負電荷吸引力。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來源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https://zh.wikipedia.org/wiki/%E6%9C%89%E6%95%88%E6%A0%B8%E7%94%B5%E8%8D%B7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9CED3-A446-4278-98A3-834E1B0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806" y="786413"/>
            <a:ext cx="3304561" cy="130386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                          詳細規則和以</a:t>
            </a:r>
            <a:r>
              <a:rPr lang="en-US" altLang="zh-TW" dirty="0"/>
              <a:t>Cl(17)</a:t>
            </a:r>
            <a:r>
              <a:rPr lang="zh-TW" altLang="en-US" dirty="0"/>
              <a:t>為例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695FA4-18BF-44C2-84B8-A211FA567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49" y="786413"/>
            <a:ext cx="5633780" cy="508945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526A2C-7923-420B-9082-1ED0AA114C72}"/>
              </a:ext>
            </a:extLst>
          </p:cNvPr>
          <p:cNvSpPr txBox="1"/>
          <p:nvPr/>
        </p:nvSpPr>
        <p:spPr>
          <a:xfrm>
            <a:off x="7186289" y="4871258"/>
            <a:ext cx="4266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來源</a:t>
            </a:r>
            <a:r>
              <a:rPr lang="en-US" altLang="zh-TW" dirty="0"/>
              <a:t>:</a:t>
            </a:r>
            <a:r>
              <a:rPr lang="zh-TW" altLang="en-US" dirty="0"/>
              <a:t>普通化學二邱靜雯 上課用投影片</a:t>
            </a:r>
            <a:r>
              <a:rPr lang="en-US" altLang="zh-TW" dirty="0"/>
              <a:t>(24/43)</a:t>
            </a:r>
          </a:p>
          <a:p>
            <a:r>
              <a:rPr lang="en-US" altLang="zh-TW" dirty="0"/>
              <a:t>https://ceiba.ntu.edu.tw/course/638baf/content/GC-1-1%2858-100%29.pdf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6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FFD6B-EDC1-457B-BC3B-68D36008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程式解說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E97FBD3-B368-417D-9125-87EE9BDB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44" y="3921712"/>
            <a:ext cx="10420112" cy="1812979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90A2A3-6202-4210-A35C-48560CD5EB32}"/>
              </a:ext>
            </a:extLst>
          </p:cNvPr>
          <p:cNvSpPr txBox="1"/>
          <p:nvPr/>
        </p:nvSpPr>
        <p:spPr>
          <a:xfrm>
            <a:off x="1165862" y="2632871"/>
            <a:ext cx="94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要求使用者輸入條件     </a:t>
            </a:r>
            <a:r>
              <a:rPr lang="en-US" altLang="zh-TW" sz="3600" dirty="0"/>
              <a:t>1.</a:t>
            </a:r>
            <a:r>
              <a:rPr lang="zh-TW" altLang="en-US" sz="3600" dirty="0"/>
              <a:t>原子序  </a:t>
            </a:r>
            <a:r>
              <a:rPr lang="en-US" altLang="zh-TW" sz="3600" dirty="0"/>
              <a:t>2.</a:t>
            </a:r>
            <a:r>
              <a:rPr lang="zh-TW" altLang="en-US" sz="3600" dirty="0"/>
              <a:t>第幾個電子</a:t>
            </a:r>
          </a:p>
        </p:txBody>
      </p:sp>
    </p:spTree>
    <p:extLst>
      <p:ext uri="{BB962C8B-B14F-4D97-AF65-F5344CB8AC3E}">
        <p14:creationId xmlns:p14="http://schemas.microsoft.com/office/powerpoint/2010/main" val="6444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B86A8-07CB-4F01-9229-B91F8BA4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電子需按照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1s</a:t>
            </a:r>
            <a:r>
              <a:rPr lang="en-US" altLang="zh-TW" sz="36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,2s</a:t>
            </a:r>
            <a:r>
              <a:rPr lang="en-US" altLang="zh-TW" sz="36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,2p</a:t>
            </a:r>
            <a:r>
              <a:rPr lang="en-US" altLang="zh-TW" sz="36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,3s</a:t>
            </a:r>
            <a:r>
              <a:rPr lang="en-US" altLang="zh-TW" sz="36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zh-TW" altLang="en-US" sz="36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排列</a:t>
            </a:r>
            <a:br>
              <a:rPr lang="en-US" altLang="zh-TW" sz="36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36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dirty="0"/>
              <a:t>使用</a:t>
            </a:r>
            <a:r>
              <a:rPr lang="en-US" altLang="zh-TW" sz="3600" dirty="0"/>
              <a:t>switch</a:t>
            </a:r>
            <a:r>
              <a:rPr lang="zh-TW" altLang="en-US" sz="3600" dirty="0"/>
              <a:t>分成三種情況</a:t>
            </a:r>
            <a:br>
              <a:rPr lang="en-US" altLang="zh-TW" sz="3600" dirty="0"/>
            </a:br>
            <a:r>
              <a:rPr lang="en-US" altLang="zh-TW" sz="3600" dirty="0"/>
              <a:t>3.break</a:t>
            </a:r>
            <a:r>
              <a:rPr lang="zh-TW" altLang="en-US" sz="3600" dirty="0"/>
              <a:t>跳出迴圈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FAC4F6-E374-468A-9626-DEEC299D2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586" y="3012173"/>
            <a:ext cx="9143469" cy="278268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73D284-06A1-4897-8D5D-154DA0F46685}"/>
              </a:ext>
            </a:extLst>
          </p:cNvPr>
          <p:cNvSpPr txBox="1"/>
          <p:nvPr/>
        </p:nvSpPr>
        <p:spPr>
          <a:xfrm>
            <a:off x="1806466" y="2427398"/>
            <a:ext cx="2628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1.n&lt;=2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AB998C-6AC7-4CEA-B304-B6A69076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25" y="2241637"/>
            <a:ext cx="5273040" cy="2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3A6C6-A0C7-4D9C-BA49-0AF80548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512818" cy="1372448"/>
          </a:xfrm>
        </p:spPr>
        <p:txBody>
          <a:bodyPr/>
          <a:lstStyle/>
          <a:p>
            <a:r>
              <a:rPr lang="zh-TW" altLang="en-US" dirty="0"/>
              <a:t>情況二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FC0B2-5682-4A71-8A54-1F4E1F48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0" y="1211579"/>
            <a:ext cx="3124200" cy="1143001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2.  2&lt;n&lt;=10</a:t>
            </a:r>
            <a:endParaRPr lang="zh-TW" altLang="en-US" sz="4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48773F-3BDC-4F43-BE72-2B2F80BB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3074079"/>
            <a:ext cx="8221980" cy="285868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9815986-CE60-410A-AA69-5526914A0110}"/>
              </a:ext>
            </a:extLst>
          </p:cNvPr>
          <p:cNvSpPr txBox="1"/>
          <p:nvPr/>
        </p:nvSpPr>
        <p:spPr>
          <a:xfrm>
            <a:off x="7383782" y="628917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使用</a:t>
            </a:r>
            <a:r>
              <a:rPr lang="en-US" altLang="zh-TW" sz="2400" dirty="0"/>
              <a:t>if</a:t>
            </a:r>
            <a:r>
              <a:rPr lang="zh-TW" altLang="en-US" sz="2400" dirty="0"/>
              <a:t>判斷電子位置</a:t>
            </a:r>
            <a:r>
              <a:rPr lang="en-US" altLang="zh-TW" sz="2400" dirty="0"/>
              <a:t>(a)</a:t>
            </a:r>
            <a:r>
              <a:rPr lang="zh-TW" altLang="en-US" sz="2400" dirty="0"/>
              <a:t>在內層還外層</a:t>
            </a:r>
            <a:endParaRPr lang="en-US" altLang="zh-TW" sz="2400" dirty="0"/>
          </a:p>
          <a:p>
            <a:r>
              <a:rPr lang="en-US" altLang="zh-TW" sz="2400" dirty="0"/>
              <a:t>(2)</a:t>
            </a:r>
            <a:r>
              <a:rPr lang="zh-TW" altLang="en-US" sz="2400" dirty="0"/>
              <a:t>依照各自情形進行運算</a:t>
            </a:r>
            <a:endParaRPr lang="en-US" altLang="zh-TW" sz="2400" dirty="0"/>
          </a:p>
          <a:p>
            <a:r>
              <a:rPr lang="en-US" altLang="zh-TW" sz="2400" dirty="0"/>
              <a:t>(3)</a:t>
            </a:r>
            <a:r>
              <a:rPr lang="zh-TW" altLang="en-US" sz="2400" dirty="0"/>
              <a:t>電子不會</a:t>
            </a:r>
            <a:r>
              <a:rPr lang="en-US" altLang="zh-TW" sz="2400" dirty="0" err="1"/>
              <a:t>sheilding</a:t>
            </a:r>
            <a:r>
              <a:rPr lang="zh-TW" altLang="en-US" sz="2400" dirty="0"/>
              <a:t>自己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052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1A1C1-9200-40AF-A687-CCF51D27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2545078" cy="1303867"/>
          </a:xfrm>
        </p:spPr>
        <p:txBody>
          <a:bodyPr/>
          <a:lstStyle/>
          <a:p>
            <a:r>
              <a:rPr lang="zh-TW" altLang="en-US" dirty="0"/>
              <a:t>情況三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07416E-3B3E-46CA-BF8F-96367AB51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570" y="2230831"/>
            <a:ext cx="6377940" cy="387837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0FDECE9-9B33-45FF-9C6A-EB3EB8E63FC3}"/>
              </a:ext>
            </a:extLst>
          </p:cNvPr>
          <p:cNvSpPr txBox="1"/>
          <p:nvPr/>
        </p:nvSpPr>
        <p:spPr>
          <a:xfrm>
            <a:off x="4069080" y="1280122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3.10&lt;n&lt;=18</a:t>
            </a:r>
            <a:endParaRPr lang="zh-TW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68DA82-6986-47FC-89CE-62A6E282D593}"/>
              </a:ext>
            </a:extLst>
          </p:cNvPr>
          <p:cNvSpPr txBox="1"/>
          <p:nvPr/>
        </p:nvSpPr>
        <p:spPr>
          <a:xfrm>
            <a:off x="8500110" y="858369"/>
            <a:ext cx="2727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(1)</a:t>
            </a:r>
            <a:r>
              <a:rPr lang="zh-TW" altLang="en-US" sz="2800" dirty="0"/>
              <a:t>使用</a:t>
            </a:r>
            <a:r>
              <a:rPr lang="en-US" altLang="zh-TW" sz="2800" dirty="0"/>
              <a:t>if</a:t>
            </a:r>
            <a:r>
              <a:rPr lang="zh-TW" altLang="en-US" sz="2800" dirty="0"/>
              <a:t>判斷電子位置</a:t>
            </a:r>
            <a:r>
              <a:rPr lang="en-US" altLang="zh-TW" sz="2800" dirty="0"/>
              <a:t>(a)</a:t>
            </a:r>
            <a:r>
              <a:rPr lang="zh-TW" altLang="en-US" sz="2800" dirty="0"/>
              <a:t>在內層還外層</a:t>
            </a:r>
            <a:endParaRPr lang="en-US" altLang="zh-TW" sz="2800" dirty="0"/>
          </a:p>
          <a:p>
            <a:r>
              <a:rPr lang="en-US" altLang="zh-TW" sz="2800" dirty="0"/>
              <a:t>(2)</a:t>
            </a:r>
            <a:r>
              <a:rPr lang="zh-TW" altLang="en-US" sz="2800" dirty="0"/>
              <a:t>依照各自情形進行運算</a:t>
            </a:r>
            <a:endParaRPr lang="en-US" altLang="zh-TW" sz="2800" dirty="0"/>
          </a:p>
          <a:p>
            <a:r>
              <a:rPr lang="en-US" altLang="zh-TW" sz="2800" dirty="0"/>
              <a:t>(3)</a:t>
            </a:r>
            <a:r>
              <a:rPr lang="zh-TW" altLang="en-US" sz="2800" dirty="0"/>
              <a:t>電子不會</a:t>
            </a:r>
            <a:r>
              <a:rPr lang="en-US" altLang="zh-TW" sz="2800" dirty="0" err="1"/>
              <a:t>sheilding</a:t>
            </a:r>
            <a:r>
              <a:rPr lang="zh-TW" altLang="en-US" sz="2800" dirty="0"/>
              <a:t>自己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32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4E3F1-146C-4829-A52F-DBC843E0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5BBE7A-8AA1-4807-AF3B-5CACE2318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986" y="3614356"/>
            <a:ext cx="9456420" cy="85248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31E588-F6BC-469A-94A0-932D0740C9F1}"/>
              </a:ext>
            </a:extLst>
          </p:cNvPr>
          <p:cNvSpPr txBox="1"/>
          <p:nvPr/>
        </p:nvSpPr>
        <p:spPr>
          <a:xfrm>
            <a:off x="1943100" y="2895972"/>
            <a:ext cx="484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輸出值，</a:t>
            </a:r>
            <a:r>
              <a:rPr lang="en-US" altLang="zh-TW" sz="3600" dirty="0"/>
              <a:t>break</a:t>
            </a:r>
            <a:r>
              <a:rPr lang="zh-TW" altLang="en-US" sz="3600" dirty="0"/>
              <a:t>跳出迴圈</a:t>
            </a:r>
          </a:p>
        </p:txBody>
      </p:sp>
    </p:spTree>
    <p:extLst>
      <p:ext uri="{BB962C8B-B14F-4D97-AF65-F5344CB8AC3E}">
        <p14:creationId xmlns:p14="http://schemas.microsoft.com/office/powerpoint/2010/main" val="1648374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487</Words>
  <Application>Microsoft Office PowerPoint</Application>
  <PresentationFormat>寬螢幕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Arial</vt:lpstr>
      <vt:lpstr>Garamond</vt:lpstr>
      <vt:lpstr>Times New Roman</vt:lpstr>
      <vt:lpstr>有機</vt:lpstr>
      <vt:lpstr>計算機程式設計HW1 Slater’s rule</vt:lpstr>
      <vt:lpstr>Slater’s rule</vt:lpstr>
      <vt:lpstr>Slater’s rule(簡易計算有效核電荷 effect nuclear charge)</vt:lpstr>
      <vt:lpstr>                          詳細規則和以Cl(17)為例</vt:lpstr>
      <vt:lpstr>程式解說</vt:lpstr>
      <vt:lpstr>1.電子需按照1s2,2s2,2p6,3s2排列 2.使用switch分成三種情況 3.break跳出迴圈</vt:lpstr>
      <vt:lpstr>情況二</vt:lpstr>
      <vt:lpstr>情況三</vt:lpstr>
      <vt:lpstr>PowerPoint 簡報</vt:lpstr>
      <vt:lpstr>列舉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計算機程式設計HW1 Slater’s rule</dc:title>
  <dc:creator>瑞宇 姚</dc:creator>
  <cp:lastModifiedBy>瑞宇 姚</cp:lastModifiedBy>
  <cp:revision>8</cp:revision>
  <dcterms:created xsi:type="dcterms:W3CDTF">2021-04-03T14:35:47Z</dcterms:created>
  <dcterms:modified xsi:type="dcterms:W3CDTF">2021-04-08T15:20:46Z</dcterms:modified>
</cp:coreProperties>
</file>