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58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73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6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74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29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11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89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603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804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948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580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9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67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279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87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00A5-0739-E748-888B-662123122B6A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C1FD84-5557-7F4F-991C-7DD17C29A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005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95E00-1443-6948-9B15-280B69925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程式設計 作業ㄧ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D72CDD-6D28-5045-8E6D-3AF18D4B8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B09701203 </a:t>
            </a:r>
            <a:r>
              <a:rPr kumimoji="1" lang="zh-TW" altLang="en-US" dirty="0"/>
              <a:t>白敘廷</a:t>
            </a:r>
          </a:p>
        </p:txBody>
      </p:sp>
    </p:spTree>
    <p:extLst>
      <p:ext uri="{BB962C8B-B14F-4D97-AF65-F5344CB8AC3E}">
        <p14:creationId xmlns:p14="http://schemas.microsoft.com/office/powerpoint/2010/main" val="261089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774A4-E7D5-964F-9B2E-4401B109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 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C17A3-93BA-7646-826D-889880F9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由於就讀管理相關科系，因此在近期會計單元上，接觸利息與年金相關計 算。其中，在查詢複利現值表、複利終值表、年金現值表、年金終值表的利率 因子時，許多人常因為表格數字緊密複雜，而導致計算和操作上的錯誤。因 此，此次程式作業將針對四張表格進行操作，運用 </a:t>
            </a:r>
            <a:r>
              <a:rPr lang="en" altLang="zh-TW" dirty="0"/>
              <a:t>C#</a:t>
            </a:r>
            <a:r>
              <a:rPr lang="zh-TW" altLang="en-US" dirty="0"/>
              <a:t>中的流程控制、迴圈、字 串格式化等技巧實作表格的產生，並達到學以致用的效果。 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7F5129-D7F1-CC47-9966-BA517DC91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7" t="5853" r="-362" b="50762"/>
          <a:stretch/>
        </p:blipFill>
        <p:spPr>
          <a:xfrm>
            <a:off x="4247140" y="3506325"/>
            <a:ext cx="5549678" cy="28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A6C6F-4EDB-A149-99BA-6ACBA9F7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構想解說 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EBEF9-2EA0-504C-A116-5A12D9E4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23916" cy="3880773"/>
          </a:xfrm>
        </p:spPr>
        <p:txBody>
          <a:bodyPr/>
          <a:lstStyle/>
          <a:p>
            <a:r>
              <a:rPr lang="zh-TW" altLang="en-US" dirty="0"/>
              <a:t>利率因子有固定公式，具有可計算、可預測性的特質</a:t>
            </a:r>
            <a:r>
              <a:rPr lang="en-US" altLang="zh-TW" dirty="0"/>
              <a:t>;</a:t>
            </a:r>
            <a:r>
              <a:rPr lang="zh-TW" altLang="en-US" dirty="0"/>
              <a:t>再者，利率因子由 兩個變數</a:t>
            </a:r>
            <a:r>
              <a:rPr lang="en-US" altLang="zh-TW" dirty="0"/>
              <a:t>-</a:t>
            </a:r>
            <a:r>
              <a:rPr lang="zh-TW" altLang="en-US" dirty="0"/>
              <a:t>期數</a:t>
            </a:r>
            <a:r>
              <a:rPr lang="en-US" altLang="zh-TW" dirty="0"/>
              <a:t>(</a:t>
            </a:r>
            <a:r>
              <a:rPr lang="en" altLang="zh-TW" dirty="0"/>
              <a:t>n)</a:t>
            </a:r>
            <a:r>
              <a:rPr lang="zh-TW" altLang="en" dirty="0"/>
              <a:t>、</a:t>
            </a:r>
            <a:r>
              <a:rPr lang="zh-TW" altLang="en-US" dirty="0"/>
              <a:t>利率</a:t>
            </a:r>
            <a:r>
              <a:rPr lang="en-US" altLang="zh-TW" dirty="0"/>
              <a:t>(</a:t>
            </a:r>
            <a:r>
              <a:rPr lang="en" altLang="zh-TW" dirty="0"/>
              <a:t>rate)</a:t>
            </a:r>
            <a:r>
              <a:rPr lang="zh-TW" altLang="en-US" dirty="0"/>
              <a:t>所控制。綜合上述兩點推測程式適合以 </a:t>
            </a:r>
            <a:r>
              <a:rPr lang="en" altLang="zh-TW" dirty="0"/>
              <a:t>for </a:t>
            </a:r>
            <a:r>
              <a:rPr lang="zh-TW" altLang="en-US" dirty="0"/>
              <a:t>迴圈進行實作。 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CE8197-C4F9-884E-839F-6FCCFA55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1962"/>
            <a:ext cx="11645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1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2F7DD-F427-5647-B5C4-EE2F5E65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構想解說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38DA7-2B05-7C44-8455-9E431C41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此程式有兩大功能</a:t>
            </a:r>
            <a:r>
              <a:rPr lang="en-US" altLang="zh-TW" dirty="0"/>
              <a:t>: </a:t>
            </a:r>
            <a:endParaRPr lang="zh-TW" altLang="en-US" dirty="0"/>
          </a:p>
          <a:p>
            <a:r>
              <a:rPr lang="en-US" altLang="zh-TW" dirty="0"/>
              <a:t>1. </a:t>
            </a:r>
            <a:r>
              <a:rPr lang="zh-TW" altLang="en-US" dirty="0"/>
              <a:t>查詢現值</a:t>
            </a:r>
            <a:r>
              <a:rPr lang="en-US" altLang="zh-TW" dirty="0"/>
              <a:t>/</a:t>
            </a:r>
            <a:r>
              <a:rPr lang="zh-TW" altLang="en-US" dirty="0"/>
              <a:t>複利因子 使用者可輸入利率與期數，查詢相對應的年金現值因子、年金終值因子、複 利現值因子與複利終值因子。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產生表格 使用者可利用程式，自動產生</a:t>
            </a:r>
            <a:r>
              <a:rPr lang="en-US" altLang="zh-TW" dirty="0"/>
              <a:t>[10</a:t>
            </a:r>
            <a:r>
              <a:rPr lang="en" altLang="zh-TW" dirty="0"/>
              <a:t>X25]</a:t>
            </a:r>
            <a:r>
              <a:rPr lang="zh-TW" altLang="en-US" dirty="0"/>
              <a:t>的年金現值表、年金終值表、複利現值 表、複利終值表。 </a:t>
            </a:r>
          </a:p>
          <a:p>
            <a:r>
              <a:rPr lang="zh-TW" altLang="en-US" dirty="0"/>
              <a:t>最後，此程式旨於解決因表格數字緊密複雜而導致的計算錯誤，因此本程 式將更加著重於資訊的呈現方式，盡能達到使用者友善的效果。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59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96B64-E9E6-CA48-A507-AFE95E78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1CFF0D-51E6-9B44-83E4-862491C5E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75" y="133049"/>
            <a:ext cx="8388308" cy="6591902"/>
          </a:xfrm>
        </p:spPr>
      </p:pic>
    </p:spTree>
    <p:extLst>
      <p:ext uri="{BB962C8B-B14F-4D97-AF65-F5344CB8AC3E}">
        <p14:creationId xmlns:p14="http://schemas.microsoft.com/office/powerpoint/2010/main" val="183858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E91C-21D8-CB42-B7F9-0CFA726B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BE364-A366-3746-8F9A-4DABD135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產生利率因子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23E337-9359-2E42-BC36-63F1E0A3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02" y="2343150"/>
            <a:ext cx="5626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63083-2AAF-7D44-8974-94628092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3D653-798B-EC43-B56A-9B6B6A4E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產生年金現值表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F6A488-5A03-2248-9AED-A3A43245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721" y="710812"/>
            <a:ext cx="6365501" cy="54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D0DCB-2C9C-8F41-A413-B1EA6F44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參考資料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3E8235-0E7B-1744-B64E-1B01D9BF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930400"/>
            <a:ext cx="94820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FKaiShu-SB-Estd-BF" panose="02010601000101010101" pitchFamily="2" charset="-120"/>
              </a:rPr>
              <a:t>String.Format 方法 </a:t>
            </a: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260BF"/>
                </a:solidFill>
                <a:effectLst/>
                <a:latin typeface="Arial" panose="020B0604020202020204" pitchFamily="34" charset="0"/>
                <a:ea typeface="DFKaiShu-SB-Estd-BF" panose="02010601000101010101" pitchFamily="2" charset="-120"/>
              </a:rPr>
              <a:t>https://docs.microsoft.com/zh-tw/dotnet/api/system.string.format?view=net-5.0 </a:t>
            </a: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FKaiShu-SB-Estd-BF" panose="02010601000101010101" pitchFamily="2" charset="-120"/>
              </a:rPr>
              <a:t>年金現值終值表 </a:t>
            </a: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260BF"/>
                </a:solidFill>
                <a:effectLst/>
                <a:latin typeface="Arial" panose="020B0604020202020204" pitchFamily="34" charset="0"/>
                <a:ea typeface="DFKaiShu-SB-Estd-BF" panose="02010601000101010101" pitchFamily="2" charset="-120"/>
              </a:rPr>
              <a:t>http://w3.uch.edu.tw/shopping/homework/年金現值終值表.pdf </a:t>
            </a: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7" name="Picture 3" descr="page9image32033984">
            <a:extLst>
              <a:ext uri="{FF2B5EF4-FFF2-40B4-BE49-F238E27FC236}">
                <a16:creationId xmlns:a16="http://schemas.microsoft.com/office/drawing/2014/main" id="{7D44515F-C007-F647-8434-62C3B508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320675"/>
            <a:ext cx="3911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604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{F04DF1D5-6605-DC48-90B5-4AE5C7929BCC}tf10001060</Template>
  <TotalTime>77</TotalTime>
  <Words>350</Words>
  <Application>Microsoft Macintosh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多面向</vt:lpstr>
      <vt:lpstr>程式設計 作業ㄧ</vt:lpstr>
      <vt:lpstr>動機  </vt:lpstr>
      <vt:lpstr>構想解說  </vt:lpstr>
      <vt:lpstr>構想解說</vt:lpstr>
      <vt:lpstr>流程圖</vt:lpstr>
      <vt:lpstr>測試結果</vt:lpstr>
      <vt:lpstr>PowerPoint 簡報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 作業ㄧ</dc:title>
  <dc:creator>Microsoft Office User</dc:creator>
  <cp:lastModifiedBy>Microsoft Office User</cp:lastModifiedBy>
  <cp:revision>4</cp:revision>
  <dcterms:created xsi:type="dcterms:W3CDTF">2021-04-08T14:31:43Z</dcterms:created>
  <dcterms:modified xsi:type="dcterms:W3CDTF">2021-04-08T15:48:53Z</dcterms:modified>
</cp:coreProperties>
</file>