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5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5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46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1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4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95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3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2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4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EF8-B330-4D49-8358-407376DDB5AF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04BC-17FB-43DD-B3FE-E5C5818AF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5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猜拳小遊戲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B06603029 </a:t>
            </a:r>
            <a:r>
              <a:rPr lang="zh-TW" altLang="en-US" dirty="0" smtClean="0"/>
              <a:t>王愷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9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pic>
        <p:nvPicPr>
          <p:cNvPr id="1026" name="Picture 2" descr="新甲蟲王者》舉辦上市發表會11 月起陸續於全臺合作店鋪設置上市《SHIN Mushiking》 - 巴哈姆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81" y="1690688"/>
            <a:ext cx="7000628" cy="466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2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玩家出拳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82490" y="1562389"/>
            <a:ext cx="610985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else </a:t>
            </a:r>
            <a:r>
              <a:rPr lang="en-US" altLang="zh-TW" dirty="0"/>
              <a:t>if (</a:t>
            </a:r>
            <a:r>
              <a:rPr lang="en-US" altLang="zh-TW" dirty="0" err="1"/>
              <a:t>i</a:t>
            </a:r>
            <a:r>
              <a:rPr lang="en-US" altLang="zh-TW" dirty="0"/>
              <a:t> == 3)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    result = "</a:t>
            </a:r>
            <a:r>
              <a:rPr lang="zh-TW" altLang="en-US" dirty="0"/>
              <a:t>布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            else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Console.WriteLine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 smtClean="0"/>
              <a:t>1-3</a:t>
            </a:r>
            <a:r>
              <a:rPr lang="zh-TW" altLang="en-US" dirty="0"/>
              <a:t>範圍</a:t>
            </a:r>
            <a:r>
              <a:rPr lang="zh-TW" altLang="en-US" dirty="0" smtClean="0"/>
              <a:t>的</a:t>
            </a:r>
            <a:r>
              <a:rPr lang="zh-TW" altLang="en-US" dirty="0"/>
              <a:t>數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                  continue;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</a:t>
            </a:r>
            <a:r>
              <a:rPr lang="zh-TW" altLang="en-US" dirty="0"/>
              <a:t>你出了</a:t>
            </a:r>
            <a:r>
              <a:rPr lang="en-US" altLang="zh-TW" dirty="0"/>
              <a:t>{0}", result);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46909" y="1562389"/>
            <a:ext cx="3809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while( </a:t>
            </a:r>
            <a:r>
              <a:rPr lang="en-US" altLang="zh-TW" dirty="0" err="1" smtClean="0"/>
              <a:t>playerhp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computerhp</a:t>
            </a:r>
            <a:r>
              <a:rPr lang="en-US" altLang="zh-TW" dirty="0" smtClean="0"/>
              <a:t>&gt;0)</a:t>
            </a:r>
          </a:p>
          <a:p>
            <a:pPr marL="0" indent="0">
              <a:buNone/>
            </a:pPr>
            <a:r>
              <a:rPr lang="zh-TW" altLang="en-US" dirty="0" smtClean="0"/>
              <a:t>               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                string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Console.ReadLine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int.Parse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                    string result;</a:t>
            </a:r>
          </a:p>
          <a:p>
            <a:pPr marL="0" indent="0">
              <a:buNone/>
            </a:pPr>
            <a:r>
              <a:rPr lang="en-US" altLang="zh-TW" dirty="0" smtClean="0"/>
              <a:t>                    if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== 1)</a:t>
            </a:r>
          </a:p>
          <a:p>
            <a:pPr marL="0" indent="0">
              <a:buNone/>
            </a:pPr>
            <a:r>
              <a:rPr lang="zh-TW" altLang="en-US" dirty="0" smtClean="0"/>
              <a:t>                   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result = "</a:t>
            </a:r>
            <a:r>
              <a:rPr lang="zh-TW" altLang="en-US" dirty="0" smtClean="0"/>
              <a:t>剪刀</a:t>
            </a:r>
            <a:r>
              <a:rPr lang="en-US" altLang="zh-TW" dirty="0" smtClean="0"/>
              <a:t>";</a:t>
            </a:r>
          </a:p>
          <a:p>
            <a:pPr marL="0" indent="0">
              <a:buNone/>
            </a:pPr>
            <a:r>
              <a:rPr lang="zh-TW" altLang="en-US" dirty="0" smtClean="0"/>
              <a:t>                    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                    else if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== 2)</a:t>
            </a:r>
          </a:p>
          <a:p>
            <a:pPr marL="0" indent="0">
              <a:buNone/>
            </a:pPr>
            <a:r>
              <a:rPr lang="zh-TW" altLang="en-US" dirty="0" smtClean="0"/>
              <a:t>                   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result = "</a:t>
            </a:r>
            <a:r>
              <a:rPr lang="zh-TW" altLang="en-US" dirty="0" smtClean="0"/>
              <a:t>石頭</a:t>
            </a:r>
            <a:r>
              <a:rPr lang="en-US" altLang="zh-TW" dirty="0" smtClean="0"/>
              <a:t>";</a:t>
            </a:r>
          </a:p>
          <a:p>
            <a:pPr marL="0" indent="0">
              <a:buNone/>
            </a:pPr>
            <a:r>
              <a:rPr lang="zh-TW" altLang="en-US" dirty="0" smtClean="0"/>
              <a:t>                    </a:t>
            </a: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電腦出拳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Random ran = new Random();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int</a:t>
            </a:r>
            <a:r>
              <a:rPr lang="en-US" altLang="zh-TW" dirty="0"/>
              <a:t> a = </a:t>
            </a:r>
            <a:r>
              <a:rPr lang="en-US" altLang="zh-TW" dirty="0" err="1"/>
              <a:t>ran.Next</a:t>
            </a:r>
            <a:r>
              <a:rPr lang="en-US" altLang="zh-TW" dirty="0"/>
              <a:t>(1, 4) ;</a:t>
            </a:r>
          </a:p>
          <a:p>
            <a:pPr marL="0" indent="0">
              <a:buNone/>
            </a:pPr>
            <a:r>
              <a:rPr lang="en-US" altLang="zh-TW" dirty="0"/>
              <a:t>                    string </a:t>
            </a:r>
            <a:r>
              <a:rPr lang="en-US" altLang="zh-TW" dirty="0" err="1"/>
              <a:t>cpresult</a:t>
            </a:r>
            <a:r>
              <a:rPr lang="en-US" altLang="zh-TW" dirty="0"/>
              <a:t>="";</a:t>
            </a:r>
          </a:p>
          <a:p>
            <a:pPr marL="0" indent="0">
              <a:buNone/>
            </a:pPr>
            <a:r>
              <a:rPr lang="en-US" altLang="zh-TW" dirty="0"/>
              <a:t>                    if (a == 1)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cpresult</a:t>
            </a:r>
            <a:r>
              <a:rPr lang="en-US" altLang="zh-TW" dirty="0"/>
              <a:t> = "</a:t>
            </a:r>
            <a:r>
              <a:rPr lang="zh-TW" altLang="en-US" dirty="0"/>
              <a:t>剪刀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            else if (a == 2)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cpresult</a:t>
            </a:r>
            <a:r>
              <a:rPr lang="en-US" altLang="zh-TW" dirty="0"/>
              <a:t> = "</a:t>
            </a:r>
            <a:r>
              <a:rPr lang="zh-TW" altLang="en-US" dirty="0"/>
              <a:t>石頭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            else if (a == 3)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cpresult</a:t>
            </a:r>
            <a:r>
              <a:rPr lang="en-US" altLang="zh-TW" dirty="0"/>
              <a:t> = "</a:t>
            </a:r>
            <a:r>
              <a:rPr lang="zh-TW" altLang="en-US" dirty="0"/>
              <a:t>布</a:t>
            </a:r>
            <a:r>
              <a:rPr lang="en-US" altLang="zh-TW" dirty="0"/>
              <a:t>";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</a:t>
            </a:r>
            <a:r>
              <a:rPr lang="zh-TW" altLang="en-US" dirty="0"/>
              <a:t>電腦出了</a:t>
            </a:r>
            <a:r>
              <a:rPr lang="en-US" altLang="zh-TW" dirty="0"/>
              <a:t>{0}", </a:t>
            </a:r>
            <a:r>
              <a:rPr lang="en-US" altLang="zh-TW" dirty="0" err="1"/>
              <a:t>cpresult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71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</a:t>
            </a:r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== a)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</a:t>
            </a:r>
            <a:r>
              <a:rPr lang="zh-TW" altLang="en-US" dirty="0"/>
              <a:t>平手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            else if (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i</a:t>
            </a:r>
            <a:r>
              <a:rPr lang="en-US" altLang="zh-TW" dirty="0"/>
              <a:t> == 0 &amp;&amp; a == 1</a:t>
            </a:r>
          </a:p>
          <a:p>
            <a:pPr marL="0" indent="0">
              <a:buNone/>
            </a:pPr>
            <a:r>
              <a:rPr lang="zh-TW" altLang="en-US" dirty="0"/>
              <a:t>                        </a:t>
            </a:r>
            <a:r>
              <a:rPr lang="en-US" altLang="zh-TW" dirty="0"/>
              <a:t>||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i</a:t>
            </a:r>
            <a:r>
              <a:rPr lang="en-US" altLang="zh-TW" dirty="0"/>
              <a:t> == 1 &amp;&amp; a == 2</a:t>
            </a:r>
          </a:p>
          <a:p>
            <a:pPr marL="0" indent="0">
              <a:buNone/>
            </a:pPr>
            <a:r>
              <a:rPr lang="zh-TW" altLang="en-US" dirty="0"/>
              <a:t>                        </a:t>
            </a:r>
            <a:r>
              <a:rPr lang="en-US" altLang="zh-TW" dirty="0"/>
              <a:t>||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i</a:t>
            </a:r>
            <a:r>
              <a:rPr lang="en-US" altLang="zh-TW" dirty="0"/>
              <a:t> == 2 &amp;&amp; a == 0</a:t>
            </a:r>
          </a:p>
          <a:p>
            <a:pPr marL="0" indent="0">
              <a:buNone/>
            </a:pPr>
            <a:r>
              <a:rPr lang="zh-TW" altLang="en-US" dirty="0"/>
              <a:t>                           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</a:t>
            </a:r>
            <a:r>
              <a:rPr lang="zh-TW" altLang="en-US" dirty="0"/>
              <a:t>你失去一點生命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                    </a:t>
            </a:r>
            <a:r>
              <a:rPr lang="en-US" altLang="zh-TW" dirty="0" err="1"/>
              <a:t>playerhp</a:t>
            </a:r>
            <a:r>
              <a:rPr lang="en-US" altLang="zh-TW" dirty="0"/>
              <a:t>--;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10200" y="1825625"/>
            <a:ext cx="62345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00" dirty="0" smtClean="0"/>
              <a:t>Else</a:t>
            </a:r>
          </a:p>
          <a:p>
            <a:pPr marL="0" indent="0">
              <a:buNone/>
            </a:pPr>
            <a:r>
              <a:rPr lang="en-US" altLang="zh-TW" sz="1300" dirty="0" smtClean="0"/>
              <a:t>{</a:t>
            </a:r>
          </a:p>
          <a:p>
            <a:pPr marL="0" indent="0">
              <a:buNone/>
            </a:pPr>
            <a:r>
              <a:rPr lang="zh-TW" altLang="en-US" sz="1300" dirty="0" smtClean="0"/>
              <a:t> </a:t>
            </a:r>
            <a:r>
              <a:rPr lang="en-US" altLang="zh-TW" sz="1300" dirty="0" err="1" smtClean="0"/>
              <a:t>Console.WriteLine</a:t>
            </a:r>
            <a:r>
              <a:rPr lang="en-US" altLang="zh-TW" sz="1300" dirty="0" smtClean="0"/>
              <a:t>("</a:t>
            </a:r>
            <a:r>
              <a:rPr lang="zh-TW" altLang="en-US" sz="1300" dirty="0" smtClean="0"/>
              <a:t>電腦失去一點生命</a:t>
            </a:r>
            <a:r>
              <a:rPr lang="en-US" altLang="zh-TW" sz="1300" dirty="0" smtClean="0"/>
              <a:t>");</a:t>
            </a:r>
          </a:p>
          <a:p>
            <a:pPr marL="0" indent="0">
              <a:buNone/>
            </a:pPr>
            <a:r>
              <a:rPr lang="zh-TW" altLang="en-US" sz="1300" dirty="0" smtClean="0"/>
              <a:t> </a:t>
            </a:r>
            <a:r>
              <a:rPr lang="en-US" altLang="zh-TW" sz="1300" dirty="0" err="1" smtClean="0"/>
              <a:t>computerhp</a:t>
            </a:r>
            <a:r>
              <a:rPr lang="en-US" altLang="zh-TW" sz="1300" dirty="0" smtClean="0"/>
              <a:t>--;</a:t>
            </a:r>
          </a:p>
          <a:p>
            <a:pPr marL="0" indent="0">
              <a:buNone/>
            </a:pPr>
            <a:r>
              <a:rPr lang="zh-TW" altLang="en-US" sz="1300" dirty="0" smtClean="0"/>
              <a:t> </a:t>
            </a:r>
            <a:r>
              <a:rPr lang="en-US" altLang="zh-TW" sz="1300" dirty="0" smtClean="0"/>
              <a:t>}</a:t>
            </a:r>
          </a:p>
          <a:p>
            <a:pPr marL="0" indent="0">
              <a:buNone/>
            </a:pPr>
            <a:r>
              <a:rPr lang="en-US" altLang="zh-TW" sz="1300" dirty="0" err="1"/>
              <a:t>Console.WriteLine</a:t>
            </a:r>
            <a:r>
              <a:rPr lang="en-US" altLang="zh-TW" sz="1300" dirty="0"/>
              <a:t>("</a:t>
            </a:r>
            <a:r>
              <a:rPr lang="zh-TW" altLang="en-US" sz="1300" dirty="0"/>
              <a:t>玩家生命值</a:t>
            </a:r>
            <a:r>
              <a:rPr lang="en-US" altLang="zh-TW" sz="1300" dirty="0"/>
              <a:t>:{0}",</a:t>
            </a:r>
            <a:r>
              <a:rPr lang="en-US" altLang="zh-TW" sz="1300" dirty="0" err="1"/>
              <a:t>playerhp</a:t>
            </a:r>
            <a:r>
              <a:rPr lang="en-US" altLang="zh-TW" sz="1300" dirty="0"/>
              <a:t>);</a:t>
            </a:r>
          </a:p>
          <a:p>
            <a:pPr marL="0" indent="0">
              <a:buNone/>
            </a:pPr>
            <a:r>
              <a:rPr lang="en-US" altLang="zh-TW" sz="1300" dirty="0"/>
              <a:t> </a:t>
            </a:r>
            <a:r>
              <a:rPr lang="en-US" altLang="zh-TW" sz="1300" dirty="0" err="1" smtClean="0"/>
              <a:t>Console.WriteLine</a:t>
            </a:r>
            <a:r>
              <a:rPr lang="en-US" altLang="zh-TW" sz="1300" dirty="0"/>
              <a:t>("</a:t>
            </a:r>
            <a:r>
              <a:rPr lang="zh-TW" altLang="en-US" sz="1300" dirty="0"/>
              <a:t>電腦生命值</a:t>
            </a:r>
            <a:r>
              <a:rPr lang="en-US" altLang="zh-TW" sz="1300" dirty="0"/>
              <a:t>:{0}",</a:t>
            </a:r>
            <a:r>
              <a:rPr lang="en-US" altLang="zh-TW" sz="1300" dirty="0" err="1"/>
              <a:t>computerhp</a:t>
            </a:r>
            <a:r>
              <a:rPr lang="en-US" altLang="zh-TW" sz="1300" dirty="0"/>
              <a:t>);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7239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playerhp</a:t>
            </a:r>
            <a:r>
              <a:rPr lang="en-US" altLang="zh-TW" dirty="0"/>
              <a:t>&lt;1 )</a:t>
            </a:r>
          </a:p>
          <a:p>
            <a:pPr marL="0" indent="0">
              <a:buNone/>
            </a:pPr>
            <a:r>
              <a:rPr lang="zh-TW" altLang="en-US" dirty="0"/>
              <a:t>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("\n </a:t>
            </a:r>
            <a:r>
              <a:rPr lang="zh-TW" altLang="en-US" dirty="0"/>
              <a:t>很可惜 請再接再厲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zh-TW" altLang="en-US" dirty="0"/>
              <a:t>            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        if (</a:t>
            </a:r>
            <a:r>
              <a:rPr lang="en-US" altLang="zh-TW" dirty="0" err="1"/>
              <a:t>computerhp</a:t>
            </a:r>
            <a:r>
              <a:rPr lang="en-US" altLang="zh-TW" dirty="0"/>
              <a:t>&lt;1 )</a:t>
            </a:r>
          </a:p>
          <a:p>
            <a:pPr marL="0" indent="0">
              <a:buNone/>
            </a:pPr>
            <a:r>
              <a:rPr lang="zh-TW" altLang="en-US" dirty="0"/>
              <a:t>        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("\n </a:t>
            </a:r>
            <a:r>
              <a:rPr lang="zh-TW" altLang="en-US" dirty="0"/>
              <a:t>恭喜你</a:t>
            </a:r>
            <a:r>
              <a:rPr lang="en-US" altLang="zh-TW" dirty="0"/>
              <a:t>!</a:t>
            </a:r>
            <a:r>
              <a:rPr lang="zh-TW" altLang="en-US" dirty="0"/>
              <a:t>你贏了</a:t>
            </a:r>
            <a:r>
              <a:rPr lang="en-US" altLang="zh-TW" dirty="0"/>
              <a:t>!");</a:t>
            </a:r>
          </a:p>
          <a:p>
            <a:pPr marL="0" indent="0">
              <a:buNone/>
            </a:pPr>
            <a:r>
              <a:rPr lang="zh-TW" altLang="en-US" dirty="0"/>
              <a:t>               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71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309</Words>
  <Application>Microsoft Office PowerPoint</Application>
  <PresentationFormat>寬螢幕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猜拳小遊戲</vt:lpstr>
      <vt:lpstr>動機</vt:lpstr>
      <vt:lpstr>玩家出拳</vt:lpstr>
      <vt:lpstr>電腦出拳</vt:lpstr>
      <vt:lpstr>判定輸贏</vt:lpstr>
      <vt:lpstr>判定輸贏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猜拳小遊戲</dc:title>
  <dc:creator>Windows 使用者</dc:creator>
  <cp:lastModifiedBy>Windows 使用者</cp:lastModifiedBy>
  <cp:revision>3</cp:revision>
  <dcterms:created xsi:type="dcterms:W3CDTF">2021-04-08T17:38:18Z</dcterms:created>
  <dcterms:modified xsi:type="dcterms:W3CDTF">2021-04-08T17:51:12Z</dcterms:modified>
</cp:coreProperties>
</file>