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49FB3-AB7B-427E-B8CB-BB1095A4A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89EE0B-424B-4FEE-8686-96D0B6153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7E0568-F5A2-4190-B996-985C2F2F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92EF8D-5EDE-4038-A3B4-5C93F507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509DF-A5AA-47FC-9D49-DCFBB121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1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A1485-1571-4ED6-9186-6BF0978A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E4136C-3B71-47B0-B8C2-064B34B29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E430AA-75F6-4A27-BFA5-09026E28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A7AAF6-AB33-400A-9CD1-3AE9DBC3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2506DA-A7A0-41AD-87B9-D73EB5E6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6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91814A-5C51-420A-80D3-95DAE1A74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5C35B1-55F8-4035-8E6A-6BE3E9E89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B6251-0996-4867-9EA0-D524243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20CCB1-BD58-43B1-BCDA-0D711C48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6E54C-6FCB-4F8F-B467-BC72D782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5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AF4B4-5A33-482B-82A0-4A9ECAFD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4B8EB-564F-40B0-9FB7-F467ADFC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2618C-5A59-4EF0-88BA-334E8E04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6C1FDB-18FA-452C-A988-BCE69A58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1054E-A00F-4701-B90C-DCD51CF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6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6D54B-4310-479E-8398-52220B35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B76B2D-2766-4B78-AA62-7CCFE970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DC7BF-9A4D-423B-B5A7-A598E33D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AE2F1-6C74-4F94-AD53-343DEFF0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CC8420-4B73-4393-9065-6EAE5EAC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0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BC2D9-CCC8-49CD-A4AD-D00D1267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00373-12C4-4C53-94CE-FF33E480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B93210-EFC7-4C2D-A494-087CF2F6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37485-980E-41BF-80DE-5AD73D28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DB1212-53EB-46D8-90AD-2F2F145E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3BBF0-1D54-4430-A959-335AC434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1C697-BF5A-44D1-B1F4-69C3C773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5943A7-1854-4258-9F65-5D8D73BB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C6431C-412F-4363-BCE8-9784BEFF4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9AD491-1487-4393-A6CD-AACD5B572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3AEDDA-516D-45DC-8246-7341BEABA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F535EB-59A1-4A5A-813F-961C7BE3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B76D9F-D69C-4C02-B226-3800EB0F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0BC66D-B1FC-40D5-A523-4F4F4CF7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05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86FD3-7F2D-4ACF-87C5-32CB2A8D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21B87A-BE7E-490C-AD54-E2DCAE89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D94B7A-AD42-4917-9BE6-4440ED10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9BE60F-4365-4830-975D-ACA790E6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84D305-462A-497A-ADFD-150A31F3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525D84-5BCB-46ED-A729-F9609576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187035-44AD-4E58-A7F3-43B78ACF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60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6DDCE-031C-4C86-80A0-A7DE5A5F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BE3BC-9192-4563-9D1E-87C9AEBF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A2201A-A9F6-4BD8-BE35-55622138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B9FE92-6F53-495C-8840-9434AD86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58DE43-E93A-47E5-89E8-D5BC761C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FF63CC-8475-4261-93E7-50D48B61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95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27558-384C-4520-929C-6C53B59E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27980E-55C2-4622-B8CD-0FB844F4D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816CCF-A6C5-4C6E-A598-2793A266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5FD397-2E56-4961-9231-0CED7BB8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A4C8F9-D737-455E-AA8F-573EB924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9E7925-4329-4F4D-ADD2-AE50E5F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33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3BF8A3-8E3D-469F-92CA-E1EAF5E1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B579BA-D7FD-463F-835E-5351A76B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F7DE1-7654-4056-B110-C72A0C1B5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050D-7E86-4CEC-8757-A52EB8D07D86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ACF888-E089-4F39-A31A-5035AF402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9D3B8-D3F2-4F9E-83A8-8F3862FE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E1DF-0D4D-473D-BCDB-0EBB98EC4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5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B2ED3-92B3-494D-9922-55E7E59D3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07E5C7-B2C5-4038-B6AC-E07136BD3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B07603003 </a:t>
            </a:r>
            <a:r>
              <a:rPr lang="zh-TW" altLang="en-US" dirty="0"/>
              <a:t>陳冠綸</a:t>
            </a:r>
          </a:p>
        </p:txBody>
      </p:sp>
    </p:spTree>
    <p:extLst>
      <p:ext uri="{BB962C8B-B14F-4D97-AF65-F5344CB8AC3E}">
        <p14:creationId xmlns:p14="http://schemas.microsoft.com/office/powerpoint/2010/main" val="108519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268E1-F200-40A4-8202-86627CED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結束呈現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1C8EFDD-36AA-4E80-9D51-9E5DBD9DD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0656"/>
            <a:ext cx="10515600" cy="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0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758A58-4BE0-48A5-B99F-E8328988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12" y="579560"/>
            <a:ext cx="10647176" cy="56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3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6063CD-06BB-4F60-A512-1F719798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99" y="266937"/>
            <a:ext cx="7084203" cy="63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A255E-058E-412A-823D-20DADCA5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F9B79E-6554-4BC1-997D-A2D2C88F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要是心算程式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要以算得很快為目標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錯了也沒差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63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ACECA-8405-409F-8091-2EBE03D2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DAE18-C7AA-4CE0-9449-DE2A629A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出題的系統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計時系統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判斷對錯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設定為答案的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更換題目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結束呈現秒數</a:t>
            </a:r>
          </a:p>
        </p:txBody>
      </p:sp>
    </p:spTree>
    <p:extLst>
      <p:ext uri="{BB962C8B-B14F-4D97-AF65-F5344CB8AC3E}">
        <p14:creationId xmlns:p14="http://schemas.microsoft.com/office/powerpoint/2010/main" val="42268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697F-C1AA-446A-98CC-13DA3670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6CCCC83-028D-4248-989D-99083699C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2032"/>
            <a:ext cx="10515600" cy="24385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BAFF60-BE66-4B60-AA49-D79F9F5BE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0543"/>
            <a:ext cx="630643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9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D99AD-B7E3-4A3B-9853-C35A54AF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完整程式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EC2DD1-6ABF-4D1A-BDE6-0BA5A2C3E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350" y="1825625"/>
            <a:ext cx="7601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AF9A1-5982-4537-B553-F9BC10D5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8E79B-6901-4174-9B83-365B9501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stopwatch.Start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Stop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A1A5B7-F0CF-421D-A5DB-4A255C65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443"/>
            <a:ext cx="9369681" cy="22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2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10E13-098D-44C3-846A-62C3A58A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判斷對錯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A3486-6004-4A5F-9FDF-B7280370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 else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用下去就對了，答錯換題目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F5AD38-F6E9-460B-B6BF-4556CC59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8863"/>
            <a:ext cx="8287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FA4B7-E69A-4C33-AFAD-F121F165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F5D77-7DE6-4946-AC89-11869197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因為不確定要出多少題，採用無限迴圈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答對之後進入下一題，答滿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題之後結束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and break)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每答對一題數字多一位數，最多只有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位數。</a:t>
            </a:r>
          </a:p>
        </p:txBody>
      </p:sp>
    </p:spTree>
    <p:extLst>
      <p:ext uri="{BB962C8B-B14F-4D97-AF65-F5344CB8AC3E}">
        <p14:creationId xmlns:p14="http://schemas.microsoft.com/office/powerpoint/2010/main" val="395912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117</Words>
  <Application>Microsoft Office PowerPoint</Application>
  <PresentationFormat>寬螢幕</PresentationFormat>
  <Paragraphs>23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程式介紹</vt:lpstr>
      <vt:lpstr>PowerPoint 簡報</vt:lpstr>
      <vt:lpstr>目標</vt:lpstr>
      <vt:lpstr>需要</vt:lpstr>
      <vt:lpstr>出題</vt:lpstr>
      <vt:lpstr>完整程式</vt:lpstr>
      <vt:lpstr>計時</vt:lpstr>
      <vt:lpstr>判斷對錯</vt:lpstr>
      <vt:lpstr>換題目</vt:lpstr>
      <vt:lpstr>結束呈現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程式介紹</dc:title>
  <dc:creator>陳冠綸</dc:creator>
  <cp:lastModifiedBy>陳冠綸</cp:lastModifiedBy>
  <cp:revision>6</cp:revision>
  <dcterms:created xsi:type="dcterms:W3CDTF">2021-04-08T17:31:01Z</dcterms:created>
  <dcterms:modified xsi:type="dcterms:W3CDTF">2021-04-08T18:12:31Z</dcterms:modified>
</cp:coreProperties>
</file>