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D5DF9-04D2-A346-8356-22D13180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D1953-A78E-9443-A332-F77E5D8F5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F28473-84EF-9443-89D5-464B3FCA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AD526B-DB62-0544-AA6B-A04FE2F3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C002C-2363-7A4A-B6FD-62AE9F1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43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23B60-3EFE-3040-8B60-6AA975CE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10FC3C-7C45-AB40-A283-4ABBFC836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13FDA-84A5-CA45-92AE-342F5296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0EB4B0-F484-D445-A57E-523D31B3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BAB40-1FBE-5F45-93FD-90511D86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99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805207-5BEC-E144-870C-FF1886A3F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FFE92B-1E53-F147-86C9-BF73B638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90870-F914-2144-9FA3-1DF07C0A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0387CC-A15D-1249-B39E-F4C640FF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02156-A198-3040-A15D-FB4FC4C3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1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5C3E5-5128-6B40-9ECE-25012A73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86724-A8ED-8D41-8F61-749E44DB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E4964-2931-0446-9E4E-41DBD1BB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25C60-A98A-F44B-B52A-8359F96E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7A3D0-C9F8-F04B-9782-B81F1858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13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2D5C7-D744-D243-B5DA-663062AD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499BB6-09A9-1643-8ED0-24D33F54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ED083C-3BD3-C947-82C8-1F4C2FEF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E190F-8168-2047-82C3-97A52A7D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FC31-7454-334E-A4FD-A69B7150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43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D0A48-C384-F440-AF99-F1408ABE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BA4EC-325F-5F4D-85E2-B5A0768D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FE24D8-91FE-1B4E-A120-0FDD1E81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119D2E-4642-2747-8526-2E7B6A6B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CF8F52-F32E-4849-9D1A-C3F73DBA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4F05F2-B280-7D43-8A1E-9D63F262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3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0A6D9-2C4B-664E-BF74-B6A2131F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0D3AA-A785-254A-9A02-7DE0D774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C285C2-D783-D84B-AC96-B848D1A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D6610A-AD58-B74C-807B-9A526E1F6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AE132B-C9E3-CA49-BAAF-7A73D8B55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8A615D-1F76-5440-AC03-6FEC97D6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CEE07A-C085-2946-944F-E9D41406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D3F8C5-6791-E647-8BEA-1621290D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5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1BDD2-FA8E-FE44-978B-B23ECAC3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AF5E88-2A3A-1D40-8648-8C61935C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895F8A-4E8F-C641-929F-ED5CDC1D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6417D1-FD0F-F444-8347-93B65E71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38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ED5864-7616-DF42-98F1-08A680A2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A113D9-928B-4E4D-B554-22CEAA45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B4D30B-FFDA-934F-A183-4976E9C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957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D80BA-948A-2A4D-823D-71417F5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11BCFA-C31E-8E45-8C84-689BE8D3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F572F6-A245-0F48-96F3-0344A40F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ED0FFF-4AD3-BF47-B982-51A549ED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38C491-F3F1-044D-BB39-D7E71CA1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B56528-9386-0643-B54A-785AD595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360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3E9EE-31D5-6948-8A7C-09AE611F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0745FF-A50D-4E45-94C1-FCBB69D44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E779BC-E633-4F48-95AF-49C2DB415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E6A046-073C-6940-BA5A-6714491A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6ED885-A6E5-A943-B378-2BB0F628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02A4F7-2B76-9C41-A9F2-3A5F7A34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6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6BC120-A344-EC4A-9BCE-6600846B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0FD51D-0329-6543-A3D0-37B69D48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02F17A-381A-4148-B05C-03336E383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1D20-BB11-CB4C-A2B7-EE277C4FA0D7}" type="datetimeFigureOut">
              <a:rPr kumimoji="1" lang="zh-TW" altLang="en-US" smtClean="0"/>
              <a:t>2021/4/8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0FA5B5-438A-C941-8181-E072B4843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0E17D-CA0F-DA46-91D9-C8CD55648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7E2E-997A-0943-8AFD-77AE931F5B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0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B4F01-55B9-D945-B3FF-31FCA9B02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計程作業一 </a:t>
            </a:r>
            <a:r>
              <a:rPr lang="en-US" altLang="zh-TW" b="1" dirty="0" err="1"/>
              <a:t>MineSweeper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235D70-E365-634B-B520-A59895874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哲學三 趙純沛 </a:t>
            </a:r>
            <a:r>
              <a:rPr lang="en-US" altLang="zh-TW" dirty="0"/>
              <a:t>B07104041</a:t>
            </a:r>
          </a:p>
        </p:txBody>
      </p:sp>
    </p:spTree>
    <p:extLst>
      <p:ext uri="{BB962C8B-B14F-4D97-AF65-F5344CB8AC3E}">
        <p14:creationId xmlns:p14="http://schemas.microsoft.com/office/powerpoint/2010/main" val="224224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99889-DB07-014A-BD7B-91F36F6E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C2BC83-6921-0F4F-880F-F7D0A0365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937" y="1111947"/>
            <a:ext cx="7942126" cy="4351338"/>
          </a:xfrm>
        </p:spPr>
      </p:pic>
    </p:spTree>
    <p:extLst>
      <p:ext uri="{BB962C8B-B14F-4D97-AF65-F5344CB8AC3E}">
        <p14:creationId xmlns:p14="http://schemas.microsoft.com/office/powerpoint/2010/main" val="222363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DE148-7BEF-E64D-A83F-C20DFA5A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構想解說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834EE-887E-C54E-8377-E7F95FA1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此程式主要分成兩個版本</a:t>
            </a:r>
            <a:endParaRPr lang="en-US" altLang="zh-TW" dirty="0"/>
          </a:p>
          <a:p>
            <a:pPr lvl="1"/>
            <a:r>
              <a:rPr lang="zh-TW" altLang="en-US" dirty="0"/>
              <a:t>第一版先開發出踩地雷的基本功能：給使用者輸入座標並回傳是否踩到地雷或是安全的字串。</a:t>
            </a:r>
            <a:endParaRPr lang="en-US" altLang="zh-TW" dirty="0"/>
          </a:p>
          <a:p>
            <a:pPr lvl="1"/>
            <a:r>
              <a:rPr lang="zh-TW" altLang="en-US" dirty="0"/>
              <a:t>第二版我加入了一個簡單的介面，在使用者輸入座標後，會呼叫這個介面的</a:t>
            </a:r>
            <a:r>
              <a:rPr lang="en-US" altLang="zh-TW" dirty="0"/>
              <a:t>Function</a:t>
            </a:r>
            <a:r>
              <a:rPr lang="zh-TW" altLang="en-US" dirty="0"/>
              <a:t>，此函式的功用是畫出一個</a:t>
            </a:r>
            <a:r>
              <a:rPr lang="en-US" altLang="zh-TW" dirty="0"/>
              <a:t>3*3</a:t>
            </a:r>
            <a:r>
              <a:rPr lang="zh-TW" altLang="en-US" dirty="0"/>
              <a:t>的方格，並在安全的座標顯示Ｏ，踩中地雷的座標顯示Ｘ。</a:t>
            </a:r>
          </a:p>
        </p:txBody>
      </p:sp>
    </p:spTree>
    <p:extLst>
      <p:ext uri="{BB962C8B-B14F-4D97-AF65-F5344CB8AC3E}">
        <p14:creationId xmlns:p14="http://schemas.microsoft.com/office/powerpoint/2010/main" val="410191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F6F96-6C08-DE4A-81EF-06AAF007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</a:rPr>
              <a:t>流程圖</a:t>
            </a:r>
            <a:endParaRPr kumimoji="1" lang="zh-TW" altLang="en-US" dirty="0">
              <a:latin typeface="+mj-ea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3FD44F-B70D-5641-8224-33ED466F3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87" b="4194"/>
          <a:stretch/>
        </p:blipFill>
        <p:spPr>
          <a:xfrm>
            <a:off x="2872731" y="337934"/>
            <a:ext cx="6446537" cy="6182132"/>
          </a:xfrm>
        </p:spPr>
      </p:pic>
    </p:spTree>
    <p:extLst>
      <p:ext uri="{BB962C8B-B14F-4D97-AF65-F5344CB8AC3E}">
        <p14:creationId xmlns:p14="http://schemas.microsoft.com/office/powerpoint/2010/main" val="70643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129AC-D663-924A-A2A6-2B292207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程式測試執行結果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70345-6B65-2545-A350-75E2FB1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遊戲成功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A28C90-585D-444A-80B9-0121798E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10" y="1755236"/>
            <a:ext cx="8026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129AC-D663-924A-A2A6-2B292207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程式測試執行結果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70345-6B65-2545-A350-75E2FB1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遊戲成功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27E459-8586-D04F-A067-A12A0C7F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825625"/>
            <a:ext cx="81407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8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111</Words>
  <Application>Microsoft Macintosh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等线 Light</vt:lpstr>
      <vt:lpstr>Arial</vt:lpstr>
      <vt:lpstr>Calibri</vt:lpstr>
      <vt:lpstr>Calibri Light</vt:lpstr>
      <vt:lpstr>Office 佈景主題</vt:lpstr>
      <vt:lpstr>計程作業一 MineSweeper</vt:lpstr>
      <vt:lpstr>PowerPoint 簡報</vt:lpstr>
      <vt:lpstr>構想解說</vt:lpstr>
      <vt:lpstr>流程圖</vt:lpstr>
      <vt:lpstr>程式測試執行結果</vt:lpstr>
      <vt:lpstr>程式測試執行結果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計程作業一 MineSweeper</dc:title>
  <dc:creator>純沛 趙</dc:creator>
  <cp:lastModifiedBy>純沛 趙</cp:lastModifiedBy>
  <cp:revision>2</cp:revision>
  <dcterms:created xsi:type="dcterms:W3CDTF">2021-04-08T15:04:21Z</dcterms:created>
  <dcterms:modified xsi:type="dcterms:W3CDTF">2021-04-08T16:07:02Z</dcterms:modified>
</cp:coreProperties>
</file>