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52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00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613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233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774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11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890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46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52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91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75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84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9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42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7819F9-B952-4A38-9613-ADB0C7E2DDEE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1D3765-C3EC-49C4-A462-92716AB25CE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562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簡易寶可夢對戰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B09A01363</a:t>
            </a:r>
            <a:r>
              <a:rPr lang="zh-TW" altLang="en-US" dirty="0" smtClean="0"/>
              <a:t>蔡明蒨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42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0" y="0"/>
            <a:ext cx="11267557" cy="8246451"/>
          </a:xfrm>
        </p:spPr>
      </p:pic>
    </p:spTree>
    <p:extLst>
      <p:ext uri="{BB962C8B-B14F-4D97-AF65-F5344CB8AC3E}">
        <p14:creationId xmlns:p14="http://schemas.microsoft.com/office/powerpoint/2010/main" val="253061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07" y="136095"/>
            <a:ext cx="6027737" cy="6486509"/>
          </a:xfrm>
        </p:spPr>
      </p:pic>
    </p:spTree>
    <p:extLst>
      <p:ext uri="{BB962C8B-B14F-4D97-AF65-F5344CB8AC3E}">
        <p14:creationId xmlns:p14="http://schemas.microsoft.com/office/powerpoint/2010/main" val="94295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23" y="0"/>
            <a:ext cx="6261305" cy="6644382"/>
          </a:xfrm>
        </p:spPr>
      </p:pic>
    </p:spTree>
    <p:extLst>
      <p:ext uri="{BB962C8B-B14F-4D97-AF65-F5344CB8AC3E}">
        <p14:creationId xmlns:p14="http://schemas.microsoft.com/office/powerpoint/2010/main" val="4683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89" y="177603"/>
            <a:ext cx="5122384" cy="6597010"/>
          </a:xfrm>
        </p:spPr>
      </p:pic>
    </p:spTree>
    <p:extLst>
      <p:ext uri="{BB962C8B-B14F-4D97-AF65-F5344CB8AC3E}">
        <p14:creationId xmlns:p14="http://schemas.microsoft.com/office/powerpoint/2010/main" val="214786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33" y="-947623"/>
            <a:ext cx="5990819" cy="8472731"/>
          </a:xfrm>
        </p:spPr>
      </p:pic>
    </p:spTree>
    <p:extLst>
      <p:ext uri="{BB962C8B-B14F-4D97-AF65-F5344CB8AC3E}">
        <p14:creationId xmlns:p14="http://schemas.microsoft.com/office/powerpoint/2010/main" val="156986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73" y="0"/>
            <a:ext cx="9531440" cy="6806844"/>
          </a:xfrm>
        </p:spPr>
      </p:pic>
    </p:spTree>
    <p:extLst>
      <p:ext uri="{BB962C8B-B14F-4D97-AF65-F5344CB8AC3E}">
        <p14:creationId xmlns:p14="http://schemas.microsoft.com/office/powerpoint/2010/main" val="156537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22" y="0"/>
            <a:ext cx="9747908" cy="6847312"/>
          </a:xfrm>
        </p:spPr>
      </p:pic>
    </p:spTree>
    <p:extLst>
      <p:ext uri="{BB962C8B-B14F-4D97-AF65-F5344CB8AC3E}">
        <p14:creationId xmlns:p14="http://schemas.microsoft.com/office/powerpoint/2010/main" val="141489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38" y="-172445"/>
            <a:ext cx="8066179" cy="7030445"/>
          </a:xfrm>
        </p:spPr>
      </p:pic>
    </p:spTree>
    <p:extLst>
      <p:ext uri="{BB962C8B-B14F-4D97-AF65-F5344CB8AC3E}">
        <p14:creationId xmlns:p14="http://schemas.microsoft.com/office/powerpoint/2010/main" val="172184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07" y="609600"/>
            <a:ext cx="11693494" cy="5708635"/>
          </a:xfrm>
        </p:spPr>
      </p:pic>
    </p:spTree>
    <p:extLst>
      <p:ext uri="{BB962C8B-B14F-4D97-AF65-F5344CB8AC3E}">
        <p14:creationId xmlns:p14="http://schemas.microsoft.com/office/powerpoint/2010/main" val="283356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4" y="267419"/>
            <a:ext cx="11074973" cy="6351187"/>
          </a:xfrm>
        </p:spPr>
      </p:pic>
    </p:spTree>
    <p:extLst>
      <p:ext uri="{BB962C8B-B14F-4D97-AF65-F5344CB8AC3E}">
        <p14:creationId xmlns:p14="http://schemas.microsoft.com/office/powerpoint/2010/main" val="3864709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05" y="319178"/>
            <a:ext cx="11199961" cy="6326038"/>
          </a:xfrm>
        </p:spPr>
      </p:pic>
    </p:spTree>
    <p:extLst>
      <p:ext uri="{BB962C8B-B14F-4D97-AF65-F5344CB8AC3E}">
        <p14:creationId xmlns:p14="http://schemas.microsoft.com/office/powerpoint/2010/main" val="337143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9" y="215661"/>
            <a:ext cx="11224664" cy="6291532"/>
          </a:xfrm>
        </p:spPr>
      </p:pic>
    </p:spTree>
    <p:extLst>
      <p:ext uri="{BB962C8B-B14F-4D97-AF65-F5344CB8AC3E}">
        <p14:creationId xmlns:p14="http://schemas.microsoft.com/office/powerpoint/2010/main" val="84768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1074</TotalTime>
  <Words>8</Words>
  <Application>Microsoft Office PowerPoint</Application>
  <PresentationFormat>寬螢幕</PresentationFormat>
  <Paragraphs>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Calisto MT</vt:lpstr>
      <vt:lpstr>Trebuchet MS</vt:lpstr>
      <vt:lpstr>Wingdings 2</vt:lpstr>
      <vt:lpstr>石板</vt:lpstr>
      <vt:lpstr>簡易寶可夢對戰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2021-04-08T11:44:58Z</dcterms:created>
  <dcterms:modified xsi:type="dcterms:W3CDTF">2021-04-09T05:45:41Z</dcterms:modified>
</cp:coreProperties>
</file>