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9659-6FC7-468D-88C9-3BCFC612E868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225C-982E-4B00-8F16-9B1023DBF89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4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17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9659-6FC7-468D-88C9-3BCFC612E868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225C-982E-4B00-8F16-9B1023DBF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1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40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1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3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6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40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1AA33-A398-4536-BF10-298FC83DDA7A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8A2421-AD6C-4A47-AA71-D0C87FE5149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Mid-term Test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5-6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read code?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Main function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tracking 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93674" cy="435133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the question:</a:t>
            </a:r>
          </a:p>
          <a:p>
            <a:pPr marL="0" lv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請寫一個程式，輸入文句，從中找出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words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，計算各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word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出現次數，並將結果依出現次數，由高而低排序顯示於主控台螢幕</a:t>
            </a:r>
            <a:endParaRPr lang="en-US" altLang="zh-TW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bird in the hand is worth two in the bush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20" y="1825625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96646" y="1371839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6032863" cy="457517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function we need?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user input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&lt;optional&gt;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article into words.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comma, period, etc.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 if a word is semantic words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word from list if it is not semantic word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semantic words by frequency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InputArticle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ProcessLine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IsAStopWord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77" y="1181237"/>
            <a:ext cx="4482737" cy="41203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55477" y="811905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868" y="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886891" y="119125"/>
            <a:ext cx="9305109" cy="67172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[]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string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Length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[]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int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Length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/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method 1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/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</a:t>
            </a:r>
            <a:r>
              <a:rPr kumimoji="0" lang="en-US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count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 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var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inArray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!= -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response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+=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else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/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/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/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bubble sort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&lt;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swap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swap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ref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j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 print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0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pointer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++)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Console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WriteLine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{0}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: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{1}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name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freq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i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5868" y="1904002"/>
            <a:ext cx="2100943" cy="5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19" y="1890940"/>
            <a:ext cx="6111241" cy="104820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19" y="2978332"/>
            <a:ext cx="10839995" cy="320910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  <a:t>//method 2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616161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SortedDictionary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new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SortedDictionary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&gt;();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var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words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ContainsKey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=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] +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else</a:t>
            </a:r>
            <a:b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Add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str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1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/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List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KeyValuePair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&gt;&gt;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list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=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hashtable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OrderByDescending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pair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=&gt;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pair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Value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ToList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foreach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KeyValuePair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 </a:t>
            </a:r>
            <a:r>
              <a:rPr kumimoji="0" lang="zh-TW" altLang="zh-TW" sz="105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0"/>
                <a:ea typeface="JetBrains Mono"/>
              </a:rPr>
              <a:t>in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list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1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050" b="1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1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Arial Unicode MS" panose="020B0604020202020204" pitchFamily="34" charset="-120"/>
                <a:ea typeface="JetBrains Mono"/>
              </a:rPr>
              <a:t>Console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0"/>
                <a:ea typeface="JetBrains Mono"/>
              </a:rPr>
              <a:t>WriteLine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{0}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: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0"/>
                <a:ea typeface="JetBrains Mono"/>
              </a:rPr>
              <a:t>{1}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0"/>
                <a:ea typeface="JetBrains Mono"/>
              </a:rPr>
              <a:t>"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Key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entry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.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Arial Unicode MS" panose="020B0604020202020204" pitchFamily="34" charset="-120"/>
                <a:ea typeface="JetBrains Mono"/>
              </a:rPr>
              <a:t>Value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);</a:t>
            </a:r>
            <a:b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159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Arial Unicode MS</vt:lpstr>
      <vt:lpstr>JetBrains Mono</vt:lpstr>
      <vt:lpstr>新細明體</vt:lpstr>
      <vt:lpstr>Arial</vt:lpstr>
      <vt:lpstr>Calibri</vt:lpstr>
      <vt:lpstr>Calibri Light</vt:lpstr>
      <vt:lpstr>Times New Roman</vt:lpstr>
      <vt:lpstr>回顧</vt:lpstr>
      <vt:lpstr>Computer Programming Mid-term Test 2</vt:lpstr>
      <vt:lpstr>Problem 5-6</vt:lpstr>
      <vt:lpstr>Problem 7</vt:lpstr>
      <vt:lpstr>Problem 7</vt:lpstr>
      <vt:lpstr>Problem 7</vt:lpstr>
      <vt:lpstr>Problem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Mid-term Test 2</dc:title>
  <dc:creator>user</dc:creator>
  <cp:lastModifiedBy>user</cp:lastModifiedBy>
  <cp:revision>6</cp:revision>
  <dcterms:created xsi:type="dcterms:W3CDTF">2021-04-13T11:56:47Z</dcterms:created>
  <dcterms:modified xsi:type="dcterms:W3CDTF">2021-04-15T14:49:52Z</dcterms:modified>
</cp:coreProperties>
</file>