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5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31808-FDD5-4BB5-8058-E71492E39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7062C-1B2A-4D6B-B697-9FF67D88F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DD6C0-E94F-4B1C-8A7D-6CF131E7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4E99D-4877-4D1D-ABA1-48172F96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52CA8-D63C-49B8-B0FD-71214FEF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441CB-2416-4560-A1F1-490E2B45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2B7F66-C603-4052-9911-CE514A45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3F6EB-7522-4955-A975-01778B9D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D5A79-75DE-42AC-947A-B21E717B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77789-0F47-4FE9-BCB8-739DD099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04FB44-487C-4235-A567-8F187539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13A437-AD1B-487D-8AA7-A7CF7A5D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BBF37-8553-49B8-A54A-416A5C9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E4DCAD-D01F-4308-B4D8-448846E5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5BC45-E3AA-400A-835D-A67DEB40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4757D-58E1-4CDC-BACB-3CC97C35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D8CBC-C5FE-4B0C-BF18-B6C1FD97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9500F-FECD-469B-9625-4A1E589D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8AD149-0684-45DF-BACA-24B6BD2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285D0-5E44-4025-8E73-14A7219B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A810A-CF60-4FFD-825F-FD7C6702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B109F5-14B7-4C96-98B4-AC2DF4AB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FDE9C-6AA6-4552-A66B-8BDDC2EF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55F61F-11DD-435F-A1EF-E24D5CF8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B944E7-2B72-48F5-8EF6-25A7A3C2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5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6B089-7EAA-4A34-B469-CE7CE207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5B508-A4D1-4FCB-92F3-8E75F7F2F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BE3495-E534-4BAC-8BAF-25AF6777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47524-10A9-4E79-96E8-DC43DB0F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3F5AA-CBAD-4676-90D7-2CBAC03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5EB60F-EA47-41E2-BEC5-FBB9BED5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CC6E-0EEE-4DAA-984E-FEE95549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9B6DB0-1CA0-4496-92EB-25C9F32A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6E1D5B-60BE-4FF5-AB56-33E9CD43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956C0E-AC96-478E-94E0-0F2404004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327ABE-9EEC-4D20-BF7B-C6F13A5E6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F9E756-00A9-4568-A524-5DB038EA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01709A-4610-4513-860B-945AF451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3D07732-031F-4FBE-B383-7E24E961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17160-0765-4EC0-8407-969C6069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FC7ACF-4B52-43B8-85BA-D64AAE9A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18F905-6555-4BB5-9A20-501C878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E09450-0D1A-4BF7-A713-6102898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1BBB4D-911B-41F9-A305-1051D0BB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7B7843-0B5D-4432-9D4A-DF658B46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CC4D8-C943-434F-AF04-726869CB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CF8BD-15E2-4F24-A822-B1EA0B01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80DC4-A674-41D0-BD28-484C7E68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A48522-CE4E-4287-BF8C-541F873D8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3455F7-E959-45A7-8DC8-2B6A5C7C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AB4958-F367-4691-954C-6F63ABA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738373-44E8-40AC-B652-FA426F4E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8A453-6EB9-4E0C-A30D-009E94F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E50D5B-A806-4479-B1D7-DE0A5573A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22B7BD-9829-4E18-B21D-A41B54A6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928EE-BA82-4B68-B221-E3DF1C1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97B282-9E49-46CE-90D2-F1F26FF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9E6BC-EBF5-4D17-ACEF-2E7000E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11B0D7-88BA-487E-B91D-CC2B7856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3DDC7A-A677-46A0-B774-F1409D94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FDC32-8164-4A9C-A928-90175FE4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96BF-3184-4439-9731-0A9F140A178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DFAE8-0ADA-4961-AA64-77BE4170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BA47F7-7BE5-4D8B-A967-D299B4CC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B4D5-779D-455F-ABD6-83E9E25C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79C5C-FF81-49B6-B41B-7F5604547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87" y="1037737"/>
            <a:ext cx="9144000" cy="339218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TW" altLang="en-US" b="1" i="0" dirty="0">
                <a:effectLst/>
                <a:latin typeface="+mn-ea"/>
                <a:ea typeface="+mn-ea"/>
              </a:rPr>
              <a:t>計算機程式</a:t>
            </a:r>
            <a:r>
              <a:rPr lang="zh-CN" altLang="en-US" b="1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作業報告</a:t>
            </a:r>
            <a:br>
              <a:rPr lang="en-US" altLang="zh-CN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-US" altLang="zh-CN" sz="400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——</a:t>
            </a:r>
            <a:r>
              <a:rPr lang="zh-CN" altLang="en-US" sz="400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賭駱駝遊戲</a:t>
            </a:r>
            <a:br>
              <a:rPr lang="zh-TW" altLang="en-US" b="0" i="0" dirty="0">
                <a:solidFill>
                  <a:srgbClr val="2E5C6E"/>
                </a:solidFill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B729C0-253D-4B85-9885-C4CC618A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6262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B09107053 </a:t>
            </a:r>
            <a:r>
              <a:rPr lang="zh-CN" altLang="en-US" dirty="0"/>
              <a:t>黃珮瑜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BA9C9E7-B40E-421F-8761-2D6920B5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3" y="910275"/>
            <a:ext cx="11583384" cy="50374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6817B5-E4AF-42EC-AB99-CDECA37DAF32}"/>
              </a:ext>
            </a:extLst>
          </p:cNvPr>
          <p:cNvSpPr/>
          <p:nvPr/>
        </p:nvSpPr>
        <p:spPr>
          <a:xfrm>
            <a:off x="213543" y="3690453"/>
            <a:ext cx="4637705" cy="629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D2E8772-5412-4455-8C11-2E9051B04D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46" y="197116"/>
            <a:ext cx="4511770" cy="66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8B696-BF1B-4B62-AB05-45785FC2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12" y="253166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6000" b="1" dirty="0">
                <a:latin typeface="PMingLiU" panose="02020500000000000000" pitchFamily="18" charset="-120"/>
                <a:ea typeface="PMingLiU" panose="02020500000000000000" pitchFamily="18" charset="-120"/>
              </a:rPr>
              <a:t>選擇題目動機</a:t>
            </a:r>
            <a:endParaRPr lang="en-US" sz="6000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500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8AD07-FD07-45C6-9627-9B12F373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135"/>
            <a:ext cx="10515600" cy="1778296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PMingLiU" panose="02020500000000000000" pitchFamily="18" charset="-120"/>
                <a:ea typeface="PMingLiU" panose="02020500000000000000" pitchFamily="18" charset="-120"/>
              </a:rPr>
              <a:t>程式構思方向</a:t>
            </a:r>
            <a:endParaRPr lang="en-US" sz="5400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7D6822-BC56-48A7-B35A-272607F1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134"/>
            <a:ext cx="2956286" cy="4247434"/>
          </a:xfrm>
          <a:noFill/>
        </p:spPr>
        <p:txBody>
          <a:bodyPr>
            <a:normAutofit fontScale="85000" lnSpcReduction="20000"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$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5400" b="1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駱駝</a:t>
            </a:r>
            <a:endParaRPr lang="en-US" sz="5400" b="1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5400" b="1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飼料</a:t>
            </a:r>
            <a:endParaRPr lang="en-US" altLang="zh-CN" sz="5400" b="1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5400" b="1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騎師</a:t>
            </a:r>
            <a:endParaRPr lang="en-US" altLang="zh-CN" sz="5400" b="1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752688-B4E5-46F8-88F7-8A6485FFBD57}"/>
              </a:ext>
            </a:extLst>
          </p:cNvPr>
          <p:cNvSpPr txBox="1"/>
          <p:nvPr/>
        </p:nvSpPr>
        <p:spPr>
          <a:xfrm>
            <a:off x="5070266" y="2251779"/>
            <a:ext cx="280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本金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10,000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元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1386EF-3558-4A89-AFFD-C1F6D4560875}"/>
              </a:ext>
            </a:extLst>
          </p:cNvPr>
          <p:cNvSpPr txBox="1"/>
          <p:nvPr/>
        </p:nvSpPr>
        <p:spPr>
          <a:xfrm>
            <a:off x="4980834" y="3030039"/>
            <a:ext cx="4781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沙漠風暴撒哈拉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Tesla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】</a:t>
            </a:r>
          </a:p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哈根達斯巴達哈拉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Acura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】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360926-7C25-45AA-88F0-E7516A683699}"/>
              </a:ext>
            </a:extLst>
          </p:cNvPr>
          <p:cNvSpPr txBox="1"/>
          <p:nvPr/>
        </p:nvSpPr>
        <p:spPr>
          <a:xfrm>
            <a:off x="5070266" y="4091349"/>
            <a:ext cx="4781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人參好難大補湯</a:t>
            </a:r>
            <a:endParaRPr lang="en-US" altLang="zh-TW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葱爆氣流斬</a:t>
            </a:r>
            <a:endParaRPr lang="en-US" altLang="zh-TW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柵欄拉麵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9FA1C6-92FE-420F-A38D-2DB003F52617}"/>
              </a:ext>
            </a:extLst>
          </p:cNvPr>
          <p:cNvSpPr txBox="1"/>
          <p:nvPr/>
        </p:nvSpPr>
        <p:spPr>
          <a:xfrm>
            <a:off x="4980834" y="5376891"/>
            <a:ext cx="522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館前將暉</a:t>
            </a:r>
            <a:r>
              <a:rPr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 </a:t>
            </a: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山崎閒人</a:t>
            </a:r>
            <a:endParaRPr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農村拓哉     玄米律師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8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714F9C-1759-4153-8503-2745893A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859156"/>
            <a:ext cx="10918046" cy="45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A85D5A-5232-4EDF-83BB-8970B75E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2" y="1186947"/>
            <a:ext cx="11545565" cy="397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999314-6D84-486A-8CD8-7026B291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2" y="712810"/>
            <a:ext cx="11753964" cy="54323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CE5EA8-46D8-474B-AD6E-0D6437DB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2" y="4174098"/>
            <a:ext cx="11376159" cy="16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24C066-35A4-4529-AF5D-8353423AF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81" b="2016"/>
          <a:stretch/>
        </p:blipFill>
        <p:spPr>
          <a:xfrm>
            <a:off x="284723" y="824577"/>
            <a:ext cx="11365208" cy="47270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64C93A-B667-44EF-ACC1-F26830A6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12" y="3008534"/>
            <a:ext cx="7961072" cy="39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0DBC9C-8584-46FB-B1C0-368E42D5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45"/>
            <a:ext cx="12192000" cy="525770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0CAF350-776D-424D-9746-A17F952A6F16}"/>
              </a:ext>
            </a:extLst>
          </p:cNvPr>
          <p:cNvCxnSpPr/>
          <p:nvPr/>
        </p:nvCxnSpPr>
        <p:spPr>
          <a:xfrm>
            <a:off x="-54754" y="3641174"/>
            <a:ext cx="4380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E879861-CC1A-4618-853E-C56EB643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" y="739254"/>
            <a:ext cx="11743013" cy="52152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F6AA671-1176-4607-A47F-EAF98A0EB67C}"/>
              </a:ext>
            </a:extLst>
          </p:cNvPr>
          <p:cNvCxnSpPr/>
          <p:nvPr/>
        </p:nvCxnSpPr>
        <p:spPr>
          <a:xfrm>
            <a:off x="71181" y="4106587"/>
            <a:ext cx="40518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0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68</Words>
  <Application>Microsoft Office PowerPoint</Application>
  <PresentationFormat>寬螢幕</PresentationFormat>
  <Paragraphs>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Lato Extended</vt:lpstr>
      <vt:lpstr>新細明體</vt:lpstr>
      <vt:lpstr>新細明體</vt:lpstr>
      <vt:lpstr>Arial</vt:lpstr>
      <vt:lpstr>Calibri</vt:lpstr>
      <vt:lpstr>Calibri Light</vt:lpstr>
      <vt:lpstr>Times New Roman</vt:lpstr>
      <vt:lpstr>Office 佈景主題</vt:lpstr>
      <vt:lpstr>計算機程式作業報告 ——賭駱駝遊戲 </vt:lpstr>
      <vt:lpstr>選擇題目動機</vt:lpstr>
      <vt:lpstr>程式構思方向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Teresa Huang</dc:creator>
  <cp:lastModifiedBy>Teresa Huang</cp:lastModifiedBy>
  <cp:revision>10</cp:revision>
  <dcterms:created xsi:type="dcterms:W3CDTF">2021-04-08T17:01:54Z</dcterms:created>
  <dcterms:modified xsi:type="dcterms:W3CDTF">2021-04-09T06:56:24Z</dcterms:modified>
</cp:coreProperties>
</file>