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4"/>
  </p:notesMasterIdLst>
  <p:sldIdLst>
    <p:sldId id="394" r:id="rId3"/>
    <p:sldId id="395" r:id="rId4"/>
    <p:sldId id="397" r:id="rId5"/>
    <p:sldId id="401" r:id="rId6"/>
    <p:sldId id="402" r:id="rId7"/>
    <p:sldId id="403" r:id="rId8"/>
    <p:sldId id="271" r:id="rId9"/>
    <p:sldId id="404" r:id="rId10"/>
    <p:sldId id="405" r:id="rId11"/>
    <p:sldId id="406" r:id="rId12"/>
    <p:sldId id="407" r:id="rId13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4"/>
            <p14:sldId id="395"/>
            <p14:sldId id="397"/>
            <p14:sldId id="401"/>
            <p14:sldId id="402"/>
            <p14:sldId id="403"/>
            <p14:sldId id="271"/>
            <p14:sldId id="404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050" y="-57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79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1" r:id="rId99"/>
    <p:sldLayoutId id="2147483772" r:id="rId10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4356" y="4040045"/>
            <a:ext cx="15481300" cy="1357396"/>
          </a:xfrm>
          <a:noFill/>
        </p:spPr>
        <p:txBody>
          <a:bodyPr/>
          <a:lstStyle/>
          <a:p>
            <a:r>
              <a:rPr kumimoji="1" lang="zh-TW" altLang="en-US" dirty="0" smtClean="0">
                <a:solidFill>
                  <a:schemeClr val="accent5">
                    <a:lumMod val="75000"/>
                  </a:schemeClr>
                </a:solidFill>
                <a:latin typeface="源流明體 TTF Heavy" pitchFamily="18" charset="-120"/>
                <a:ea typeface="源流明體 TTF Heavy" pitchFamily="18" charset="-120"/>
              </a:rPr>
              <a:t>日文動詞分類器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源流明體 TTF Heavy" pitchFamily="18" charset="-120"/>
              <a:ea typeface="源流明體 TTF Heavy" pitchFamily="18" charset="-12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Jun </a:t>
            </a:r>
            <a:r>
              <a:rPr kumimoji="1" lang="en-US" altLang="ja-JP" dirty="0" err="1"/>
              <a:t>Akizaki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The Power of PowerPoint – thepopp.com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8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42">
        <p:fade/>
      </p:transition>
    </mc:Choice>
    <mc:Fallback xmlns="">
      <p:transition spd="med" advTm="48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4583" y="4003964"/>
            <a:ext cx="4418834" cy="1636712"/>
          </a:xfrm>
        </p:spPr>
        <p:txBody>
          <a:bodyPr>
            <a:normAutofit/>
          </a:bodyPr>
          <a:lstStyle/>
          <a:p>
            <a:r>
              <a:rPr kumimoji="1" lang="zh-TW" altLang="en-US" sz="6000" dirty="0" smtClean="0">
                <a:latin typeface="源雲明體 TTF SemiBold" pitchFamily="18" charset="-120"/>
                <a:ea typeface="源雲明體 TTF SemiBold" pitchFamily="18" charset="-120"/>
              </a:rPr>
              <a:t>缺點</a:t>
            </a:r>
            <a:endParaRPr kumimoji="1" lang="ja-JP" altLang="en-US" sz="6000" dirty="0">
              <a:latin typeface="源雲明體 TTF SemiBold" pitchFamily="18" charset="-120"/>
              <a:ea typeface="源雲明體 TTF SemiBold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582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79497" y="4562560"/>
            <a:ext cx="10302559" cy="1357396"/>
          </a:xfrm>
          <a:noFill/>
        </p:spPr>
        <p:txBody>
          <a:bodyPr/>
          <a:lstStyle/>
          <a:p>
            <a:r>
              <a:rPr kumimoji="1" lang="zh-TW" altLang="en-US" dirty="0" smtClean="0">
                <a:solidFill>
                  <a:schemeClr val="accent5">
                    <a:lumMod val="75000"/>
                  </a:schemeClr>
                </a:solidFill>
                <a:latin typeface="源流明體 TTF Heavy" pitchFamily="18" charset="-120"/>
                <a:ea typeface="源流明體 TTF Heavy" pitchFamily="18" charset="-120"/>
              </a:rPr>
              <a:t>報告結束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源流明體 TTF Heavy" pitchFamily="18" charset="-120"/>
              <a:ea typeface="源流明體 TTF Heavy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60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42">
        <p:fade/>
      </p:transition>
    </mc:Choice>
    <mc:Fallback xmlns="">
      <p:transition spd="med" advTm="48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4583" y="4003964"/>
            <a:ext cx="4418834" cy="1636712"/>
          </a:xfrm>
        </p:spPr>
        <p:txBody>
          <a:bodyPr>
            <a:normAutofit/>
          </a:bodyPr>
          <a:lstStyle/>
          <a:p>
            <a:r>
              <a:rPr kumimoji="1" lang="zh-TW" altLang="en-US" sz="6000" dirty="0" smtClean="0">
                <a:latin typeface="源雲明體 TTF SemiBold" pitchFamily="18" charset="-120"/>
                <a:ea typeface="源雲明體 TTF SemiBold" pitchFamily="18" charset="-120"/>
              </a:rPr>
              <a:t>動詞</a:t>
            </a:r>
            <a:endParaRPr kumimoji="1" lang="ja-JP" altLang="en-US" sz="6000" dirty="0">
              <a:latin typeface="源雲明體 TTF SemiBold" pitchFamily="18" charset="-120"/>
              <a:ea typeface="源雲明體 TTF SemiBold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3277590" y="1649932"/>
            <a:ext cx="6040252" cy="2781683"/>
          </a:xfrm>
        </p:spPr>
        <p:txBody>
          <a:bodyPr/>
          <a:lstStyle/>
          <a:p>
            <a:pPr algn="l"/>
            <a:r>
              <a:rPr kumimoji="1" lang="ja-JP" altLang="en-US" dirty="0" smtClean="0">
                <a:latin typeface="源雲明體 TTF SemiBold" pitchFamily="18" charset="-120"/>
                <a:ea typeface="源雲明體 TTF SemiBold" pitchFamily="18" charset="-120"/>
              </a:rPr>
              <a:t>サ</a:t>
            </a:r>
            <a:r>
              <a:rPr lang="zh-TW" altLang="en-US" dirty="0">
                <a:latin typeface="源雲明體 TTF SemiBold" pitchFamily="18" charset="-120"/>
                <a:ea typeface="源雲明體 TTF SemiBold" pitchFamily="18" charset="-120"/>
              </a:rPr>
              <a:t>／</a:t>
            </a:r>
            <a:r>
              <a:rPr kumimoji="1" lang="ja-JP" altLang="en-US" dirty="0" smtClean="0">
                <a:latin typeface="源雲明體 TTF SemiBold" pitchFamily="18" charset="-120"/>
                <a:ea typeface="源雲明體 TTF SemiBold" pitchFamily="18" charset="-120"/>
              </a:rPr>
              <a:t>カ行</a:t>
            </a:r>
            <a:r>
              <a:rPr kumimoji="1" lang="zh-TW" altLang="en-US" dirty="0" smtClean="0">
                <a:latin typeface="源雲明體 TTF SemiBold" pitchFamily="18" charset="-120"/>
                <a:ea typeface="源雲明體 TTF SemiBold" pitchFamily="18" charset="-120"/>
              </a:rPr>
              <a:t>變格動詞</a:t>
            </a:r>
            <a:endParaRPr kumimoji="1" lang="ja-JP" altLang="en-US" dirty="0">
              <a:latin typeface="源雲明體 TTF SemiBold" pitchFamily="18" charset="-120"/>
              <a:ea typeface="源雲明體 TTF SemiBold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8" name="Text Placeholder 25"/>
          <p:cNvSpPr txBox="1">
            <a:spLocks/>
          </p:cNvSpPr>
          <p:nvPr/>
        </p:nvSpPr>
        <p:spPr>
          <a:xfrm>
            <a:off x="3850902" y="2099232"/>
            <a:ext cx="8131301" cy="7478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1371417" rtl="0" eaLnBrk="1" latinLnBrk="0" hangingPunct="1">
              <a:lnSpc>
                <a:spcPct val="160000"/>
              </a:lnSpc>
              <a:spcBef>
                <a:spcPts val="1800"/>
              </a:spcBef>
              <a:buFont typeface="Wingdings" panose="05000000000000000000" pitchFamily="2" charset="2"/>
              <a:buChar char="l"/>
              <a:defRPr kumimoji="1"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ja-JP" altLang="en-US" sz="4400" dirty="0" smtClean="0">
                <a:latin typeface="源雲明體 TTF Regular" pitchFamily="18" charset="-120"/>
                <a:ea typeface="源雲明體 TTF Regular" pitchFamily="18" charset="-120"/>
              </a:rPr>
              <a:t>する</a:t>
            </a:r>
            <a:r>
              <a:rPr lang="en-US" altLang="ja-JP" sz="4400" dirty="0" smtClean="0">
                <a:latin typeface="源雲明體 TTF Regular" pitchFamily="18" charset="-120"/>
                <a:ea typeface="源雲明體 TTF Regular" pitchFamily="18" charset="-120"/>
              </a:rPr>
              <a:t>(</a:t>
            </a:r>
            <a:r>
              <a:rPr lang="en-US" altLang="ja-JP" sz="4400" dirty="0" err="1" smtClean="0">
                <a:latin typeface="源雲明體 TTF Regular" pitchFamily="18" charset="-120"/>
                <a:ea typeface="源雲明體 TTF Regular" pitchFamily="18" charset="-120"/>
              </a:rPr>
              <a:t>suru</a:t>
            </a:r>
            <a:r>
              <a:rPr lang="en-US" altLang="ja-JP" sz="4400" dirty="0" smtClean="0">
                <a:latin typeface="源雲明體 TTF Regular" pitchFamily="18" charset="-120"/>
                <a:ea typeface="源雲明體 TTF Regular" pitchFamily="18" charset="-12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ja-JP" altLang="en-US" sz="4400" dirty="0">
                <a:latin typeface="源雲明體 TTF Regular" pitchFamily="18" charset="-120"/>
                <a:ea typeface="源雲明體 TTF Regular" pitchFamily="18" charset="-120"/>
              </a:rPr>
              <a:t>来</a:t>
            </a:r>
            <a:r>
              <a:rPr lang="ja-JP" altLang="en-US" sz="4400" dirty="0" smtClean="0">
                <a:latin typeface="源雲明體 TTF Regular" pitchFamily="18" charset="-120"/>
                <a:ea typeface="源雲明體 TTF Regular" pitchFamily="18" charset="-120"/>
              </a:rPr>
              <a:t>る</a:t>
            </a:r>
            <a:r>
              <a:rPr lang="en-US" altLang="ja-JP" sz="4400" dirty="0" smtClean="0">
                <a:latin typeface="源雲明體 TTF Regular" pitchFamily="18" charset="-120"/>
                <a:ea typeface="源雲明體 TTF Regular" pitchFamily="18" charset="-120"/>
              </a:rPr>
              <a:t>(</a:t>
            </a:r>
            <a:r>
              <a:rPr lang="en-US" altLang="ja-JP" sz="4400" dirty="0" err="1" smtClean="0">
                <a:latin typeface="源雲明體 TTF Regular" pitchFamily="18" charset="-120"/>
                <a:ea typeface="源雲明體 TTF Regular" pitchFamily="18" charset="-120"/>
              </a:rPr>
              <a:t>kuru</a:t>
            </a:r>
            <a:r>
              <a:rPr lang="en-US" altLang="ja-JP" sz="4400" dirty="0" smtClean="0">
                <a:latin typeface="源雲明體 TTF Regular" pitchFamily="18" charset="-120"/>
                <a:ea typeface="源雲明體 TTF Regular" pitchFamily="18" charset="-12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ja-JP" altLang="en-US" sz="4400" dirty="0">
              <a:latin typeface="源雲明體 TTF Regular" pitchFamily="18" charset="-120"/>
              <a:ea typeface="源雲明體 TTF Regular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2816468"/>
      </p:ext>
    </p:extLst>
  </p:cSld>
  <p:clrMapOvr>
    <a:masterClrMapping/>
  </p:clrMapOvr>
  <p:transition spd="slow" advTm="4050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3277590" y="1649932"/>
            <a:ext cx="6365174" cy="2781683"/>
          </a:xfrm>
        </p:spPr>
        <p:txBody>
          <a:bodyPr/>
          <a:lstStyle/>
          <a:p>
            <a:pPr algn="l"/>
            <a:r>
              <a:rPr kumimoji="1" lang="zh-TW" altLang="en-US" dirty="0" smtClean="0">
                <a:latin typeface="源雲明體 TTF SemiBold" pitchFamily="18" charset="-120"/>
                <a:ea typeface="源雲明體 TTF SemiBold" pitchFamily="18" charset="-120"/>
              </a:rPr>
              <a:t>上</a:t>
            </a:r>
            <a:r>
              <a:rPr lang="zh-TW" altLang="en-US" dirty="0">
                <a:latin typeface="源雲明體 TTF SemiBold" pitchFamily="18" charset="-120"/>
                <a:ea typeface="源雲明體 TTF SemiBold" pitchFamily="18" charset="-120"/>
              </a:rPr>
              <a:t>／</a:t>
            </a:r>
            <a:r>
              <a:rPr kumimoji="1" lang="zh-TW" altLang="en-US" dirty="0" smtClean="0">
                <a:latin typeface="源雲明體 TTF SemiBold" pitchFamily="18" charset="-120"/>
                <a:ea typeface="源雲明體 TTF SemiBold" pitchFamily="18" charset="-120"/>
              </a:rPr>
              <a:t>下一段變格動詞</a:t>
            </a:r>
            <a:endParaRPr kumimoji="1" lang="ja-JP" altLang="en-US" dirty="0">
              <a:latin typeface="源雲明體 TTF SemiBold" pitchFamily="18" charset="-120"/>
              <a:ea typeface="源雲明體 TTF SemiBold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/>
          </p:nvPr>
        </p:nvSpPr>
        <p:spPr>
          <a:xfrm>
            <a:off x="3850902" y="3184568"/>
            <a:ext cx="9532589" cy="544341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zh-TW" altLang="en-US" sz="4400" dirty="0" smtClean="0">
                <a:latin typeface="源雲明體 TTF Regular" pitchFamily="18" charset="-120"/>
                <a:ea typeface="源雲明體 TTF Regular" pitchFamily="18" charset="-120"/>
              </a:rPr>
              <a:t>語尾為</a:t>
            </a:r>
            <a:r>
              <a:rPr kumimoji="1" lang="ja-JP" altLang="en-US" sz="4400" dirty="0" smtClean="0">
                <a:latin typeface="源雲明體 TTF Regular" pitchFamily="18" charset="-120"/>
                <a:ea typeface="源雲明體 TTF Regular" pitchFamily="18" charset="-120"/>
              </a:rPr>
              <a:t>る</a:t>
            </a:r>
            <a:r>
              <a:rPr kumimoji="1" lang="en-US" altLang="ja-JP" sz="4400" dirty="0" smtClean="0">
                <a:latin typeface="源雲明體 TTF Regular" pitchFamily="18" charset="-120"/>
                <a:ea typeface="源雲明體 TTF Regular" pitchFamily="18" charset="-120"/>
              </a:rPr>
              <a:t>(</a:t>
            </a:r>
            <a:r>
              <a:rPr kumimoji="1" lang="en-US" altLang="ja-JP" sz="4400" dirty="0" err="1" smtClean="0">
                <a:latin typeface="源雲明體 TTF Regular" pitchFamily="18" charset="-120"/>
                <a:ea typeface="源雲明體 TTF Regular" pitchFamily="18" charset="-120"/>
              </a:rPr>
              <a:t>ru</a:t>
            </a:r>
            <a:r>
              <a:rPr kumimoji="1" lang="en-US" altLang="ja-JP" sz="4400" dirty="0" smtClean="0">
                <a:latin typeface="源雲明體 TTF Regular" pitchFamily="18" charset="-120"/>
                <a:ea typeface="源雲明體 TTF Regular" pitchFamily="18" charset="-12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ja-JP" altLang="en-US" sz="4400" dirty="0">
                <a:latin typeface="源雲明體 TTF Regular" pitchFamily="18" charset="-120"/>
                <a:ea typeface="源雲明體 TTF Regular" pitchFamily="18" charset="-120"/>
              </a:rPr>
              <a:t>る</a:t>
            </a:r>
            <a:r>
              <a:rPr lang="en-US" altLang="ja-JP" sz="4400" dirty="0">
                <a:latin typeface="源雲明體 TTF Regular" pitchFamily="18" charset="-120"/>
                <a:ea typeface="源雲明體 TTF Regular" pitchFamily="18" charset="-120"/>
              </a:rPr>
              <a:t>(</a:t>
            </a:r>
            <a:r>
              <a:rPr lang="en-US" altLang="ja-JP" sz="4400" dirty="0" err="1" smtClean="0">
                <a:latin typeface="源雲明體 TTF Regular" pitchFamily="18" charset="-120"/>
                <a:ea typeface="源雲明體 TTF Regular" pitchFamily="18" charset="-120"/>
              </a:rPr>
              <a:t>ru</a:t>
            </a:r>
            <a:r>
              <a:rPr lang="en-US" altLang="ja-JP" sz="4400" dirty="0" smtClean="0">
                <a:latin typeface="源雲明體 TTF Regular" pitchFamily="18" charset="-120"/>
                <a:ea typeface="源雲明體 TTF Regular" pitchFamily="18" charset="-120"/>
              </a:rPr>
              <a:t>)</a:t>
            </a:r>
            <a:r>
              <a:rPr lang="zh-TW" altLang="en-US" sz="4400" dirty="0" smtClean="0">
                <a:latin typeface="源雲明體 TTF Regular" pitchFamily="18" charset="-120"/>
                <a:ea typeface="源雲明體 TTF Regular" pitchFamily="18" charset="-120"/>
              </a:rPr>
              <a:t>前為</a:t>
            </a:r>
            <a:r>
              <a:rPr lang="ja-JP" altLang="en-US" sz="4400" dirty="0" smtClean="0">
                <a:latin typeface="源雲明體 TTF Regular" pitchFamily="18" charset="-120"/>
                <a:ea typeface="源雲明體 TTF Regular" pitchFamily="18" charset="-120"/>
              </a:rPr>
              <a:t>イ</a:t>
            </a:r>
            <a:r>
              <a:rPr lang="en-US" altLang="zh-TW" sz="4400" dirty="0" smtClean="0">
                <a:latin typeface="源雲明體 TTF Regular" pitchFamily="18" charset="-120"/>
                <a:ea typeface="源雲明體 TTF Regular" pitchFamily="18" charset="-120"/>
              </a:rPr>
              <a:t>(i)</a:t>
            </a:r>
            <a:r>
              <a:rPr lang="ja-JP" altLang="en-US" sz="4400" dirty="0" smtClean="0">
                <a:latin typeface="源雲明體 TTF Regular" pitchFamily="18" charset="-120"/>
                <a:ea typeface="源雲明體 TTF Regular" pitchFamily="18" charset="-120"/>
              </a:rPr>
              <a:t>／エ</a:t>
            </a:r>
            <a:r>
              <a:rPr lang="en-US" altLang="zh-TW" sz="4400" dirty="0" smtClean="0">
                <a:latin typeface="源雲明體 TTF Regular" pitchFamily="18" charset="-120"/>
                <a:ea typeface="源雲明體 TTF Regular" pitchFamily="18" charset="-120"/>
              </a:rPr>
              <a:t>(e)</a:t>
            </a:r>
            <a:r>
              <a:rPr lang="ja-JP" altLang="en-US" sz="4400" dirty="0" smtClean="0">
                <a:latin typeface="源雲明體 TTF Regular" pitchFamily="18" charset="-120"/>
                <a:ea typeface="源雲明體 TTF Regular" pitchFamily="18" charset="-120"/>
              </a:rPr>
              <a:t>段音</a:t>
            </a:r>
            <a:r>
              <a:rPr lang="zh-TW" altLang="en-US" sz="4400" dirty="0" smtClean="0">
                <a:latin typeface="源雲明體 TTF Regular" pitchFamily="18" charset="-120"/>
                <a:ea typeface="源雲明體 TTF Regular" pitchFamily="18" charset="-120"/>
              </a:rPr>
              <a:t>而非漢字</a:t>
            </a:r>
            <a:endParaRPr lang="en-US" altLang="zh-TW" sz="4400" dirty="0" smtClean="0">
              <a:latin typeface="源雲明體 TTF Regular" pitchFamily="18" charset="-120"/>
              <a:ea typeface="源雲明體 TTF Regular" pitchFamily="18" charset="-120"/>
            </a:endParaRPr>
          </a:p>
          <a:p>
            <a:pPr marL="0" indent="0">
              <a:buNone/>
            </a:pPr>
            <a:r>
              <a:rPr kumimoji="1" lang="en-US" altLang="zh-TW" sz="4400" dirty="0" smtClean="0">
                <a:latin typeface="源雲明體 TTF Regular" pitchFamily="18" charset="-120"/>
                <a:ea typeface="源雲明體 TTF Regular" pitchFamily="18" charset="-120"/>
              </a:rPr>
              <a:t>(</a:t>
            </a:r>
            <a:r>
              <a:rPr kumimoji="1" lang="zh-TW" altLang="en-US" sz="4400" dirty="0" smtClean="0">
                <a:latin typeface="源雲明體 TTF Regular" pitchFamily="18" charset="-120"/>
                <a:ea typeface="源雲明體 TTF Regular" pitchFamily="18" charset="-120"/>
              </a:rPr>
              <a:t>有十多個例外</a:t>
            </a:r>
            <a:r>
              <a:rPr kumimoji="1" lang="en-US" altLang="zh-TW" sz="4400" dirty="0" smtClean="0">
                <a:latin typeface="源雲明體 TTF Regular" pitchFamily="18" charset="-120"/>
                <a:ea typeface="源雲明體 TTF Regular" pitchFamily="18" charset="-120"/>
              </a:rPr>
              <a:t>)</a:t>
            </a:r>
            <a:endParaRPr kumimoji="1" lang="en-US" altLang="ja-JP" sz="4400" dirty="0" smtClean="0">
              <a:latin typeface="源雲明體 TTF Regular" pitchFamily="18" charset="-120"/>
              <a:ea typeface="源雲明體 TTF Regular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2368814"/>
      </p:ext>
    </p:extLst>
  </p:cSld>
  <p:clrMapOvr>
    <a:masterClrMapping/>
  </p:clrMapOvr>
  <p:transition spd="slow" advTm="4050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3277590" y="1649932"/>
            <a:ext cx="6365174" cy="2781683"/>
          </a:xfrm>
        </p:spPr>
        <p:txBody>
          <a:bodyPr/>
          <a:lstStyle/>
          <a:p>
            <a:pPr algn="l"/>
            <a:r>
              <a:rPr lang="zh-TW" altLang="en-US" dirty="0">
                <a:latin typeface="源雲明體 TTF SemiBold" pitchFamily="18" charset="-120"/>
                <a:ea typeface="源雲明體 TTF SemiBold" pitchFamily="18" charset="-120"/>
              </a:rPr>
              <a:t>五</a:t>
            </a:r>
            <a:r>
              <a:rPr kumimoji="1" lang="zh-TW" altLang="en-US" dirty="0" smtClean="0">
                <a:latin typeface="源雲明體 TTF SemiBold" pitchFamily="18" charset="-120"/>
                <a:ea typeface="源雲明體 TTF SemiBold" pitchFamily="18" charset="-120"/>
              </a:rPr>
              <a:t>段變格動詞</a:t>
            </a:r>
            <a:endParaRPr kumimoji="1" lang="ja-JP" altLang="en-US" dirty="0">
              <a:latin typeface="源雲明體 TTF SemiBold" pitchFamily="18" charset="-120"/>
              <a:ea typeface="源雲明體 TTF SemiBold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/>
          </p:nvPr>
        </p:nvSpPr>
        <p:spPr>
          <a:xfrm>
            <a:off x="3850902" y="2636321"/>
            <a:ext cx="8131301" cy="466162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4400" dirty="0">
                <a:latin typeface="源雲明體 TTF Regular" pitchFamily="18" charset="-120"/>
                <a:ea typeface="源雲明體 TTF Regular" pitchFamily="18" charset="-120"/>
              </a:rPr>
              <a:t>前兩</a:t>
            </a:r>
            <a:r>
              <a:rPr lang="zh-TW" altLang="en-US" sz="4400" dirty="0" smtClean="0">
                <a:latin typeface="源雲明體 TTF Regular" pitchFamily="18" charset="-120"/>
                <a:ea typeface="源雲明體 TTF Regular" pitchFamily="18" charset="-120"/>
              </a:rPr>
              <a:t>類以外的皆為五段動詞</a:t>
            </a:r>
            <a:endParaRPr kumimoji="1" lang="ja-JP" altLang="en-US" sz="4400" dirty="0">
              <a:latin typeface="源雲明體 TTF Regular" pitchFamily="18" charset="-120"/>
              <a:ea typeface="源雲明體 TTF Regular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1157313"/>
      </p:ext>
    </p:extLst>
  </p:cSld>
  <p:clrMapOvr>
    <a:masterClrMapping/>
  </p:clrMapOvr>
  <p:transition spd="slow" advTm="4050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4583" y="4003964"/>
            <a:ext cx="4418834" cy="1636712"/>
          </a:xfrm>
        </p:spPr>
        <p:txBody>
          <a:bodyPr>
            <a:normAutofit/>
          </a:bodyPr>
          <a:lstStyle/>
          <a:p>
            <a:r>
              <a:rPr kumimoji="1" lang="zh-TW" altLang="en-US" sz="6000" dirty="0" smtClean="0">
                <a:latin typeface="源雲明體 TTF SemiBold" pitchFamily="18" charset="-120"/>
                <a:ea typeface="源雲明體 TTF SemiBold" pitchFamily="18" charset="-120"/>
              </a:rPr>
              <a:t>程式碼</a:t>
            </a:r>
            <a:endParaRPr kumimoji="1" lang="ja-JP" altLang="en-US" sz="6000" dirty="0">
              <a:latin typeface="源雲明體 TTF SemiBold" pitchFamily="18" charset="-120"/>
              <a:ea typeface="源雲明體 TTF SemiBold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275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 descr="C:\Users\Sean Tsai\Dropbox\螢幕截圖\螢幕截圖 2021-04-08 23.38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056"/>
            <a:ext cx="19893779" cy="920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9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539"/>
    </mc:Choice>
    <mc:Fallback>
      <p:transition advTm="353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4" name="Picture 2" descr="C:\Users\Sean Tsai\Dropbox\螢幕截圖\螢幕截圖 2021-04-08 23.40.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0897862" cy="1074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6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539"/>
    </mc:Choice>
    <mc:Fallback>
      <p:transition advTm="353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098" name="Picture 2" descr="C:\Users\Sean Tsai\Dropbox\螢幕截圖\螢幕截圖 2021-04-08 23.41.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75786" cy="107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0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539"/>
    </mc:Choice>
    <mc:Fallback>
      <p:transition advTm="353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5543</TotalTime>
  <Words>99</Words>
  <Application>Microsoft Office PowerPoint</Application>
  <PresentationFormat>自訂</PresentationFormat>
  <Paragraphs>21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Contents</vt:lpstr>
      <vt:lpstr>No Footer</vt:lpstr>
      <vt:lpstr>日文動詞分類器</vt:lpstr>
      <vt:lpstr>動詞</vt:lpstr>
      <vt:lpstr>サ／カ行變格動詞</vt:lpstr>
      <vt:lpstr>上／下一段變格動詞</vt:lpstr>
      <vt:lpstr>五段變格動詞</vt:lpstr>
      <vt:lpstr>程式碼</vt:lpstr>
      <vt:lpstr>PowerPoint 簡報</vt:lpstr>
      <vt:lpstr>PowerPoint 簡報</vt:lpstr>
      <vt:lpstr>PowerPoint 簡報</vt:lpstr>
      <vt:lpstr>缺點</vt:lpstr>
      <vt:lpstr>報告結束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Sean Tsai</cp:lastModifiedBy>
  <cp:revision>255</cp:revision>
  <dcterms:created xsi:type="dcterms:W3CDTF">2016-10-08T14:15:50Z</dcterms:created>
  <dcterms:modified xsi:type="dcterms:W3CDTF">2021-04-08T15:49:27Z</dcterms:modified>
</cp:coreProperties>
</file>