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c3bb6cb6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c3bb6cb6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c3bb6cb6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c3bb6cb6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c3bb6cb6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c3bb6cb6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c3bb6cb60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c3bb6cb6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作業一 -- </a:t>
            </a:r>
            <a:r>
              <a:rPr lang="zh-HK"/>
              <a:t>24點 (The 24 Game)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高泊天 (B09209023)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題目發想及動機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zh-HK"/>
              <a:t>小時候玩的數字遊戲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HK"/>
              <a:t>訓練簡單的心算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一般玩法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HK"/>
              <a:t>撲克牌一副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HK"/>
              <a:t>隨機抽四張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HK"/>
              <a:t>用 + , - , * , / 做出24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HK"/>
              <a:t>每個數字只能用也必須用一次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HK"/>
              <a:t>除非翻出重複的數字則可以使用多次 (Ex 有兩張"2"則能用兩次"2")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HK"/>
              <a:t>例如翻出 "2,2,3,5" , 則須回答 (5*2-2)*3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HK"/>
              <a:t>越快回答越好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如何在程式中呈現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HK"/>
              <a:t>隨機生出4個1~13的數字 ( 抽牌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HK"/>
              <a:t>找出是否有能解出24的算式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HK"/>
              <a:t>確認完讓玩家解題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HK"/>
              <a:t>玩家輸入數字及符號同時檢查是否有違反規則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HK"/>
              <a:t>共進行3次運算</a:t>
            </a:r>
            <a:r>
              <a:rPr lang="zh-HK">
                <a:solidFill>
                  <a:srgbClr val="202122"/>
                </a:solidFill>
                <a:highlight>
                  <a:srgbClr val="FFFFFF"/>
                </a:highlight>
              </a:rPr>
              <a:t>，每次減少1個能用的數字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-"/>
            </a:pPr>
            <a:r>
              <a:rPr lang="zh-HK">
                <a:solidFill>
                  <a:srgbClr val="202122"/>
                </a:solidFill>
                <a:highlight>
                  <a:srgbClr val="FFFFFF"/>
                </a:highlight>
              </a:rPr>
              <a:t>核對最後結果是否24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-"/>
            </a:pPr>
            <a:r>
              <a:rPr lang="zh-HK">
                <a:solidFill>
                  <a:srgbClr val="202122"/>
                </a:solidFill>
                <a:highlight>
                  <a:srgbClr val="FFFFFF"/>
                </a:highlight>
              </a:rPr>
              <a:t>有錯誤出現的回到一開始的輸入階段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未來改善方向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HK"/>
              <a:t>增加計時器作為判斷勝負的準則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HK"/>
              <a:t>增加新的模式 ( 目標不限定於24 )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HK"/>
              <a:t>設立較簡單的題庫作為練習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HK"/>
              <a:t>使用能完整考慮所有可能結果的算法 ( 不再使用一一列出的方式 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