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5" r:id="rId1"/>
  </p:sldMasterIdLst>
  <p:notesMasterIdLst>
    <p:notesMasterId r:id="rId13"/>
  </p:notesMasterIdLst>
  <p:handoutMasterIdLst>
    <p:handoutMasterId r:id="rId14"/>
  </p:handoutMasterIdLst>
  <p:sldIdLst>
    <p:sldId id="2549" r:id="rId2"/>
    <p:sldId id="2537" r:id="rId3"/>
    <p:sldId id="2552" r:id="rId4"/>
    <p:sldId id="2561" r:id="rId5"/>
    <p:sldId id="2567" r:id="rId6"/>
    <p:sldId id="2564" r:id="rId7"/>
    <p:sldId id="2565" r:id="rId8"/>
    <p:sldId id="2566" r:id="rId9"/>
    <p:sldId id="2547" r:id="rId10"/>
    <p:sldId id="2556" r:id="rId11"/>
    <p:sldId id="2558" r:id="rId12"/>
  </p:sldIdLst>
  <p:sldSz cx="12192000" cy="6858000"/>
  <p:notesSz cx="6858000" cy="9144000"/>
  <p:defaultTextStyle>
    <a:defPPr rtl="0"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1E1E"/>
    <a:srgbClr val="C5AE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34" autoAdjust="0"/>
  </p:normalViewPr>
  <p:slideViewPr>
    <p:cSldViewPr snapToGrid="0">
      <p:cViewPr varScale="1">
        <p:scale>
          <a:sx n="75" d="100"/>
          <a:sy n="75" d="100"/>
        </p:scale>
        <p:origin x="82" y="2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391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EBC1820-0E7C-4CC8-AF32-90D056649DD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 rtlCol="0"/>
        <a:lstStyle/>
        <a:p>
          <a:pPr rtl="0"/>
          <a:endParaRPr lang="en-US"/>
        </a:p>
      </dgm:t>
    </dgm:pt>
    <dgm:pt modelId="{FB4A9FD8-F785-44C2-9FDE-4644D2939FC9}">
      <dgm:prSet/>
      <dgm:spPr/>
      <dgm:t>
        <a:bodyPr rtlCol="0"/>
        <a:lstStyle/>
        <a:p>
          <a:pPr rtl="0"/>
          <a:r>
            <a:rPr lang="zh-TW" altLang="en-US" noProof="0" dirty="0">
              <a:solidFill>
                <a:schemeClr val="tx1"/>
              </a:solidFill>
            </a:rPr>
            <a:t>沒有學過程式語言</a:t>
          </a:r>
          <a:endParaRPr lang="zh-tw" noProof="0" dirty="0">
            <a:solidFill>
              <a:schemeClr val="tx1"/>
            </a:solidFill>
          </a:endParaRPr>
        </a:p>
      </dgm:t>
    </dgm:pt>
    <dgm:pt modelId="{3811FAB2-DEC4-40CD-B436-1EA2FF424EC6}" type="parTrans" cxnId="{0BFF8536-7CDC-402B-BB87-1C975AE3F3C5}">
      <dgm:prSet/>
      <dgm:spPr/>
      <dgm:t>
        <a:bodyPr rtlCol="0"/>
        <a:lstStyle/>
        <a:p>
          <a:pPr rtl="0"/>
          <a:endParaRPr lang="en-US">
            <a:solidFill>
              <a:schemeClr val="tx1"/>
            </a:solidFill>
          </a:endParaRPr>
        </a:p>
      </dgm:t>
    </dgm:pt>
    <dgm:pt modelId="{FEBF54AD-35F6-4AEC-B3E6-42CEA4068404}" type="sibTrans" cxnId="{0BFF8536-7CDC-402B-BB87-1C975AE3F3C5}">
      <dgm:prSet/>
      <dgm:spPr/>
      <dgm:t>
        <a:bodyPr rtlCol="0"/>
        <a:lstStyle/>
        <a:p>
          <a:pPr rtl="0"/>
          <a:endParaRPr lang="en-US">
            <a:solidFill>
              <a:schemeClr val="tx1"/>
            </a:solidFill>
          </a:endParaRPr>
        </a:p>
      </dgm:t>
    </dgm:pt>
    <dgm:pt modelId="{658DB0DD-496D-48FB-8B5A-ACAA73AC9B72}">
      <dgm:prSet/>
      <dgm:spPr/>
      <dgm:t>
        <a:bodyPr rtlCol="0"/>
        <a:lstStyle/>
        <a:p>
          <a:pPr rtl="0"/>
          <a:r>
            <a:rPr lang="zh-TW" altLang="en-US" noProof="0" dirty="0">
              <a:solidFill>
                <a:schemeClr val="tx1"/>
              </a:solidFill>
            </a:rPr>
            <a:t>從曾經學過或做過的練習中尋找靈感</a:t>
          </a:r>
          <a:endParaRPr lang="zh-tw" noProof="0" dirty="0">
            <a:solidFill>
              <a:schemeClr val="tx1"/>
            </a:solidFill>
          </a:endParaRPr>
        </a:p>
      </dgm:t>
    </dgm:pt>
    <dgm:pt modelId="{9A45E2A2-9212-4296-A561-44FEB6723FA9}" type="parTrans" cxnId="{FA3688ED-5322-4AB2-8ECC-1874D8B53532}">
      <dgm:prSet/>
      <dgm:spPr/>
      <dgm:t>
        <a:bodyPr rtlCol="0"/>
        <a:lstStyle/>
        <a:p>
          <a:pPr rtl="0"/>
          <a:endParaRPr lang="en-US">
            <a:solidFill>
              <a:schemeClr val="tx1"/>
            </a:solidFill>
          </a:endParaRPr>
        </a:p>
      </dgm:t>
    </dgm:pt>
    <dgm:pt modelId="{22C41B1D-4A52-4229-ADBC-7E4C5E5C3B73}" type="sibTrans" cxnId="{FA3688ED-5322-4AB2-8ECC-1874D8B53532}">
      <dgm:prSet/>
      <dgm:spPr/>
      <dgm:t>
        <a:bodyPr rtlCol="0"/>
        <a:lstStyle/>
        <a:p>
          <a:pPr rtl="0"/>
          <a:endParaRPr lang="en-US">
            <a:solidFill>
              <a:schemeClr val="tx1"/>
            </a:solidFill>
          </a:endParaRPr>
        </a:p>
      </dgm:t>
    </dgm:pt>
    <dgm:pt modelId="{62B988CA-B890-45A0-A09D-F938A17DC46E}" type="pres">
      <dgm:prSet presAssocID="{FEBC1820-0E7C-4CC8-AF32-90D056649DDF}" presName="root" presStyleCnt="0">
        <dgm:presLayoutVars>
          <dgm:dir/>
          <dgm:resizeHandles val="exact"/>
        </dgm:presLayoutVars>
      </dgm:prSet>
      <dgm:spPr/>
    </dgm:pt>
    <dgm:pt modelId="{D13F0E0E-FE7F-47BA-904E-1B6FD1466123}" type="pres">
      <dgm:prSet presAssocID="{FB4A9FD8-F785-44C2-9FDE-4644D2939FC9}" presName="compNode" presStyleCnt="0"/>
      <dgm:spPr/>
    </dgm:pt>
    <dgm:pt modelId="{55211292-5724-4CF3-9B68-C9C37D007AE6}" type="pres">
      <dgm:prSet presAssocID="{FB4A9FD8-F785-44C2-9FDE-4644D2939FC9}" presName="bgRect" presStyleLbl="bgShp" presStyleIdx="0" presStyleCnt="2"/>
      <dgm:spPr>
        <a:xfrm>
          <a:off x="0" y="849991"/>
          <a:ext cx="5906181" cy="1569215"/>
        </a:xfrm>
        <a:prstGeom prst="rect">
          <a:avLst/>
        </a:prstGeom>
        <a:noFill/>
        <a:ln w="38100" cap="sq" cmpd="dbl">
          <a:noFill/>
          <a:prstDash val="solid"/>
          <a:miter lim="800000"/>
        </a:ln>
        <a:effectLst/>
      </dgm:spPr>
    </dgm:pt>
    <dgm:pt modelId="{863410B7-CA0F-43F4-960E-9DA7059AF511}" type="pres">
      <dgm:prSet presAssocID="{FB4A9FD8-F785-44C2-9FDE-4644D2939FC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icroscope"/>
        </a:ext>
      </dgm:extLst>
    </dgm:pt>
    <dgm:pt modelId="{D9898D1A-E064-4261-B88A-4EB8AC0EA74E}" type="pres">
      <dgm:prSet presAssocID="{FB4A9FD8-F785-44C2-9FDE-4644D2939FC9}" presName="spaceRect" presStyleCnt="0"/>
      <dgm:spPr/>
    </dgm:pt>
    <dgm:pt modelId="{9B72B821-D3EB-46EE-BCA0-DA5A1D91AF84}" type="pres">
      <dgm:prSet presAssocID="{FB4A9FD8-F785-44C2-9FDE-4644D2939FC9}" presName="parTx" presStyleLbl="revTx" presStyleIdx="0" presStyleCnt="2">
        <dgm:presLayoutVars>
          <dgm:chMax val="0"/>
          <dgm:chPref val="0"/>
        </dgm:presLayoutVars>
      </dgm:prSet>
      <dgm:spPr/>
    </dgm:pt>
    <dgm:pt modelId="{025FFD97-9CE9-4F1F-BFB2-1B08A76669C0}" type="pres">
      <dgm:prSet presAssocID="{FEBF54AD-35F6-4AEC-B3E6-42CEA4068404}" presName="sibTrans" presStyleCnt="0"/>
      <dgm:spPr/>
    </dgm:pt>
    <dgm:pt modelId="{E0BD8FEF-3692-47A7-9253-82960931F6B7}" type="pres">
      <dgm:prSet presAssocID="{658DB0DD-496D-48FB-8B5A-ACAA73AC9B72}" presName="compNode" presStyleCnt="0"/>
      <dgm:spPr/>
    </dgm:pt>
    <dgm:pt modelId="{5EDC32A8-8A30-43AA-B28C-4DE1051927E9}" type="pres">
      <dgm:prSet presAssocID="{658DB0DD-496D-48FB-8B5A-ACAA73AC9B72}" presName="bgRect" presStyleLbl="bgShp" presStyleIdx="1" presStyleCnt="2"/>
      <dgm:spPr>
        <a:xfrm>
          <a:off x="0" y="2811510"/>
          <a:ext cx="5906181" cy="1569215"/>
        </a:xfrm>
        <a:prstGeom prst="rect">
          <a:avLst/>
        </a:prstGeom>
        <a:noFill/>
        <a:ln w="38100" cap="sq" cmpd="dbl">
          <a:noFill/>
          <a:prstDash val="solid"/>
          <a:miter lim="800000"/>
        </a:ln>
        <a:effectLst/>
      </dgm:spPr>
    </dgm:pt>
    <dgm:pt modelId="{6AC72B6A-45B7-4ABB-9EFD-F5AC17DE9608}" type="pres">
      <dgm:prSet presAssocID="{658DB0DD-496D-48FB-8B5A-ACAA73AC9B72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fused Person"/>
        </a:ext>
      </dgm:extLst>
    </dgm:pt>
    <dgm:pt modelId="{C3CD3599-88DE-4DEB-81BF-520379977D7B}" type="pres">
      <dgm:prSet presAssocID="{658DB0DD-496D-48FB-8B5A-ACAA73AC9B72}" presName="spaceRect" presStyleCnt="0"/>
      <dgm:spPr/>
    </dgm:pt>
    <dgm:pt modelId="{E7286CCF-EBB1-4A29-B240-4BC3DA177E84}" type="pres">
      <dgm:prSet presAssocID="{658DB0DD-496D-48FB-8B5A-ACAA73AC9B72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0BFF8536-7CDC-402B-BB87-1C975AE3F3C5}" srcId="{FEBC1820-0E7C-4CC8-AF32-90D056649DDF}" destId="{FB4A9FD8-F785-44C2-9FDE-4644D2939FC9}" srcOrd="0" destOrd="0" parTransId="{3811FAB2-DEC4-40CD-B436-1EA2FF424EC6}" sibTransId="{FEBF54AD-35F6-4AEC-B3E6-42CEA4068404}"/>
    <dgm:cxn modelId="{940E105F-883F-44D4-9F56-0B7FE14915E9}" type="presOf" srcId="{658DB0DD-496D-48FB-8B5A-ACAA73AC9B72}" destId="{E7286CCF-EBB1-4A29-B240-4BC3DA177E84}" srcOrd="0" destOrd="0" presId="urn:microsoft.com/office/officeart/2018/2/layout/IconVerticalSolidList"/>
    <dgm:cxn modelId="{61977E78-748F-4B5D-8121-664EFC829AE6}" type="presOf" srcId="{FB4A9FD8-F785-44C2-9FDE-4644D2939FC9}" destId="{9B72B821-D3EB-46EE-BCA0-DA5A1D91AF84}" srcOrd="0" destOrd="0" presId="urn:microsoft.com/office/officeart/2018/2/layout/IconVerticalSolidList"/>
    <dgm:cxn modelId="{FA3688ED-5322-4AB2-8ECC-1874D8B53532}" srcId="{FEBC1820-0E7C-4CC8-AF32-90D056649DDF}" destId="{658DB0DD-496D-48FB-8B5A-ACAA73AC9B72}" srcOrd="1" destOrd="0" parTransId="{9A45E2A2-9212-4296-A561-44FEB6723FA9}" sibTransId="{22C41B1D-4A52-4229-ADBC-7E4C5E5C3B73}"/>
    <dgm:cxn modelId="{1ABD34FB-5C70-4EF9-A5D8-322B9B4207E4}" type="presOf" srcId="{FEBC1820-0E7C-4CC8-AF32-90D056649DDF}" destId="{62B988CA-B890-45A0-A09D-F938A17DC46E}" srcOrd="0" destOrd="0" presId="urn:microsoft.com/office/officeart/2018/2/layout/IconVerticalSolidList"/>
    <dgm:cxn modelId="{0AB8BE59-62C3-4D52-852D-3357A42DC1CB}" type="presParOf" srcId="{62B988CA-B890-45A0-A09D-F938A17DC46E}" destId="{D13F0E0E-FE7F-47BA-904E-1B6FD1466123}" srcOrd="0" destOrd="0" presId="urn:microsoft.com/office/officeart/2018/2/layout/IconVerticalSolidList"/>
    <dgm:cxn modelId="{40248949-64A5-44F1-9329-14F317069236}" type="presParOf" srcId="{D13F0E0E-FE7F-47BA-904E-1B6FD1466123}" destId="{55211292-5724-4CF3-9B68-C9C37D007AE6}" srcOrd="0" destOrd="0" presId="urn:microsoft.com/office/officeart/2018/2/layout/IconVerticalSolidList"/>
    <dgm:cxn modelId="{C7EA334F-CBDA-4D2C-9DA9-FD467FB1B932}" type="presParOf" srcId="{D13F0E0E-FE7F-47BA-904E-1B6FD1466123}" destId="{863410B7-CA0F-43F4-960E-9DA7059AF511}" srcOrd="1" destOrd="0" presId="urn:microsoft.com/office/officeart/2018/2/layout/IconVerticalSolidList"/>
    <dgm:cxn modelId="{926CA147-421B-4FCE-94A0-03F7BC3DCFE1}" type="presParOf" srcId="{D13F0E0E-FE7F-47BA-904E-1B6FD1466123}" destId="{D9898D1A-E064-4261-B88A-4EB8AC0EA74E}" srcOrd="2" destOrd="0" presId="urn:microsoft.com/office/officeart/2018/2/layout/IconVerticalSolidList"/>
    <dgm:cxn modelId="{00D14914-C13B-4223-9651-F5BE3FB276F6}" type="presParOf" srcId="{D13F0E0E-FE7F-47BA-904E-1B6FD1466123}" destId="{9B72B821-D3EB-46EE-BCA0-DA5A1D91AF84}" srcOrd="3" destOrd="0" presId="urn:microsoft.com/office/officeart/2018/2/layout/IconVerticalSolidList"/>
    <dgm:cxn modelId="{920DD7CD-897E-4B37-BD43-A1B2E58CE2CB}" type="presParOf" srcId="{62B988CA-B890-45A0-A09D-F938A17DC46E}" destId="{025FFD97-9CE9-4F1F-BFB2-1B08A76669C0}" srcOrd="1" destOrd="0" presId="urn:microsoft.com/office/officeart/2018/2/layout/IconVerticalSolidList"/>
    <dgm:cxn modelId="{77849E9C-8FA9-46BD-AF4D-35721A917D7D}" type="presParOf" srcId="{62B988CA-B890-45A0-A09D-F938A17DC46E}" destId="{E0BD8FEF-3692-47A7-9253-82960931F6B7}" srcOrd="2" destOrd="0" presId="urn:microsoft.com/office/officeart/2018/2/layout/IconVerticalSolidList"/>
    <dgm:cxn modelId="{E81A4F51-8CB5-43FA-916F-E102953BCAC4}" type="presParOf" srcId="{E0BD8FEF-3692-47A7-9253-82960931F6B7}" destId="{5EDC32A8-8A30-43AA-B28C-4DE1051927E9}" srcOrd="0" destOrd="0" presId="urn:microsoft.com/office/officeart/2018/2/layout/IconVerticalSolidList"/>
    <dgm:cxn modelId="{AD227CB4-5B9B-4BE2-BA14-9989AF96D370}" type="presParOf" srcId="{E0BD8FEF-3692-47A7-9253-82960931F6B7}" destId="{6AC72B6A-45B7-4ABB-9EFD-F5AC17DE9608}" srcOrd="1" destOrd="0" presId="urn:microsoft.com/office/officeart/2018/2/layout/IconVerticalSolidList"/>
    <dgm:cxn modelId="{4E154464-E1AA-488E-BD2F-70AF214AC0E4}" type="presParOf" srcId="{E0BD8FEF-3692-47A7-9253-82960931F6B7}" destId="{C3CD3599-88DE-4DEB-81BF-520379977D7B}" srcOrd="2" destOrd="0" presId="urn:microsoft.com/office/officeart/2018/2/layout/IconVerticalSolidList"/>
    <dgm:cxn modelId="{A4329523-DF54-4571-9B6A-0350FE851B90}" type="presParOf" srcId="{E0BD8FEF-3692-47A7-9253-82960931F6B7}" destId="{E7286CCF-EBB1-4A29-B240-4BC3DA177E8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BF214FB-8585-4C85-83D7-47164AAD632D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 rtlCol="0"/>
        <a:lstStyle/>
        <a:p>
          <a:pPr rtl="0"/>
          <a:endParaRPr lang="en-US"/>
        </a:p>
      </dgm:t>
    </dgm:pt>
    <dgm:pt modelId="{016586D9-2DB5-4AA6-BA9F-9EDDC0510C29}">
      <dgm:prSet phldrT="[Text]" custT="1"/>
      <dgm:spPr>
        <a:noFill/>
        <a:ln>
          <a:solidFill>
            <a:schemeClr val="accent1"/>
          </a:solidFill>
          <a:prstDash val="lgDash"/>
        </a:ln>
      </dgm:spPr>
      <dgm:t>
        <a:bodyPr rtlCol="0"/>
        <a:lstStyle/>
        <a:p>
          <a:pPr rtl="0"/>
          <a:r>
            <a:rPr lang="en-US" altLang="zh-TW" sz="2000" b="1" noProof="0" dirty="0">
              <a:solidFill>
                <a:schemeClr val="tx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rPr>
            <a:t>1</a:t>
          </a:r>
          <a:r>
            <a:rPr lang="zh-TW" altLang="en-US" sz="2000" b="1" noProof="0" dirty="0">
              <a:solidFill>
                <a:schemeClr val="tx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rPr>
            <a:t>、</a:t>
          </a:r>
          <a:r>
            <a:rPr lang="en-US" altLang="zh-TW" sz="2000" b="1" noProof="0" dirty="0">
              <a:solidFill>
                <a:schemeClr val="tx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rPr>
            <a:t>2</a:t>
          </a:r>
          <a:r>
            <a:rPr lang="zh-TW" altLang="en-US" sz="2000" b="1" noProof="0" dirty="0">
              <a:solidFill>
                <a:schemeClr val="tx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rPr>
            <a:t>月 </a:t>
          </a:r>
          <a:r>
            <a:rPr lang="en-US" altLang="zh-TW" sz="2000" b="1" noProof="0" dirty="0">
              <a:solidFill>
                <a:schemeClr val="tx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rPr>
            <a:t>vs.</a:t>
          </a:r>
          <a:r>
            <a:rPr lang="zh-TW" altLang="en-US" sz="2000" b="1" noProof="0" dirty="0">
              <a:solidFill>
                <a:schemeClr val="tx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rPr>
            <a:t> 其他月份</a:t>
          </a:r>
          <a:endParaRPr lang="en-US" altLang="zh-TW" sz="2000" noProof="0" dirty="0">
            <a:solidFill>
              <a:schemeClr val="tx1"/>
            </a:solidFill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D8622124-F306-4E87-AD72-8341309CD39F}" type="parTrans" cxnId="{03FFB34C-F2DE-4D1A-A377-DDE0CA287713}">
      <dgm:prSet/>
      <dgm:spPr/>
      <dgm:t>
        <a:bodyPr rtlCol="0"/>
        <a:lstStyle/>
        <a:p>
          <a:pPr rtl="0"/>
          <a:endParaRPr lang="zh-TW" altLang="en-US" sz="1600" noProof="0" dirty="0">
            <a:solidFill>
              <a:schemeClr val="tx1"/>
            </a:solidFill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59DA38EC-31CE-4170-A454-97D5E30BDBA8}" type="sibTrans" cxnId="{03FFB34C-F2DE-4D1A-A377-DDE0CA287713}">
      <dgm:prSet/>
      <dgm:spPr/>
      <dgm:t>
        <a:bodyPr rtlCol="0"/>
        <a:lstStyle/>
        <a:p>
          <a:pPr rtl="0"/>
          <a:endParaRPr lang="zh-TW" altLang="en-US" sz="1600" noProof="0" dirty="0">
            <a:solidFill>
              <a:schemeClr val="tx1"/>
            </a:solidFill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888C3ED4-9510-4000-A70F-AAD75B5EBD43}">
      <dgm:prSet phldrT="[Text]" custT="1"/>
      <dgm:spPr>
        <a:noFill/>
        <a:ln>
          <a:solidFill>
            <a:schemeClr val="accent1"/>
          </a:solidFill>
          <a:prstDash val="lgDash"/>
        </a:ln>
      </dgm:spPr>
      <dgm:t>
        <a:bodyPr rtlCol="0"/>
        <a:lstStyle/>
        <a:p>
          <a:pPr rtl="0"/>
          <a:r>
            <a:rPr lang="zh-TW" altLang="en-US" sz="2000" b="1" noProof="0" dirty="0">
              <a:solidFill>
                <a:schemeClr val="tx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rPr>
            <a:t>閏年 </a:t>
          </a:r>
          <a:r>
            <a:rPr lang="en-US" altLang="zh-TW" sz="2000" b="1" noProof="0" dirty="0">
              <a:solidFill>
                <a:schemeClr val="tx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rPr>
            <a:t>vs. </a:t>
          </a:r>
          <a:r>
            <a:rPr lang="zh-TW" altLang="en-US" sz="2000" b="1" noProof="0" dirty="0">
              <a:solidFill>
                <a:schemeClr val="tx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rPr>
            <a:t>非閏年</a:t>
          </a:r>
          <a:endParaRPr lang="en-US" altLang="zh-TW" sz="2000" b="1" noProof="0" dirty="0">
            <a:solidFill>
              <a:schemeClr val="tx1"/>
            </a:solidFill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91778D6F-210D-40E1-9F4A-4CEEC2F76790}" type="sibTrans" cxnId="{E7A50B49-7597-4D6A-A8AB-E00237D2C558}">
      <dgm:prSet/>
      <dgm:spPr/>
      <dgm:t>
        <a:bodyPr rtlCol="0"/>
        <a:lstStyle/>
        <a:p>
          <a:pPr rtl="0"/>
          <a:endParaRPr lang="zh-TW" altLang="en-US" sz="1600" noProof="0" dirty="0">
            <a:solidFill>
              <a:schemeClr val="tx1"/>
            </a:solidFill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4F31B688-999B-4752-86CF-5AFFBDD2FB2C}" type="parTrans" cxnId="{E7A50B49-7597-4D6A-A8AB-E00237D2C558}">
      <dgm:prSet/>
      <dgm:spPr/>
      <dgm:t>
        <a:bodyPr rtlCol="0"/>
        <a:lstStyle/>
        <a:p>
          <a:pPr rtl="0"/>
          <a:endParaRPr lang="zh-TW" altLang="en-US" sz="1600" noProof="0" dirty="0">
            <a:solidFill>
              <a:schemeClr val="tx1"/>
            </a:solidFill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92654547-E6AF-4C21-813C-FC394A15A681}" type="pres">
      <dgm:prSet presAssocID="{1BF214FB-8585-4C85-83D7-47164AAD632D}" presName="diagram" presStyleCnt="0">
        <dgm:presLayoutVars>
          <dgm:dir/>
          <dgm:resizeHandles val="exact"/>
        </dgm:presLayoutVars>
      </dgm:prSet>
      <dgm:spPr/>
    </dgm:pt>
    <dgm:pt modelId="{250A4AD9-9384-455C-AF51-202B08254D55}" type="pres">
      <dgm:prSet presAssocID="{888C3ED4-9510-4000-A70F-AAD75B5EBD43}" presName="node" presStyleLbl="node1" presStyleIdx="0" presStyleCnt="2">
        <dgm:presLayoutVars>
          <dgm:bulletEnabled val="1"/>
        </dgm:presLayoutVars>
      </dgm:prSet>
      <dgm:spPr/>
    </dgm:pt>
    <dgm:pt modelId="{4651146E-6BCD-4FBD-9BFD-AFBFF51DA873}" type="pres">
      <dgm:prSet presAssocID="{91778D6F-210D-40E1-9F4A-4CEEC2F76790}" presName="sibTrans" presStyleCnt="0"/>
      <dgm:spPr/>
    </dgm:pt>
    <dgm:pt modelId="{7A5B3E65-9777-4EF6-A5E1-C35B895D487A}" type="pres">
      <dgm:prSet presAssocID="{016586D9-2DB5-4AA6-BA9F-9EDDC0510C29}" presName="node" presStyleLbl="node1" presStyleIdx="1" presStyleCnt="2">
        <dgm:presLayoutVars>
          <dgm:bulletEnabled val="1"/>
        </dgm:presLayoutVars>
      </dgm:prSet>
      <dgm:spPr/>
    </dgm:pt>
  </dgm:ptLst>
  <dgm:cxnLst>
    <dgm:cxn modelId="{E7A50B49-7597-4D6A-A8AB-E00237D2C558}" srcId="{1BF214FB-8585-4C85-83D7-47164AAD632D}" destId="{888C3ED4-9510-4000-A70F-AAD75B5EBD43}" srcOrd="0" destOrd="0" parTransId="{4F31B688-999B-4752-86CF-5AFFBDD2FB2C}" sibTransId="{91778D6F-210D-40E1-9F4A-4CEEC2F76790}"/>
    <dgm:cxn modelId="{03FFB34C-F2DE-4D1A-A377-DDE0CA287713}" srcId="{1BF214FB-8585-4C85-83D7-47164AAD632D}" destId="{016586D9-2DB5-4AA6-BA9F-9EDDC0510C29}" srcOrd="1" destOrd="0" parTransId="{D8622124-F306-4E87-AD72-8341309CD39F}" sibTransId="{59DA38EC-31CE-4170-A454-97D5E30BDBA8}"/>
    <dgm:cxn modelId="{E6E74F99-5280-40DA-9E91-B5CA0A6346AB}" type="presOf" srcId="{016586D9-2DB5-4AA6-BA9F-9EDDC0510C29}" destId="{7A5B3E65-9777-4EF6-A5E1-C35B895D487A}" srcOrd="0" destOrd="0" presId="urn:microsoft.com/office/officeart/2005/8/layout/default"/>
    <dgm:cxn modelId="{E05021BE-B5A7-46E7-91FD-547B7247C89F}" type="presOf" srcId="{1BF214FB-8585-4C85-83D7-47164AAD632D}" destId="{92654547-E6AF-4C21-813C-FC394A15A681}" srcOrd="0" destOrd="0" presId="urn:microsoft.com/office/officeart/2005/8/layout/default"/>
    <dgm:cxn modelId="{C9A99AF7-ACD7-4108-8B57-DB7178590EB4}" type="presOf" srcId="{888C3ED4-9510-4000-A70F-AAD75B5EBD43}" destId="{250A4AD9-9384-455C-AF51-202B08254D55}" srcOrd="0" destOrd="0" presId="urn:microsoft.com/office/officeart/2005/8/layout/default"/>
    <dgm:cxn modelId="{A6017E7B-72B2-4BF3-955B-1883BD7EE2B8}" type="presParOf" srcId="{92654547-E6AF-4C21-813C-FC394A15A681}" destId="{250A4AD9-9384-455C-AF51-202B08254D55}" srcOrd="0" destOrd="0" presId="urn:microsoft.com/office/officeart/2005/8/layout/default"/>
    <dgm:cxn modelId="{255B7F46-ABE6-470D-AA44-251223966F8D}" type="presParOf" srcId="{92654547-E6AF-4C21-813C-FC394A15A681}" destId="{4651146E-6BCD-4FBD-9BFD-AFBFF51DA873}" srcOrd="1" destOrd="0" presId="urn:microsoft.com/office/officeart/2005/8/layout/default"/>
    <dgm:cxn modelId="{CD53A123-40E6-4CC9-95B9-52C5E139CC3B}" type="presParOf" srcId="{92654547-E6AF-4C21-813C-FC394A15A681}" destId="{7A5B3E65-9777-4EF6-A5E1-C35B895D487A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211292-5724-4CF3-9B68-C9C37D007AE6}">
      <dsp:nvSpPr>
        <dsp:cNvPr id="0" name=""/>
        <dsp:cNvSpPr/>
      </dsp:nvSpPr>
      <dsp:spPr>
        <a:xfrm>
          <a:off x="0" y="880425"/>
          <a:ext cx="4944403" cy="1625400"/>
        </a:xfrm>
        <a:prstGeom prst="rect">
          <a:avLst/>
        </a:prstGeom>
        <a:noFill/>
        <a:ln w="38100" cap="sq" cmpd="dbl">
          <a:noFill/>
          <a:prstDash val="solid"/>
          <a:miter lim="800000"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3410B7-CA0F-43F4-960E-9DA7059AF511}">
      <dsp:nvSpPr>
        <dsp:cNvPr id="0" name=""/>
        <dsp:cNvSpPr/>
      </dsp:nvSpPr>
      <dsp:spPr>
        <a:xfrm>
          <a:off x="491683" y="1246140"/>
          <a:ext cx="893970" cy="8939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72B821-D3EB-46EE-BCA0-DA5A1D91AF84}">
      <dsp:nvSpPr>
        <dsp:cNvPr id="0" name=""/>
        <dsp:cNvSpPr/>
      </dsp:nvSpPr>
      <dsp:spPr>
        <a:xfrm>
          <a:off x="1877337" y="880425"/>
          <a:ext cx="3067065" cy="1625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022" tIns="172022" rIns="172022" bIns="172022" numCol="1" spcCol="1270" rtlCol="0" anchor="ctr" anchorCtr="0">
          <a:noAutofit/>
        </a:bodyPr>
        <a:lstStyle/>
        <a:p>
          <a:pPr marL="0" lvl="0" indent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500" kern="1200" noProof="0" dirty="0">
              <a:solidFill>
                <a:schemeClr val="tx1"/>
              </a:solidFill>
            </a:rPr>
            <a:t>沒有學過程式語言</a:t>
          </a:r>
          <a:endParaRPr lang="zh-tw" sz="2500" kern="1200" noProof="0" dirty="0">
            <a:solidFill>
              <a:schemeClr val="tx1"/>
            </a:solidFill>
          </a:endParaRPr>
        </a:p>
      </dsp:txBody>
      <dsp:txXfrm>
        <a:off x="1877337" y="880425"/>
        <a:ext cx="3067065" cy="1625400"/>
      </dsp:txXfrm>
    </dsp:sp>
    <dsp:sp modelId="{5EDC32A8-8A30-43AA-B28C-4DE1051927E9}">
      <dsp:nvSpPr>
        <dsp:cNvPr id="0" name=""/>
        <dsp:cNvSpPr/>
      </dsp:nvSpPr>
      <dsp:spPr>
        <a:xfrm>
          <a:off x="0" y="2912175"/>
          <a:ext cx="4944403" cy="1625400"/>
        </a:xfrm>
        <a:prstGeom prst="rect">
          <a:avLst/>
        </a:prstGeom>
        <a:noFill/>
        <a:ln w="38100" cap="sq" cmpd="dbl">
          <a:noFill/>
          <a:prstDash val="solid"/>
          <a:miter lim="800000"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C72B6A-45B7-4ABB-9EFD-F5AC17DE9608}">
      <dsp:nvSpPr>
        <dsp:cNvPr id="0" name=""/>
        <dsp:cNvSpPr/>
      </dsp:nvSpPr>
      <dsp:spPr>
        <a:xfrm>
          <a:off x="491683" y="3277890"/>
          <a:ext cx="893970" cy="89397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286CCF-EBB1-4A29-B240-4BC3DA177E84}">
      <dsp:nvSpPr>
        <dsp:cNvPr id="0" name=""/>
        <dsp:cNvSpPr/>
      </dsp:nvSpPr>
      <dsp:spPr>
        <a:xfrm>
          <a:off x="1877337" y="2912175"/>
          <a:ext cx="3067065" cy="1625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022" tIns="172022" rIns="172022" bIns="172022" numCol="1" spcCol="1270" rtlCol="0" anchor="ctr" anchorCtr="0">
          <a:noAutofit/>
        </a:bodyPr>
        <a:lstStyle/>
        <a:p>
          <a:pPr marL="0" lvl="0" indent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500" kern="1200" noProof="0" dirty="0">
              <a:solidFill>
                <a:schemeClr val="tx1"/>
              </a:solidFill>
            </a:rPr>
            <a:t>從曾經學過或做過的練習中尋找靈感</a:t>
          </a:r>
          <a:endParaRPr lang="zh-tw" sz="2500" kern="1200" noProof="0" dirty="0">
            <a:solidFill>
              <a:schemeClr val="tx1"/>
            </a:solidFill>
          </a:endParaRPr>
        </a:p>
      </dsp:txBody>
      <dsp:txXfrm>
        <a:off x="1877337" y="2912175"/>
        <a:ext cx="3067065" cy="16254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0A4AD9-9384-455C-AF51-202B08254D55}">
      <dsp:nvSpPr>
        <dsp:cNvPr id="0" name=""/>
        <dsp:cNvSpPr/>
      </dsp:nvSpPr>
      <dsp:spPr>
        <a:xfrm>
          <a:off x="629468" y="111"/>
          <a:ext cx="3624213" cy="2174528"/>
        </a:xfrm>
        <a:prstGeom prst="rect">
          <a:avLst/>
        </a:prstGeom>
        <a:noFill/>
        <a:ln w="15875" cap="flat" cmpd="sng" algn="ctr">
          <a:solidFill>
            <a:schemeClr val="accent1"/>
          </a:solidFill>
          <a:prstDash val="lg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rtlCol="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b="1" kern="1200" noProof="0" dirty="0">
              <a:solidFill>
                <a:schemeClr val="tx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rPr>
            <a:t>閏年 </a:t>
          </a:r>
          <a:r>
            <a:rPr lang="en-US" altLang="zh-TW" sz="2000" b="1" kern="1200" noProof="0" dirty="0">
              <a:solidFill>
                <a:schemeClr val="tx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rPr>
            <a:t>vs. </a:t>
          </a:r>
          <a:r>
            <a:rPr lang="zh-TW" altLang="en-US" sz="2000" b="1" kern="1200" noProof="0" dirty="0">
              <a:solidFill>
                <a:schemeClr val="tx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rPr>
            <a:t>非閏年</a:t>
          </a:r>
          <a:endParaRPr lang="en-US" altLang="zh-TW" sz="2000" b="1" kern="1200" noProof="0" dirty="0">
            <a:solidFill>
              <a:schemeClr val="tx1"/>
            </a:solidFill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sp:txBody>
      <dsp:txXfrm>
        <a:off x="629468" y="111"/>
        <a:ext cx="3624213" cy="2174528"/>
      </dsp:txXfrm>
    </dsp:sp>
    <dsp:sp modelId="{7A5B3E65-9777-4EF6-A5E1-C35B895D487A}">
      <dsp:nvSpPr>
        <dsp:cNvPr id="0" name=""/>
        <dsp:cNvSpPr/>
      </dsp:nvSpPr>
      <dsp:spPr>
        <a:xfrm>
          <a:off x="629468" y="2537060"/>
          <a:ext cx="3624213" cy="2174528"/>
        </a:xfrm>
        <a:prstGeom prst="rect">
          <a:avLst/>
        </a:prstGeom>
        <a:noFill/>
        <a:ln w="15875" cap="flat" cmpd="sng" algn="ctr">
          <a:solidFill>
            <a:schemeClr val="accent1"/>
          </a:solidFill>
          <a:prstDash val="lg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rtlCol="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000" b="1" kern="1200" noProof="0" dirty="0">
              <a:solidFill>
                <a:schemeClr val="tx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rPr>
            <a:t>1</a:t>
          </a:r>
          <a:r>
            <a:rPr lang="zh-TW" altLang="en-US" sz="2000" b="1" kern="1200" noProof="0" dirty="0">
              <a:solidFill>
                <a:schemeClr val="tx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rPr>
            <a:t>、</a:t>
          </a:r>
          <a:r>
            <a:rPr lang="en-US" altLang="zh-TW" sz="2000" b="1" kern="1200" noProof="0" dirty="0">
              <a:solidFill>
                <a:schemeClr val="tx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rPr>
            <a:t>2</a:t>
          </a:r>
          <a:r>
            <a:rPr lang="zh-TW" altLang="en-US" sz="2000" b="1" kern="1200" noProof="0" dirty="0">
              <a:solidFill>
                <a:schemeClr val="tx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rPr>
            <a:t>月 </a:t>
          </a:r>
          <a:r>
            <a:rPr lang="en-US" altLang="zh-TW" sz="2000" b="1" kern="1200" noProof="0" dirty="0">
              <a:solidFill>
                <a:schemeClr val="tx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rPr>
            <a:t>vs.</a:t>
          </a:r>
          <a:r>
            <a:rPr lang="zh-TW" altLang="en-US" sz="2000" b="1" kern="1200" noProof="0" dirty="0">
              <a:solidFill>
                <a:schemeClr val="tx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rPr>
            <a:t> 其他月份</a:t>
          </a:r>
          <a:endParaRPr lang="en-US" altLang="zh-TW" sz="2000" kern="1200" noProof="0" dirty="0">
            <a:solidFill>
              <a:schemeClr val="tx1"/>
            </a:solidFill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sp:txBody>
      <dsp:txXfrm>
        <a:off x="629468" y="2537060"/>
        <a:ext cx="3624213" cy="21745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圖示垂直實心清單"/>
  <dgm:desc val="用來顯示一系列，由上到下層級 1 或層級 1 跟層級 2 按圖形分組文字的視覺效果。適合用於圖示或較長描述的小圖片。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>
            <a:extLst>
              <a:ext uri="{FF2B5EF4-FFF2-40B4-BE49-F238E27FC236}">
                <a16:creationId xmlns:a16="http://schemas.microsoft.com/office/drawing/2014/main" id="{6E8FA38E-9F41-1A45-879F-0B93BA5093C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F016A96-BC72-0640-9AEE-870574F3880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投影片編號預留位置 4">
            <a:extLst>
              <a:ext uri="{FF2B5EF4-FFF2-40B4-BE49-F238E27FC236}">
                <a16:creationId xmlns:a16="http://schemas.microsoft.com/office/drawing/2014/main" id="{9B0B091C-A27C-3C4B-82F1-DDBD9A02829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801FC8B-EC93-C64D-BBD2-37E30DAF45BC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‹#›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587D4734-4CAE-4B5B-A5BF-2204F730257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293EA93-23EC-45E9-AE2C-A00CD874E2FA}" type="datetime1">
              <a:rPr lang="zh-TW" altLang="en-US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2021/4/8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608117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177262B8-2E15-48CA-BE3E-4977BFE76632}" type="datetime1">
              <a:rPr lang="zh-TW" altLang="en-US" smtClean="0"/>
              <a:t>2021/4/8</a:t>
            </a:fld>
            <a:endParaRPr lang="zh-TW" altLang="en-US" dirty="0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dirty="0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 noProof="0"/>
              <a:t>第</a:t>
            </a:r>
            <a:r>
              <a:rPr lang="zh-TW" altLang="en-US" noProof="0" dirty="0"/>
              <a:t>二層</a:t>
            </a:r>
          </a:p>
          <a:p>
            <a:pPr lvl="2" rtl="0"/>
            <a:r>
              <a:rPr lang="zh-TW" altLang="en-US" noProof="0" dirty="0"/>
              <a:t>第三層</a:t>
            </a:r>
          </a:p>
          <a:p>
            <a:pPr lvl="3" rtl="0"/>
            <a:r>
              <a:rPr lang="zh-TW" altLang="en-US" noProof="0" dirty="0"/>
              <a:t>第四層</a:t>
            </a:r>
          </a:p>
          <a:p>
            <a:pPr lvl="4" rtl="0"/>
            <a:r>
              <a:rPr lang="zh-TW" altLang="en-US" noProof="0" dirty="0"/>
              <a:t>第五層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07D111EE-B1CE-3F40-8B0E-AB6A92B85452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5684977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7D111EE-B1CE-3F40-8B0E-AB6A92B85452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706487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7D111EE-B1CE-3F40-8B0E-AB6A92B85452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10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939869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7D111EE-B1CE-3F40-8B0E-AB6A92B85452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11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044684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7D111EE-B1CE-3F40-8B0E-AB6A92B85452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747272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7D111EE-B1CE-3F40-8B0E-AB6A92B85452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3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131732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7D111EE-B1CE-3F40-8B0E-AB6A92B85452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4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574735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7D111EE-B1CE-3F40-8B0E-AB6A92B85452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5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822860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7D111EE-B1CE-3F40-8B0E-AB6A92B85452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6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44155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7D111EE-B1CE-3F40-8B0E-AB6A92B85452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7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981266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7D111EE-B1CE-3F40-8B0E-AB6A92B85452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8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296380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B9CF3A1-9863-43A3-B39B-8E6FEFD6E20B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9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527602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標題投影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EEE616EC-6713-4861-BF17-C55C62FFDA1C}" type="datetime1">
              <a:rPr lang="zh-TW" altLang="en-US" noProof="0" smtClean="0"/>
              <a:t>2021/4/8</a:t>
            </a:fld>
            <a:endParaRPr lang="zh-TW" altLang="en-US" noProof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/>
          </a:p>
        </p:txBody>
      </p:sp>
      <p:sp>
        <p:nvSpPr>
          <p:cNvPr id="6" name="投影片編號預留位置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3A98EE3D-8CD1-4C3F-BD1C-C98C9596463C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058669" y="854538"/>
            <a:ext cx="4567608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5400" spc="-50" baseline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 hasCustomPrompt="1"/>
          </p:nvPr>
        </p:nvSpPr>
        <p:spPr>
          <a:xfrm>
            <a:off x="1061440" y="4429842"/>
            <a:ext cx="4567608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1600" cap="all" spc="200" baseline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zh-TW" altLang="en-US" noProof="0"/>
              <a:t>按一下以編輯副標題</a:t>
            </a:r>
          </a:p>
        </p:txBody>
      </p:sp>
      <p:sp>
        <p:nvSpPr>
          <p:cNvPr id="12" name="手繪多邊形 11">
            <a:extLst>
              <a:ext uri="{FF2B5EF4-FFF2-40B4-BE49-F238E27FC236}">
                <a16:creationId xmlns:a16="http://schemas.microsoft.com/office/drawing/2014/main" id="{C28A7DB8-FEA5-5A4A-85DF-FA1ADFB3EFC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33721" y="-19458"/>
            <a:ext cx="7261837" cy="6877457"/>
          </a:xfrm>
          <a:custGeom>
            <a:avLst/>
            <a:gdLst>
              <a:gd name="connsiteX0" fmla="*/ 3426278 w 8464509"/>
              <a:gd name="connsiteY0" fmla="*/ 0 h 6858000"/>
              <a:gd name="connsiteX1" fmla="*/ 3440072 w 8464509"/>
              <a:gd name="connsiteY1" fmla="*/ 37000 h 6858000"/>
              <a:gd name="connsiteX2" fmla="*/ 3440072 w 8464509"/>
              <a:gd name="connsiteY2" fmla="*/ 0 h 6858000"/>
              <a:gd name="connsiteX3" fmla="*/ 8464509 w 8464509"/>
              <a:gd name="connsiteY3" fmla="*/ 0 h 6858000"/>
              <a:gd name="connsiteX4" fmla="*/ 8464509 w 8464509"/>
              <a:gd name="connsiteY4" fmla="*/ 6858000 h 6858000"/>
              <a:gd name="connsiteX5" fmla="*/ 3440072 w 8464509"/>
              <a:gd name="connsiteY5" fmla="*/ 6858000 h 6858000"/>
              <a:gd name="connsiteX6" fmla="*/ 3440072 w 8464509"/>
              <a:gd name="connsiteY6" fmla="*/ 6839148 h 6858000"/>
              <a:gd name="connsiteX7" fmla="*/ 0 w 8464509"/>
              <a:gd name="connsiteY7" fmla="*/ 6858000 h 6858000"/>
              <a:gd name="connsiteX0" fmla="*/ 3426278 w 8464509"/>
              <a:gd name="connsiteY0" fmla="*/ 0 h 6858000"/>
              <a:gd name="connsiteX1" fmla="*/ 3440072 w 8464509"/>
              <a:gd name="connsiteY1" fmla="*/ 37000 h 6858000"/>
              <a:gd name="connsiteX2" fmla="*/ 3440072 w 8464509"/>
              <a:gd name="connsiteY2" fmla="*/ 0 h 6858000"/>
              <a:gd name="connsiteX3" fmla="*/ 8464509 w 8464509"/>
              <a:gd name="connsiteY3" fmla="*/ 0 h 6858000"/>
              <a:gd name="connsiteX4" fmla="*/ 8464509 w 8464509"/>
              <a:gd name="connsiteY4" fmla="*/ 6858000 h 6858000"/>
              <a:gd name="connsiteX5" fmla="*/ 3440072 w 8464509"/>
              <a:gd name="connsiteY5" fmla="*/ 6858000 h 6858000"/>
              <a:gd name="connsiteX6" fmla="*/ 0 w 8464509"/>
              <a:gd name="connsiteY6" fmla="*/ 6858000 h 6858000"/>
              <a:gd name="connsiteX7" fmla="*/ 3426278 w 8464509"/>
              <a:gd name="connsiteY7" fmla="*/ 0 h 6858000"/>
              <a:gd name="connsiteX0" fmla="*/ 3426278 w 8464509"/>
              <a:gd name="connsiteY0" fmla="*/ 0 h 6858000"/>
              <a:gd name="connsiteX1" fmla="*/ 3440072 w 8464509"/>
              <a:gd name="connsiteY1" fmla="*/ 37000 h 6858000"/>
              <a:gd name="connsiteX2" fmla="*/ 3440072 w 8464509"/>
              <a:gd name="connsiteY2" fmla="*/ 0 h 6858000"/>
              <a:gd name="connsiteX3" fmla="*/ 8464509 w 8464509"/>
              <a:gd name="connsiteY3" fmla="*/ 0 h 6858000"/>
              <a:gd name="connsiteX4" fmla="*/ 8464509 w 8464509"/>
              <a:gd name="connsiteY4" fmla="*/ 6858000 h 6858000"/>
              <a:gd name="connsiteX5" fmla="*/ 0 w 8464509"/>
              <a:gd name="connsiteY5" fmla="*/ 6858000 h 6858000"/>
              <a:gd name="connsiteX6" fmla="*/ 3426278 w 8464509"/>
              <a:gd name="connsiteY6" fmla="*/ 0 h 6858000"/>
              <a:gd name="connsiteX0" fmla="*/ 3993491 w 8464509"/>
              <a:gd name="connsiteY0" fmla="*/ 19455 h 6858000"/>
              <a:gd name="connsiteX1" fmla="*/ 3440072 w 8464509"/>
              <a:gd name="connsiteY1" fmla="*/ 37000 h 6858000"/>
              <a:gd name="connsiteX2" fmla="*/ 3440072 w 8464509"/>
              <a:gd name="connsiteY2" fmla="*/ 0 h 6858000"/>
              <a:gd name="connsiteX3" fmla="*/ 8464509 w 8464509"/>
              <a:gd name="connsiteY3" fmla="*/ 0 h 6858000"/>
              <a:gd name="connsiteX4" fmla="*/ 8464509 w 8464509"/>
              <a:gd name="connsiteY4" fmla="*/ 6858000 h 6858000"/>
              <a:gd name="connsiteX5" fmla="*/ 0 w 8464509"/>
              <a:gd name="connsiteY5" fmla="*/ 6858000 h 6858000"/>
              <a:gd name="connsiteX6" fmla="*/ 3993491 w 8464509"/>
              <a:gd name="connsiteY6" fmla="*/ 19455 h 6858000"/>
              <a:gd name="connsiteX0" fmla="*/ 3993491 w 8464509"/>
              <a:gd name="connsiteY0" fmla="*/ 19455 h 6858000"/>
              <a:gd name="connsiteX1" fmla="*/ 3440072 w 8464509"/>
              <a:gd name="connsiteY1" fmla="*/ 37000 h 6858000"/>
              <a:gd name="connsiteX2" fmla="*/ 8464509 w 8464509"/>
              <a:gd name="connsiteY2" fmla="*/ 0 h 6858000"/>
              <a:gd name="connsiteX3" fmla="*/ 8464509 w 8464509"/>
              <a:gd name="connsiteY3" fmla="*/ 6858000 h 6858000"/>
              <a:gd name="connsiteX4" fmla="*/ 0 w 8464509"/>
              <a:gd name="connsiteY4" fmla="*/ 6858000 h 6858000"/>
              <a:gd name="connsiteX5" fmla="*/ 3993491 w 8464509"/>
              <a:gd name="connsiteY5" fmla="*/ 19455 h 6858000"/>
              <a:gd name="connsiteX0" fmla="*/ 3993491 w 8464509"/>
              <a:gd name="connsiteY0" fmla="*/ 19455 h 6858000"/>
              <a:gd name="connsiteX1" fmla="*/ 8464509 w 8464509"/>
              <a:gd name="connsiteY1" fmla="*/ 0 h 6858000"/>
              <a:gd name="connsiteX2" fmla="*/ 8464509 w 8464509"/>
              <a:gd name="connsiteY2" fmla="*/ 6858000 h 6858000"/>
              <a:gd name="connsiteX3" fmla="*/ 0 w 8464509"/>
              <a:gd name="connsiteY3" fmla="*/ 6858000 h 6858000"/>
              <a:gd name="connsiteX4" fmla="*/ 3993491 w 8464509"/>
              <a:gd name="connsiteY4" fmla="*/ 19455 h 6858000"/>
              <a:gd name="connsiteX0" fmla="*/ 4061557 w 8464509"/>
              <a:gd name="connsiteY0" fmla="*/ 0 h 6858001"/>
              <a:gd name="connsiteX1" fmla="*/ 8464509 w 8464509"/>
              <a:gd name="connsiteY1" fmla="*/ 1 h 6858001"/>
              <a:gd name="connsiteX2" fmla="*/ 8464509 w 8464509"/>
              <a:gd name="connsiteY2" fmla="*/ 6858001 h 6858001"/>
              <a:gd name="connsiteX3" fmla="*/ 0 w 8464509"/>
              <a:gd name="connsiteY3" fmla="*/ 6858001 h 6858001"/>
              <a:gd name="connsiteX4" fmla="*/ 4061557 w 8464509"/>
              <a:gd name="connsiteY4" fmla="*/ 0 h 6858001"/>
              <a:gd name="connsiteX0" fmla="*/ 5059852 w 8464509"/>
              <a:gd name="connsiteY0" fmla="*/ 19454 h 6858000"/>
              <a:gd name="connsiteX1" fmla="*/ 8464509 w 8464509"/>
              <a:gd name="connsiteY1" fmla="*/ 0 h 6858000"/>
              <a:gd name="connsiteX2" fmla="*/ 8464509 w 8464509"/>
              <a:gd name="connsiteY2" fmla="*/ 6858000 h 6858000"/>
              <a:gd name="connsiteX3" fmla="*/ 0 w 8464509"/>
              <a:gd name="connsiteY3" fmla="*/ 6858000 h 6858000"/>
              <a:gd name="connsiteX4" fmla="*/ 5059852 w 8464509"/>
              <a:gd name="connsiteY4" fmla="*/ 19454 h 6858000"/>
              <a:gd name="connsiteX0" fmla="*/ 4061557 w 8464509"/>
              <a:gd name="connsiteY0" fmla="*/ 0 h 6877457"/>
              <a:gd name="connsiteX1" fmla="*/ 8464509 w 8464509"/>
              <a:gd name="connsiteY1" fmla="*/ 19457 h 6877457"/>
              <a:gd name="connsiteX2" fmla="*/ 8464509 w 8464509"/>
              <a:gd name="connsiteY2" fmla="*/ 6877457 h 6877457"/>
              <a:gd name="connsiteX3" fmla="*/ 0 w 8464509"/>
              <a:gd name="connsiteY3" fmla="*/ 6877457 h 6877457"/>
              <a:gd name="connsiteX4" fmla="*/ 4061557 w 8464509"/>
              <a:gd name="connsiteY4" fmla="*/ 0 h 6877457"/>
              <a:gd name="connsiteX0" fmla="*/ 4040810 w 8464509"/>
              <a:gd name="connsiteY0" fmla="*/ 0 h 6877457"/>
              <a:gd name="connsiteX1" fmla="*/ 8464509 w 8464509"/>
              <a:gd name="connsiteY1" fmla="*/ 19457 h 6877457"/>
              <a:gd name="connsiteX2" fmla="*/ 8464509 w 8464509"/>
              <a:gd name="connsiteY2" fmla="*/ 6877457 h 6877457"/>
              <a:gd name="connsiteX3" fmla="*/ 0 w 8464509"/>
              <a:gd name="connsiteY3" fmla="*/ 6877457 h 6877457"/>
              <a:gd name="connsiteX4" fmla="*/ 4040810 w 8464509"/>
              <a:gd name="connsiteY4" fmla="*/ 0 h 6877457"/>
              <a:gd name="connsiteX0" fmla="*/ 4040810 w 8464509"/>
              <a:gd name="connsiteY0" fmla="*/ 0 h 6877457"/>
              <a:gd name="connsiteX1" fmla="*/ 8464509 w 8464509"/>
              <a:gd name="connsiteY1" fmla="*/ 143986 h 6877457"/>
              <a:gd name="connsiteX2" fmla="*/ 8464509 w 8464509"/>
              <a:gd name="connsiteY2" fmla="*/ 6877457 h 6877457"/>
              <a:gd name="connsiteX3" fmla="*/ 0 w 8464509"/>
              <a:gd name="connsiteY3" fmla="*/ 6877457 h 6877457"/>
              <a:gd name="connsiteX4" fmla="*/ 4040810 w 8464509"/>
              <a:gd name="connsiteY4" fmla="*/ 0 h 6877457"/>
              <a:gd name="connsiteX0" fmla="*/ 4040810 w 8468658"/>
              <a:gd name="connsiteY0" fmla="*/ 0 h 6877457"/>
              <a:gd name="connsiteX1" fmla="*/ 8468658 w 8468658"/>
              <a:gd name="connsiteY1" fmla="*/ 12341 h 6877457"/>
              <a:gd name="connsiteX2" fmla="*/ 8464509 w 8468658"/>
              <a:gd name="connsiteY2" fmla="*/ 6877457 h 6877457"/>
              <a:gd name="connsiteX3" fmla="*/ 0 w 8468658"/>
              <a:gd name="connsiteY3" fmla="*/ 6877457 h 6877457"/>
              <a:gd name="connsiteX4" fmla="*/ 4040810 w 8468658"/>
              <a:gd name="connsiteY4" fmla="*/ 0 h 6877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68658" h="6877457">
                <a:moveTo>
                  <a:pt x="4040810" y="0"/>
                </a:moveTo>
                <a:lnTo>
                  <a:pt x="8468658" y="12341"/>
                </a:lnTo>
                <a:lnTo>
                  <a:pt x="8464509" y="6877457"/>
                </a:lnTo>
                <a:lnTo>
                  <a:pt x="0" y="6877457"/>
                </a:lnTo>
                <a:lnTo>
                  <a:pt x="4040810" y="0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rtlCol="0">
            <a:noAutofit/>
          </a:bodyPr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14" name="三角形 13">
            <a:extLst>
              <a:ext uri="{FF2B5EF4-FFF2-40B4-BE49-F238E27FC236}">
                <a16:creationId xmlns:a16="http://schemas.microsoft.com/office/drawing/2014/main" id="{6A021AF7-4044-A644-8DB8-495F263390D0}"/>
              </a:ext>
            </a:extLst>
          </p:cNvPr>
          <p:cNvSpPr/>
          <p:nvPr userDrawn="1"/>
        </p:nvSpPr>
        <p:spPr>
          <a:xfrm rot="10800000">
            <a:off x="4933721" y="267867"/>
            <a:ext cx="3031755" cy="3031755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5" name="三角形 14">
            <a:extLst>
              <a:ext uri="{FF2B5EF4-FFF2-40B4-BE49-F238E27FC236}">
                <a16:creationId xmlns:a16="http://schemas.microsoft.com/office/drawing/2014/main" id="{D2DFDB14-A8D5-F944-A91C-960A5C2F22AF}"/>
              </a:ext>
            </a:extLst>
          </p:cNvPr>
          <p:cNvSpPr/>
          <p:nvPr userDrawn="1"/>
        </p:nvSpPr>
        <p:spPr>
          <a:xfrm>
            <a:off x="-22175" y="5596959"/>
            <a:ext cx="1261040" cy="1261040"/>
          </a:xfrm>
          <a:prstGeom prst="triangle">
            <a:avLst/>
          </a:prstGeom>
          <a:pattFill prst="lgGrid">
            <a:fgClr>
              <a:schemeClr val="accent1"/>
            </a:fgClr>
            <a:bgClr>
              <a:schemeClr val="tx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6" name="三角形 15">
            <a:extLst>
              <a:ext uri="{FF2B5EF4-FFF2-40B4-BE49-F238E27FC236}">
                <a16:creationId xmlns:a16="http://schemas.microsoft.com/office/drawing/2014/main" id="{B7735FBC-8FBF-9947-B380-14D44D2206B1}"/>
              </a:ext>
            </a:extLst>
          </p:cNvPr>
          <p:cNvSpPr/>
          <p:nvPr userDrawn="1"/>
        </p:nvSpPr>
        <p:spPr>
          <a:xfrm rot="10800000">
            <a:off x="184302" y="236698"/>
            <a:ext cx="519337" cy="519337"/>
          </a:xfrm>
          <a:prstGeom prst="triangle">
            <a:avLst/>
          </a:prstGeom>
          <a:pattFill prst="dkVert">
            <a:fgClr>
              <a:schemeClr val="accent1"/>
            </a:fgClr>
            <a:bgClr>
              <a:schemeClr val="tx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7" name="三角形 16">
            <a:extLst>
              <a:ext uri="{FF2B5EF4-FFF2-40B4-BE49-F238E27FC236}">
                <a16:creationId xmlns:a16="http://schemas.microsoft.com/office/drawing/2014/main" id="{17B7C303-8734-B141-AF0D-2945DA349FBD}"/>
              </a:ext>
            </a:extLst>
          </p:cNvPr>
          <p:cNvSpPr/>
          <p:nvPr userDrawn="1"/>
        </p:nvSpPr>
        <p:spPr>
          <a:xfrm>
            <a:off x="4414384" y="5795386"/>
            <a:ext cx="519337" cy="519337"/>
          </a:xfrm>
          <a:prstGeom prst="triangle">
            <a:avLst/>
          </a:prstGeom>
          <a:pattFill prst="wdUpDiag">
            <a:fgClr>
              <a:schemeClr val="accent1"/>
            </a:fgClr>
            <a:bgClr>
              <a:schemeClr val="tx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8" name="三角形 17">
            <a:extLst>
              <a:ext uri="{FF2B5EF4-FFF2-40B4-BE49-F238E27FC236}">
                <a16:creationId xmlns:a16="http://schemas.microsoft.com/office/drawing/2014/main" id="{67914AE0-93F2-8346-B885-5734D2B694B2}"/>
              </a:ext>
            </a:extLst>
          </p:cNvPr>
          <p:cNvSpPr/>
          <p:nvPr userDrawn="1"/>
        </p:nvSpPr>
        <p:spPr>
          <a:xfrm rot="5400000">
            <a:off x="-48606" y="3035784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01667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含影像的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6D10DEB4-953A-4F27-B2BC-F6482C8DA320}" type="datetime1">
              <a:rPr lang="zh-TW" altLang="en-US" noProof="0" smtClean="0"/>
              <a:t>2021/4/8</a:t>
            </a:fld>
            <a:endParaRPr lang="zh-TW" altLang="en-US" noProof="0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/>
          </a:p>
        </p:txBody>
      </p:sp>
      <p:sp>
        <p:nvSpPr>
          <p:cNvPr id="4" name="投影片編號預留位置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3A98EE3D-8CD1-4C3F-BD1C-C98C9596463C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872A5F6-5449-2840-B48F-2AA85FE272A3}"/>
              </a:ext>
            </a:extLst>
          </p:cNvPr>
          <p:cNvSpPr/>
          <p:nvPr userDrawn="1"/>
        </p:nvSpPr>
        <p:spPr>
          <a:xfrm>
            <a:off x="0" y="0"/>
            <a:ext cx="350259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6" name="三角形 5">
            <a:extLst>
              <a:ext uri="{FF2B5EF4-FFF2-40B4-BE49-F238E27FC236}">
                <a16:creationId xmlns:a16="http://schemas.microsoft.com/office/drawing/2014/main" id="{2B3A8339-6DA4-E549-AEA2-9512C53F064F}"/>
              </a:ext>
            </a:extLst>
          </p:cNvPr>
          <p:cNvSpPr/>
          <p:nvPr userDrawn="1"/>
        </p:nvSpPr>
        <p:spPr>
          <a:xfrm>
            <a:off x="3591475" y="5273069"/>
            <a:ext cx="1486666" cy="1486666"/>
          </a:xfrm>
          <a:prstGeom prst="triangle">
            <a:avLst/>
          </a:prstGeom>
          <a:pattFill prst="lgGrid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7" name="三角形 6">
            <a:extLst>
              <a:ext uri="{FF2B5EF4-FFF2-40B4-BE49-F238E27FC236}">
                <a16:creationId xmlns:a16="http://schemas.microsoft.com/office/drawing/2014/main" id="{752EA775-82B0-BA48-8CA2-7A09D72EC958}"/>
              </a:ext>
            </a:extLst>
          </p:cNvPr>
          <p:cNvSpPr/>
          <p:nvPr userDrawn="1"/>
        </p:nvSpPr>
        <p:spPr>
          <a:xfrm>
            <a:off x="76559" y="597553"/>
            <a:ext cx="562863" cy="562863"/>
          </a:xfrm>
          <a:prstGeom prst="triangle">
            <a:avLst/>
          </a:prstGeom>
          <a:pattFill prst="ltVert">
            <a:fgClr>
              <a:schemeClr val="accent1"/>
            </a:fgClr>
            <a:bgClr>
              <a:schemeClr val="tx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8" name="三角形 7">
            <a:extLst>
              <a:ext uri="{FF2B5EF4-FFF2-40B4-BE49-F238E27FC236}">
                <a16:creationId xmlns:a16="http://schemas.microsoft.com/office/drawing/2014/main" id="{2C6B50B5-10C1-4A40-9531-4F8DC16892F8}"/>
              </a:ext>
            </a:extLst>
          </p:cNvPr>
          <p:cNvSpPr/>
          <p:nvPr userDrawn="1"/>
        </p:nvSpPr>
        <p:spPr>
          <a:xfrm>
            <a:off x="357990" y="3814571"/>
            <a:ext cx="2960808" cy="2960808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6" name="手繪多邊形​​(F) 25">
            <a:extLst>
              <a:ext uri="{FF2B5EF4-FFF2-40B4-BE49-F238E27FC236}">
                <a16:creationId xmlns:a16="http://schemas.microsoft.com/office/drawing/2014/main" id="{CAF18EC0-3F9F-6449-A2B2-A792B70BEA6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 flipH="1">
            <a:off x="444819" y="597553"/>
            <a:ext cx="6063915" cy="6063915"/>
          </a:xfrm>
          <a:custGeom>
            <a:avLst/>
            <a:gdLst>
              <a:gd name="connsiteX0" fmla="*/ 0 w 6063915"/>
              <a:gd name="connsiteY0" fmla="*/ 0 h 6063915"/>
              <a:gd name="connsiteX1" fmla="*/ 6063915 w 6063915"/>
              <a:gd name="connsiteY1" fmla="*/ 0 h 6063915"/>
              <a:gd name="connsiteX2" fmla="*/ 3031957 w 6063915"/>
              <a:gd name="connsiteY2" fmla="*/ 6063915 h 6063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63915" h="6063915">
                <a:moveTo>
                  <a:pt x="0" y="0"/>
                </a:moveTo>
                <a:lnTo>
                  <a:pt x="6063915" y="0"/>
                </a:lnTo>
                <a:lnTo>
                  <a:pt x="3031957" y="6063915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rtlCol="0">
            <a:noAutofit/>
          </a:bodyPr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28" name="標題 1">
            <a:extLst>
              <a:ext uri="{FF2B5EF4-FFF2-40B4-BE49-F238E27FC236}">
                <a16:creationId xmlns:a16="http://schemas.microsoft.com/office/drawing/2014/main" id="{68357860-E91C-1745-A5D1-921689BF47A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76994" y="1535397"/>
            <a:ext cx="4845068" cy="1858617"/>
          </a:xfrm>
        </p:spPr>
        <p:txBody>
          <a:bodyPr rtlCol="0" anchor="b">
            <a:normAutofit/>
          </a:bodyPr>
          <a:lstStyle>
            <a:lvl1pPr algn="l">
              <a:defRPr sz="4800" i="0">
                <a:solidFill>
                  <a:schemeClr val="tx1">
                    <a:lumMod val="85000"/>
                    <a:lumOff val="1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在此輸入標題</a:t>
            </a:r>
          </a:p>
        </p:txBody>
      </p:sp>
      <p:sp>
        <p:nvSpPr>
          <p:cNvPr id="29" name="內容版面配置區 2">
            <a:extLst>
              <a:ext uri="{FF2B5EF4-FFF2-40B4-BE49-F238E27FC236}">
                <a16:creationId xmlns:a16="http://schemas.microsoft.com/office/drawing/2014/main" id="{094A3FA1-7F3F-2D41-ABE1-512FA9FC48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6996" y="3401899"/>
            <a:ext cx="4845066" cy="2107095"/>
          </a:xfrm>
        </p:spPr>
        <p:txBody>
          <a:bodyPr rtlCol="0"/>
          <a:lstStyle>
            <a:lvl1pPr marL="182880" indent="-182880" algn="l">
              <a:buClr>
                <a:srgbClr val="C5AE76"/>
              </a:buClr>
              <a:buFont typeface="Arial" panose="020B0604020202020204" pitchFamily="34" charset="0"/>
              <a:buChar char="•"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384048" indent="-182880" algn="l">
              <a:buClr>
                <a:srgbClr val="C5AE76"/>
              </a:buClr>
              <a:buFont typeface="Arial" panose="020B0604020202020204" pitchFamily="34" charset="0"/>
              <a:buChar char="•"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566928" indent="-182880" algn="l">
              <a:buClr>
                <a:srgbClr val="C5AE76"/>
              </a:buClr>
              <a:buFont typeface="Arial" panose="020B0604020202020204" pitchFamily="34" charset="0"/>
              <a:buChar char="•"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749808" indent="-182880" algn="l">
              <a:buClr>
                <a:srgbClr val="C5AE76"/>
              </a:buClr>
              <a:buFont typeface="Arial" panose="020B0604020202020204" pitchFamily="34" charset="0"/>
              <a:buChar char="•"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932688" indent="-182880" algn="l">
              <a:buClr>
                <a:srgbClr val="C5AE76"/>
              </a:buClr>
              <a:buFont typeface="Arial" panose="020B0604020202020204" pitchFamily="34" charset="0"/>
              <a:buChar char="•"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497985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含影像的窄標題和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AF0E8A4D-7F5D-4820-9D66-C082E26F1C9B}" type="datetime1">
              <a:rPr lang="zh-TW" altLang="en-US" noProof="0" smtClean="0"/>
              <a:t>2021/4/8</a:t>
            </a:fld>
            <a:endParaRPr lang="zh-TW" altLang="en-US" noProof="0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/>
          </a:p>
        </p:txBody>
      </p:sp>
      <p:sp>
        <p:nvSpPr>
          <p:cNvPr id="4" name="投影片編號預留位置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3A98EE3D-8CD1-4C3F-BD1C-C98C9596463C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  <p:sp>
        <p:nvSpPr>
          <p:cNvPr id="5" name="矩形 3">
            <a:extLst>
              <a:ext uri="{FF2B5EF4-FFF2-40B4-BE49-F238E27FC236}">
                <a16:creationId xmlns:a16="http://schemas.microsoft.com/office/drawing/2014/main" id="{B4D4881A-F72E-2D4F-BC41-5D2839D87000}"/>
              </a:ext>
            </a:extLst>
          </p:cNvPr>
          <p:cNvSpPr/>
          <p:nvPr userDrawn="1"/>
        </p:nvSpPr>
        <p:spPr>
          <a:xfrm>
            <a:off x="4997302" y="0"/>
            <a:ext cx="7194698" cy="6879265"/>
          </a:xfrm>
          <a:custGeom>
            <a:avLst/>
            <a:gdLst>
              <a:gd name="connsiteX0" fmla="*/ 0 w 5004391"/>
              <a:gd name="connsiteY0" fmla="*/ 0 h 6858000"/>
              <a:gd name="connsiteX1" fmla="*/ 5004391 w 5004391"/>
              <a:gd name="connsiteY1" fmla="*/ 0 h 6858000"/>
              <a:gd name="connsiteX2" fmla="*/ 5004391 w 5004391"/>
              <a:gd name="connsiteY2" fmla="*/ 6858000 h 6858000"/>
              <a:gd name="connsiteX3" fmla="*/ 0 w 5004391"/>
              <a:gd name="connsiteY3" fmla="*/ 6858000 h 6858000"/>
              <a:gd name="connsiteX4" fmla="*/ 0 w 5004391"/>
              <a:gd name="connsiteY4" fmla="*/ 0 h 6858000"/>
              <a:gd name="connsiteX0" fmla="*/ 1424763 w 5004391"/>
              <a:gd name="connsiteY0" fmla="*/ 0 h 6858000"/>
              <a:gd name="connsiteX1" fmla="*/ 5004391 w 5004391"/>
              <a:gd name="connsiteY1" fmla="*/ 0 h 6858000"/>
              <a:gd name="connsiteX2" fmla="*/ 5004391 w 5004391"/>
              <a:gd name="connsiteY2" fmla="*/ 6858000 h 6858000"/>
              <a:gd name="connsiteX3" fmla="*/ 0 w 5004391"/>
              <a:gd name="connsiteY3" fmla="*/ 6858000 h 6858000"/>
              <a:gd name="connsiteX4" fmla="*/ 1424763 w 5004391"/>
              <a:gd name="connsiteY4" fmla="*/ 0 h 6858000"/>
              <a:gd name="connsiteX0" fmla="*/ 1275907 w 5004391"/>
              <a:gd name="connsiteY0" fmla="*/ 21265 h 6858000"/>
              <a:gd name="connsiteX1" fmla="*/ 5004391 w 5004391"/>
              <a:gd name="connsiteY1" fmla="*/ 0 h 6858000"/>
              <a:gd name="connsiteX2" fmla="*/ 5004391 w 5004391"/>
              <a:gd name="connsiteY2" fmla="*/ 6858000 h 6858000"/>
              <a:gd name="connsiteX3" fmla="*/ 0 w 5004391"/>
              <a:gd name="connsiteY3" fmla="*/ 6858000 h 6858000"/>
              <a:gd name="connsiteX4" fmla="*/ 1275907 w 5004391"/>
              <a:gd name="connsiteY4" fmla="*/ 21265 h 6858000"/>
              <a:gd name="connsiteX0" fmla="*/ 3466214 w 7194698"/>
              <a:gd name="connsiteY0" fmla="*/ 21265 h 6879265"/>
              <a:gd name="connsiteX1" fmla="*/ 7194698 w 7194698"/>
              <a:gd name="connsiteY1" fmla="*/ 0 h 6879265"/>
              <a:gd name="connsiteX2" fmla="*/ 7194698 w 7194698"/>
              <a:gd name="connsiteY2" fmla="*/ 6858000 h 6879265"/>
              <a:gd name="connsiteX3" fmla="*/ 0 w 7194698"/>
              <a:gd name="connsiteY3" fmla="*/ 6879265 h 6879265"/>
              <a:gd name="connsiteX4" fmla="*/ 3466214 w 7194698"/>
              <a:gd name="connsiteY4" fmla="*/ 21265 h 6879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94698" h="6879265">
                <a:moveTo>
                  <a:pt x="3466214" y="21265"/>
                </a:moveTo>
                <a:lnTo>
                  <a:pt x="7194698" y="0"/>
                </a:lnTo>
                <a:lnTo>
                  <a:pt x="7194698" y="6858000"/>
                </a:lnTo>
                <a:lnTo>
                  <a:pt x="0" y="6879265"/>
                </a:lnTo>
                <a:lnTo>
                  <a:pt x="3466214" y="2126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6" name="三角形 5">
            <a:extLst>
              <a:ext uri="{FF2B5EF4-FFF2-40B4-BE49-F238E27FC236}">
                <a16:creationId xmlns:a16="http://schemas.microsoft.com/office/drawing/2014/main" id="{214CA4B6-21BC-234A-9FAD-E362D7F194C4}"/>
              </a:ext>
            </a:extLst>
          </p:cNvPr>
          <p:cNvSpPr/>
          <p:nvPr userDrawn="1"/>
        </p:nvSpPr>
        <p:spPr>
          <a:xfrm>
            <a:off x="2571311" y="3814571"/>
            <a:ext cx="2960808" cy="2960808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7" name="三角形 6">
            <a:extLst>
              <a:ext uri="{FF2B5EF4-FFF2-40B4-BE49-F238E27FC236}">
                <a16:creationId xmlns:a16="http://schemas.microsoft.com/office/drawing/2014/main" id="{815F04B4-E3C0-0845-8DEC-98C63E21B466}"/>
              </a:ext>
            </a:extLst>
          </p:cNvPr>
          <p:cNvSpPr/>
          <p:nvPr userDrawn="1"/>
        </p:nvSpPr>
        <p:spPr>
          <a:xfrm rot="10800000">
            <a:off x="2277396" y="3814571"/>
            <a:ext cx="1360968" cy="1360968"/>
          </a:xfrm>
          <a:prstGeom prst="triangle">
            <a:avLst/>
          </a:prstGeom>
          <a:pattFill prst="dkHorz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8" name="手繪多邊形​​(F) 7">
            <a:extLst>
              <a:ext uri="{FF2B5EF4-FFF2-40B4-BE49-F238E27FC236}">
                <a16:creationId xmlns:a16="http://schemas.microsoft.com/office/drawing/2014/main" id="{6850A90A-EBB3-314C-9D98-A4220E2739E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 flipH="1">
            <a:off x="2569281" y="330912"/>
            <a:ext cx="6217440" cy="6217440"/>
          </a:xfrm>
          <a:custGeom>
            <a:avLst/>
            <a:gdLst>
              <a:gd name="connsiteX0" fmla="*/ 0 w 6063915"/>
              <a:gd name="connsiteY0" fmla="*/ 0 h 6063915"/>
              <a:gd name="connsiteX1" fmla="*/ 6063915 w 6063915"/>
              <a:gd name="connsiteY1" fmla="*/ 0 h 6063915"/>
              <a:gd name="connsiteX2" fmla="*/ 3031957 w 6063915"/>
              <a:gd name="connsiteY2" fmla="*/ 6063915 h 6063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63915" h="6063915">
                <a:moveTo>
                  <a:pt x="0" y="0"/>
                </a:moveTo>
                <a:lnTo>
                  <a:pt x="6063915" y="0"/>
                </a:lnTo>
                <a:lnTo>
                  <a:pt x="3031957" y="6063915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rtlCol="0">
            <a:noAutofit/>
          </a:bodyPr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D3001923-8460-C64B-A54B-3221B8A6B8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58108" y="1957888"/>
            <a:ext cx="3815484" cy="1858617"/>
          </a:xfrm>
        </p:spPr>
        <p:txBody>
          <a:bodyPr rtlCol="0" anchor="b">
            <a:normAutofit/>
          </a:bodyPr>
          <a:lstStyle>
            <a:lvl1pPr algn="ctr">
              <a:defRPr sz="4800" i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在此輸入標題</a:t>
            </a:r>
          </a:p>
        </p:txBody>
      </p: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9E64A275-2629-244A-A66F-FC140850C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58110" y="3824390"/>
            <a:ext cx="3815482" cy="2107095"/>
          </a:xfrm>
        </p:spPr>
        <p:txBody>
          <a:bodyPr rtlCol="0"/>
          <a:lstStyle>
            <a:lvl1pPr marL="182880" indent="-182880" algn="ctr">
              <a:buClr>
                <a:srgbClr val="C5AE76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384048" indent="-182880" algn="ctr">
              <a:buClr>
                <a:srgbClr val="C5AE76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566928" indent="-182880" algn="ctr">
              <a:buClr>
                <a:srgbClr val="C5AE76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749808" indent="-182880" algn="ctr">
              <a:buClr>
                <a:srgbClr val="C5AE76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932688" indent="-182880" algn="ctr">
              <a:buClr>
                <a:srgbClr val="C5AE76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12" name="三角形 11">
            <a:extLst>
              <a:ext uri="{FF2B5EF4-FFF2-40B4-BE49-F238E27FC236}">
                <a16:creationId xmlns:a16="http://schemas.microsoft.com/office/drawing/2014/main" id="{520102B5-5695-C743-B30E-C92897B48D89}"/>
              </a:ext>
            </a:extLst>
          </p:cNvPr>
          <p:cNvSpPr/>
          <p:nvPr userDrawn="1"/>
        </p:nvSpPr>
        <p:spPr>
          <a:xfrm rot="16200000">
            <a:off x="11604063" y="3162897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642201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含有影像與窄內容的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06F3376C-B54E-494E-9AA4-8F75E85AB613}" type="datetime1">
              <a:rPr lang="zh-TW" altLang="en-US" noProof="0" smtClean="0"/>
              <a:t>2021/4/8</a:t>
            </a:fld>
            <a:endParaRPr lang="zh-TW" altLang="en-US" noProof="0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/>
          </a:p>
        </p:txBody>
      </p:sp>
      <p:sp>
        <p:nvSpPr>
          <p:cNvPr id="4" name="投影片編號預留位置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3A98EE3D-8CD1-4C3F-BD1C-C98C9596463C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B0D84E6-6DEA-1D4E-92C3-A360785A027B}"/>
              </a:ext>
            </a:extLst>
          </p:cNvPr>
          <p:cNvSpPr/>
          <p:nvPr userDrawn="1"/>
        </p:nvSpPr>
        <p:spPr>
          <a:xfrm>
            <a:off x="0" y="1730829"/>
            <a:ext cx="8229600" cy="34779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6" name="三角形 5">
            <a:extLst>
              <a:ext uri="{FF2B5EF4-FFF2-40B4-BE49-F238E27FC236}">
                <a16:creationId xmlns:a16="http://schemas.microsoft.com/office/drawing/2014/main" id="{C28500E9-800B-C94A-B6F9-F73D37B2D301}"/>
              </a:ext>
            </a:extLst>
          </p:cNvPr>
          <p:cNvSpPr/>
          <p:nvPr userDrawn="1"/>
        </p:nvSpPr>
        <p:spPr>
          <a:xfrm rot="10800000">
            <a:off x="8749091" y="0"/>
            <a:ext cx="3442907" cy="3112470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7" name="三角形 6">
            <a:extLst>
              <a:ext uri="{FF2B5EF4-FFF2-40B4-BE49-F238E27FC236}">
                <a16:creationId xmlns:a16="http://schemas.microsoft.com/office/drawing/2014/main" id="{1EAD70A4-7AF0-7E4D-ABBC-34DD61D7B01E}"/>
              </a:ext>
            </a:extLst>
          </p:cNvPr>
          <p:cNvSpPr/>
          <p:nvPr userDrawn="1"/>
        </p:nvSpPr>
        <p:spPr>
          <a:xfrm rot="10800000">
            <a:off x="3727215" y="5551712"/>
            <a:ext cx="1424687" cy="1306288"/>
          </a:xfrm>
          <a:prstGeom prst="triangle">
            <a:avLst/>
          </a:prstGeom>
          <a:pattFill prst="lgGrid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8" name="標題 9">
            <a:extLst>
              <a:ext uri="{FF2B5EF4-FFF2-40B4-BE49-F238E27FC236}">
                <a16:creationId xmlns:a16="http://schemas.microsoft.com/office/drawing/2014/main" id="{14C43A8B-650C-3B4B-9F8C-592CE9F26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25" y="2464270"/>
            <a:ext cx="5227376" cy="727700"/>
          </a:xfrm>
        </p:spPr>
        <p:txBody>
          <a:bodyPr rtlCol="0" anchor="t"/>
          <a:lstStyle>
            <a:lvl1pPr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9" name="文字版面配置區 2">
            <a:extLst>
              <a:ext uri="{FF2B5EF4-FFF2-40B4-BE49-F238E27FC236}">
                <a16:creationId xmlns:a16="http://schemas.microsoft.com/office/drawing/2014/main" id="{0345C704-9538-984E-8D14-D6AEC9A4C4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8623" y="3265903"/>
            <a:ext cx="5227377" cy="1642386"/>
          </a:xfrm>
        </p:spPr>
        <p:txBody>
          <a:bodyPr lIns="91440" rIns="91440" rtlCol="0" anchor="t">
            <a:normAutofit/>
          </a:bodyPr>
          <a:lstStyle>
            <a:lvl1pPr marL="0" indent="0">
              <a:buNone/>
              <a:defRPr sz="2000" b="0" cap="none" baseline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13" name="圖片版面配置區 11">
            <a:extLst>
              <a:ext uri="{FF2B5EF4-FFF2-40B4-BE49-F238E27FC236}">
                <a16:creationId xmlns:a16="http://schemas.microsoft.com/office/drawing/2014/main" id="{647B5AD0-4AD4-9843-9C08-DEF894490A9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 flipH="1">
            <a:off x="4593262" y="0"/>
            <a:ext cx="7598736" cy="6858000"/>
          </a:xfrm>
          <a:prstGeom prst="triangle">
            <a:avLst/>
          </a:prstGeom>
          <a:solidFill>
            <a:schemeClr val="accent1"/>
          </a:solidFill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14" name="三角形 13">
            <a:extLst>
              <a:ext uri="{FF2B5EF4-FFF2-40B4-BE49-F238E27FC236}">
                <a16:creationId xmlns:a16="http://schemas.microsoft.com/office/drawing/2014/main" id="{8795BE2D-99B1-FE49-84B1-C41E44A8AC0B}"/>
              </a:ext>
            </a:extLst>
          </p:cNvPr>
          <p:cNvSpPr/>
          <p:nvPr userDrawn="1"/>
        </p:nvSpPr>
        <p:spPr>
          <a:xfrm rot="5400000">
            <a:off x="-48606" y="2524533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031557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含有影像和作者姓名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手繪多邊形​​(F) 9">
            <a:extLst>
              <a:ext uri="{FF2B5EF4-FFF2-40B4-BE49-F238E27FC236}">
                <a16:creationId xmlns:a16="http://schemas.microsoft.com/office/drawing/2014/main" id="{34F14FD9-9995-BE48-8C0E-B1454B9F231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76012" y="0"/>
            <a:ext cx="7598735" cy="6858000"/>
          </a:xfrm>
          <a:custGeom>
            <a:avLst/>
            <a:gdLst>
              <a:gd name="connsiteX0" fmla="*/ 0 w 7598735"/>
              <a:gd name="connsiteY0" fmla="*/ 0 h 6858000"/>
              <a:gd name="connsiteX1" fmla="*/ 7598735 w 7598735"/>
              <a:gd name="connsiteY1" fmla="*/ 0 h 6858000"/>
              <a:gd name="connsiteX2" fmla="*/ 7598735 w 7598735"/>
              <a:gd name="connsiteY2" fmla="*/ 6858000 h 6858000"/>
              <a:gd name="connsiteX3" fmla="*/ 0 w 7598735"/>
              <a:gd name="connsiteY3" fmla="*/ 6858000 h 6858000"/>
              <a:gd name="connsiteX4" fmla="*/ 0 w 7598735"/>
              <a:gd name="connsiteY4" fmla="*/ 6378840 h 6858000"/>
              <a:gd name="connsiteX5" fmla="*/ 140333 w 7598735"/>
              <a:gd name="connsiteY5" fmla="*/ 6379536 h 6858000"/>
              <a:gd name="connsiteX6" fmla="*/ 3074919 w 7598735"/>
              <a:gd name="connsiteY6" fmla="*/ 489098 h 6858000"/>
              <a:gd name="connsiteX7" fmla="*/ 0 w 7598735"/>
              <a:gd name="connsiteY7" fmla="*/ 48004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8735" h="6858000">
                <a:moveTo>
                  <a:pt x="0" y="0"/>
                </a:moveTo>
                <a:lnTo>
                  <a:pt x="7598735" y="0"/>
                </a:lnTo>
                <a:lnTo>
                  <a:pt x="7598735" y="6858000"/>
                </a:lnTo>
                <a:lnTo>
                  <a:pt x="0" y="6858000"/>
                </a:lnTo>
                <a:lnTo>
                  <a:pt x="0" y="6378840"/>
                </a:lnTo>
                <a:lnTo>
                  <a:pt x="140333" y="6379536"/>
                </a:lnTo>
                <a:lnTo>
                  <a:pt x="3074919" y="489098"/>
                </a:lnTo>
                <a:lnTo>
                  <a:pt x="0" y="480044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rtlCol="0">
            <a:noAutofit/>
          </a:bodyPr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15" name="手繪多邊形​​(F) 14">
            <a:extLst>
              <a:ext uri="{FF2B5EF4-FFF2-40B4-BE49-F238E27FC236}">
                <a16:creationId xmlns:a16="http://schemas.microsoft.com/office/drawing/2014/main" id="{BFAE6FFB-F37C-7040-87B6-654B2F44CE7A}"/>
              </a:ext>
            </a:extLst>
          </p:cNvPr>
          <p:cNvSpPr/>
          <p:nvPr userDrawn="1"/>
        </p:nvSpPr>
        <p:spPr>
          <a:xfrm>
            <a:off x="413825" y="463261"/>
            <a:ext cx="7347125" cy="5911703"/>
          </a:xfrm>
          <a:custGeom>
            <a:avLst/>
            <a:gdLst>
              <a:gd name="connsiteX0" fmla="*/ 125507 w 7347125"/>
              <a:gd name="connsiteY0" fmla="*/ 0 h 5911703"/>
              <a:gd name="connsiteX1" fmla="*/ 7347125 w 7347125"/>
              <a:gd name="connsiteY1" fmla="*/ 21265 h 5911703"/>
              <a:gd name="connsiteX2" fmla="*/ 4412539 w 7347125"/>
              <a:gd name="connsiteY2" fmla="*/ 5911703 h 5911703"/>
              <a:gd name="connsiteX3" fmla="*/ 1007798 w 7347125"/>
              <a:gd name="connsiteY3" fmla="*/ 5894815 h 5911703"/>
              <a:gd name="connsiteX4" fmla="*/ 1007798 w 7347125"/>
              <a:gd name="connsiteY4" fmla="*/ 5901070 h 5911703"/>
              <a:gd name="connsiteX5" fmla="*/ 0 w 7347125"/>
              <a:gd name="connsiteY5" fmla="*/ 5901070 h 5911703"/>
              <a:gd name="connsiteX6" fmla="*/ 0 w 7347125"/>
              <a:gd name="connsiteY6" fmla="*/ 10632 h 5911703"/>
              <a:gd name="connsiteX7" fmla="*/ 125507 w 7347125"/>
              <a:gd name="connsiteY7" fmla="*/ 10632 h 5911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347125" h="5911703">
                <a:moveTo>
                  <a:pt x="125507" y="0"/>
                </a:moveTo>
                <a:lnTo>
                  <a:pt x="7347125" y="21265"/>
                </a:lnTo>
                <a:lnTo>
                  <a:pt x="4412539" y="5911703"/>
                </a:lnTo>
                <a:lnTo>
                  <a:pt x="1007798" y="5894815"/>
                </a:lnTo>
                <a:lnTo>
                  <a:pt x="1007798" y="5901070"/>
                </a:lnTo>
                <a:lnTo>
                  <a:pt x="0" y="5901070"/>
                </a:lnTo>
                <a:lnTo>
                  <a:pt x="0" y="10632"/>
                </a:lnTo>
                <a:lnTo>
                  <a:pt x="125507" y="1063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9BE2D87B-7CB6-4682-9464-DB7B2C835D58}" type="datetime1">
              <a:rPr lang="zh-TW" altLang="en-US" noProof="0" smtClean="0"/>
              <a:t>2021/4/8</a:t>
            </a:fld>
            <a:endParaRPr lang="zh-TW" altLang="en-US" noProof="0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/>
          </a:p>
        </p:txBody>
      </p:sp>
      <p:sp>
        <p:nvSpPr>
          <p:cNvPr id="4" name="投影片編號預留位置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3A98EE3D-8CD1-4C3F-BD1C-C98C9596463C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  <p:sp>
        <p:nvSpPr>
          <p:cNvPr id="12" name="標題 1">
            <a:extLst>
              <a:ext uri="{FF2B5EF4-FFF2-40B4-BE49-F238E27FC236}">
                <a16:creationId xmlns:a16="http://schemas.microsoft.com/office/drawing/2014/main" id="{48AB73D1-1AA1-4E44-A7DA-8C00D8E109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41501" y="1609159"/>
            <a:ext cx="4253334" cy="3639682"/>
          </a:xfrm>
        </p:spPr>
        <p:txBody>
          <a:bodyPr rtlCol="0" anchor="t">
            <a:normAutofit/>
          </a:bodyPr>
          <a:lstStyle>
            <a:lvl1pPr algn="l">
              <a:defRPr sz="38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在此輸入引述</a:t>
            </a:r>
          </a:p>
        </p:txBody>
      </p:sp>
      <p:sp>
        <p:nvSpPr>
          <p:cNvPr id="13" name="三角形 12">
            <a:extLst>
              <a:ext uri="{FF2B5EF4-FFF2-40B4-BE49-F238E27FC236}">
                <a16:creationId xmlns:a16="http://schemas.microsoft.com/office/drawing/2014/main" id="{611FC0D0-E6E4-7645-B0C7-97FB2012039D}"/>
              </a:ext>
            </a:extLst>
          </p:cNvPr>
          <p:cNvSpPr/>
          <p:nvPr userDrawn="1"/>
        </p:nvSpPr>
        <p:spPr>
          <a:xfrm rot="5400000">
            <a:off x="-48606" y="1669422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119249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只有標題靠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3A98EE3D-8CD1-4C3F-BD1C-C98C9596463C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C3F11B56-403C-AA43-BA54-5CD9A60BDDC5}"/>
              </a:ext>
            </a:extLst>
          </p:cNvPr>
          <p:cNvGrpSpPr/>
          <p:nvPr userDrawn="1"/>
        </p:nvGrpSpPr>
        <p:grpSpPr>
          <a:xfrm>
            <a:off x="0" y="-4353"/>
            <a:ext cx="6884691" cy="6862353"/>
            <a:chOff x="0" y="-4353"/>
            <a:chExt cx="6884691" cy="6862353"/>
          </a:xfrm>
        </p:grpSpPr>
        <p:sp>
          <p:nvSpPr>
            <p:cNvPr id="5" name="手繪多邊形​​(F) 4">
              <a:extLst>
                <a:ext uri="{FF2B5EF4-FFF2-40B4-BE49-F238E27FC236}">
                  <a16:creationId xmlns:a16="http://schemas.microsoft.com/office/drawing/2014/main" id="{D8BAD61D-F455-9240-A0C6-DE4F40E47C29}"/>
                </a:ext>
              </a:extLst>
            </p:cNvPr>
            <p:cNvSpPr/>
            <p:nvPr userDrawn="1"/>
          </p:nvSpPr>
          <p:spPr>
            <a:xfrm>
              <a:off x="0" y="-4353"/>
              <a:ext cx="6884691" cy="6862353"/>
            </a:xfrm>
            <a:custGeom>
              <a:avLst/>
              <a:gdLst>
                <a:gd name="connsiteX0" fmla="*/ 0 w 6838726"/>
                <a:gd name="connsiteY0" fmla="*/ 0 h 6853468"/>
                <a:gd name="connsiteX1" fmla="*/ 6838726 w 6838726"/>
                <a:gd name="connsiteY1" fmla="*/ 20138 h 6853468"/>
                <a:gd name="connsiteX2" fmla="*/ 3434396 w 6838726"/>
                <a:gd name="connsiteY2" fmla="*/ 6853468 h 6853468"/>
                <a:gd name="connsiteX3" fmla="*/ 0 w 6838726"/>
                <a:gd name="connsiteY3" fmla="*/ 6836433 h 6853468"/>
                <a:gd name="connsiteX4" fmla="*/ 0 w 6838726"/>
                <a:gd name="connsiteY4" fmla="*/ 0 h 6853468"/>
                <a:gd name="connsiteX0" fmla="*/ 15156 w 6853882"/>
                <a:gd name="connsiteY0" fmla="*/ 0 h 6861693"/>
                <a:gd name="connsiteX1" fmla="*/ 6853882 w 6853882"/>
                <a:gd name="connsiteY1" fmla="*/ 20138 h 6861693"/>
                <a:gd name="connsiteX2" fmla="*/ 3449552 w 6853882"/>
                <a:gd name="connsiteY2" fmla="*/ 6853468 h 6861693"/>
                <a:gd name="connsiteX3" fmla="*/ 0 w 6853882"/>
                <a:gd name="connsiteY3" fmla="*/ 6861693 h 6861693"/>
                <a:gd name="connsiteX4" fmla="*/ 15156 w 6853882"/>
                <a:gd name="connsiteY4" fmla="*/ 0 h 6861693"/>
                <a:gd name="connsiteX0" fmla="*/ 15156 w 6853882"/>
                <a:gd name="connsiteY0" fmla="*/ 0 h 6863572"/>
                <a:gd name="connsiteX1" fmla="*/ 6853882 w 6853882"/>
                <a:gd name="connsiteY1" fmla="*/ 20138 h 6863572"/>
                <a:gd name="connsiteX2" fmla="*/ 3444500 w 6853882"/>
                <a:gd name="connsiteY2" fmla="*/ 6863572 h 6863572"/>
                <a:gd name="connsiteX3" fmla="*/ 0 w 6853882"/>
                <a:gd name="connsiteY3" fmla="*/ 6861693 h 6863572"/>
                <a:gd name="connsiteX4" fmla="*/ 15156 w 6853882"/>
                <a:gd name="connsiteY4" fmla="*/ 0 h 6863572"/>
                <a:gd name="connsiteX0" fmla="*/ 0 w 6866861"/>
                <a:gd name="connsiteY0" fmla="*/ 0 h 6856528"/>
                <a:gd name="connsiteX1" fmla="*/ 6866861 w 6866861"/>
                <a:gd name="connsiteY1" fmla="*/ 13094 h 6856528"/>
                <a:gd name="connsiteX2" fmla="*/ 3457479 w 6866861"/>
                <a:gd name="connsiteY2" fmla="*/ 6856528 h 6856528"/>
                <a:gd name="connsiteX3" fmla="*/ 12979 w 6866861"/>
                <a:gd name="connsiteY3" fmla="*/ 6854649 h 6856528"/>
                <a:gd name="connsiteX4" fmla="*/ 0 w 6866861"/>
                <a:gd name="connsiteY4" fmla="*/ 0 h 6856528"/>
                <a:gd name="connsiteX0" fmla="*/ 0 w 6893137"/>
                <a:gd name="connsiteY0" fmla="*/ 7922 h 6864450"/>
                <a:gd name="connsiteX1" fmla="*/ 6893137 w 6893137"/>
                <a:gd name="connsiteY1" fmla="*/ 0 h 6864450"/>
                <a:gd name="connsiteX2" fmla="*/ 3457479 w 6893137"/>
                <a:gd name="connsiteY2" fmla="*/ 6864450 h 6864450"/>
                <a:gd name="connsiteX3" fmla="*/ 12979 w 6893137"/>
                <a:gd name="connsiteY3" fmla="*/ 6862571 h 6864450"/>
                <a:gd name="connsiteX4" fmla="*/ 0 w 6893137"/>
                <a:gd name="connsiteY4" fmla="*/ 7922 h 6864450"/>
                <a:gd name="connsiteX0" fmla="*/ 0 w 6897755"/>
                <a:gd name="connsiteY0" fmla="*/ 0 h 6870380"/>
                <a:gd name="connsiteX1" fmla="*/ 6897755 w 6897755"/>
                <a:gd name="connsiteY1" fmla="*/ 5930 h 6870380"/>
                <a:gd name="connsiteX2" fmla="*/ 3462097 w 6897755"/>
                <a:gd name="connsiteY2" fmla="*/ 6870380 h 6870380"/>
                <a:gd name="connsiteX3" fmla="*/ 17597 w 6897755"/>
                <a:gd name="connsiteY3" fmla="*/ 6868501 h 6870380"/>
                <a:gd name="connsiteX4" fmla="*/ 0 w 6897755"/>
                <a:gd name="connsiteY4" fmla="*/ 0 h 6870380"/>
                <a:gd name="connsiteX0" fmla="*/ 9234 w 6880863"/>
                <a:gd name="connsiteY0" fmla="*/ 0 h 6866017"/>
                <a:gd name="connsiteX1" fmla="*/ 6880863 w 6880863"/>
                <a:gd name="connsiteY1" fmla="*/ 1567 h 6866017"/>
                <a:gd name="connsiteX2" fmla="*/ 3445205 w 6880863"/>
                <a:gd name="connsiteY2" fmla="*/ 6866017 h 6866017"/>
                <a:gd name="connsiteX3" fmla="*/ 705 w 6880863"/>
                <a:gd name="connsiteY3" fmla="*/ 6864138 h 6866017"/>
                <a:gd name="connsiteX4" fmla="*/ 9234 w 6880863"/>
                <a:gd name="connsiteY4" fmla="*/ 0 h 6866017"/>
                <a:gd name="connsiteX0" fmla="*/ 0 w 6884692"/>
                <a:gd name="connsiteY0" fmla="*/ 0 h 6883465"/>
                <a:gd name="connsiteX1" fmla="*/ 6884692 w 6884692"/>
                <a:gd name="connsiteY1" fmla="*/ 19015 h 6883465"/>
                <a:gd name="connsiteX2" fmla="*/ 3449034 w 6884692"/>
                <a:gd name="connsiteY2" fmla="*/ 6883465 h 6883465"/>
                <a:gd name="connsiteX3" fmla="*/ 4534 w 6884692"/>
                <a:gd name="connsiteY3" fmla="*/ 6881586 h 6883465"/>
                <a:gd name="connsiteX4" fmla="*/ 0 w 6884692"/>
                <a:gd name="connsiteY4" fmla="*/ 0 h 6883465"/>
                <a:gd name="connsiteX0" fmla="*/ 9234 w 6880863"/>
                <a:gd name="connsiteY0" fmla="*/ 0 h 6879102"/>
                <a:gd name="connsiteX1" fmla="*/ 6880863 w 6880863"/>
                <a:gd name="connsiteY1" fmla="*/ 14652 h 6879102"/>
                <a:gd name="connsiteX2" fmla="*/ 3445205 w 6880863"/>
                <a:gd name="connsiteY2" fmla="*/ 6879102 h 6879102"/>
                <a:gd name="connsiteX3" fmla="*/ 705 w 6880863"/>
                <a:gd name="connsiteY3" fmla="*/ 6877223 h 6879102"/>
                <a:gd name="connsiteX4" fmla="*/ 9234 w 6880863"/>
                <a:gd name="connsiteY4" fmla="*/ 0 h 6879102"/>
                <a:gd name="connsiteX0" fmla="*/ 0 w 6884691"/>
                <a:gd name="connsiteY0" fmla="*/ 0 h 6874740"/>
                <a:gd name="connsiteX1" fmla="*/ 6884691 w 6884691"/>
                <a:gd name="connsiteY1" fmla="*/ 10290 h 6874740"/>
                <a:gd name="connsiteX2" fmla="*/ 3449033 w 6884691"/>
                <a:gd name="connsiteY2" fmla="*/ 6874740 h 6874740"/>
                <a:gd name="connsiteX3" fmla="*/ 4533 w 6884691"/>
                <a:gd name="connsiteY3" fmla="*/ 6872861 h 6874740"/>
                <a:gd name="connsiteX4" fmla="*/ 0 w 6884691"/>
                <a:gd name="connsiteY4" fmla="*/ 0 h 6874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84691" h="6874740">
                  <a:moveTo>
                    <a:pt x="0" y="0"/>
                  </a:moveTo>
                  <a:lnTo>
                    <a:pt x="6884691" y="10290"/>
                  </a:lnTo>
                  <a:lnTo>
                    <a:pt x="3449033" y="6874740"/>
                  </a:lnTo>
                  <a:lnTo>
                    <a:pt x="4533" y="6872861"/>
                  </a:lnTo>
                  <a:cubicBezTo>
                    <a:pt x="207" y="4587978"/>
                    <a:pt x="4326" y="2284883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7" name="三角形 6">
              <a:extLst>
                <a:ext uri="{FF2B5EF4-FFF2-40B4-BE49-F238E27FC236}">
                  <a16:creationId xmlns:a16="http://schemas.microsoft.com/office/drawing/2014/main" id="{75004ACB-4E38-6449-B733-0C6A6BC40ADD}"/>
                </a:ext>
              </a:extLst>
            </p:cNvPr>
            <p:cNvSpPr/>
            <p:nvPr userDrawn="1"/>
          </p:nvSpPr>
          <p:spPr>
            <a:xfrm>
              <a:off x="3641197" y="5941716"/>
              <a:ext cx="911753" cy="911753"/>
            </a:xfrm>
            <a:prstGeom prst="triangl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8" name="三角形 7">
              <a:extLst>
                <a:ext uri="{FF2B5EF4-FFF2-40B4-BE49-F238E27FC236}">
                  <a16:creationId xmlns:a16="http://schemas.microsoft.com/office/drawing/2014/main" id="{6A52034F-1EDC-3040-A1B3-B572FC286C20}"/>
                </a:ext>
              </a:extLst>
            </p:cNvPr>
            <p:cNvSpPr/>
            <p:nvPr userDrawn="1"/>
          </p:nvSpPr>
          <p:spPr>
            <a:xfrm rot="10800000">
              <a:off x="4944403" y="174432"/>
              <a:ext cx="1590022" cy="1590022"/>
            </a:xfrm>
            <a:prstGeom prst="triangl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</p:grpSp>
      <p:sp>
        <p:nvSpPr>
          <p:cNvPr id="10" name="標題 1">
            <a:extLst>
              <a:ext uri="{FF2B5EF4-FFF2-40B4-BE49-F238E27FC236}">
                <a16:creationId xmlns:a16="http://schemas.microsoft.com/office/drawing/2014/main" id="{1877EC85-9CA1-EB4F-A9AC-2C02CB5208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988" y="1954400"/>
            <a:ext cx="4393415" cy="3002359"/>
          </a:xfrm>
        </p:spPr>
        <p:txBody>
          <a:bodyPr rtlCol="0" anchor="ctr"/>
          <a:lstStyle>
            <a:lvl1pPr algn="ctr"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在此輸入標題</a:t>
            </a:r>
          </a:p>
        </p:txBody>
      </p:sp>
      <p:sp>
        <p:nvSpPr>
          <p:cNvPr id="12" name="三角形 11">
            <a:extLst>
              <a:ext uri="{FF2B5EF4-FFF2-40B4-BE49-F238E27FC236}">
                <a16:creationId xmlns:a16="http://schemas.microsoft.com/office/drawing/2014/main" id="{FD910B80-BD19-CF49-AB0B-1C5DEECEDED5}"/>
              </a:ext>
            </a:extLst>
          </p:cNvPr>
          <p:cNvSpPr/>
          <p:nvPr userDrawn="1"/>
        </p:nvSpPr>
        <p:spPr>
          <a:xfrm rot="5400000">
            <a:off x="-48606" y="3165163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750328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只有標題靠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群組 10">
            <a:extLst>
              <a:ext uri="{FF2B5EF4-FFF2-40B4-BE49-F238E27FC236}">
                <a16:creationId xmlns:a16="http://schemas.microsoft.com/office/drawing/2014/main" id="{C15DFD37-81D5-5742-B09A-5D4CBF48B7EA}"/>
              </a:ext>
            </a:extLst>
          </p:cNvPr>
          <p:cNvGrpSpPr/>
          <p:nvPr userDrawn="1"/>
        </p:nvGrpSpPr>
        <p:grpSpPr>
          <a:xfrm rot="10800000">
            <a:off x="5294245" y="0"/>
            <a:ext cx="6897755" cy="6858000"/>
            <a:chOff x="-17598" y="0"/>
            <a:chExt cx="6897755" cy="6858000"/>
          </a:xfrm>
        </p:grpSpPr>
        <p:sp>
          <p:nvSpPr>
            <p:cNvPr id="12" name="手繪多邊形 11">
              <a:extLst>
                <a:ext uri="{FF2B5EF4-FFF2-40B4-BE49-F238E27FC236}">
                  <a16:creationId xmlns:a16="http://schemas.microsoft.com/office/drawing/2014/main" id="{00CF4E43-4A68-664C-B973-2FE49DC7733D}"/>
                </a:ext>
              </a:extLst>
            </p:cNvPr>
            <p:cNvSpPr/>
            <p:nvPr userDrawn="1"/>
          </p:nvSpPr>
          <p:spPr>
            <a:xfrm>
              <a:off x="-17598" y="0"/>
              <a:ext cx="6897755" cy="6858000"/>
            </a:xfrm>
            <a:custGeom>
              <a:avLst/>
              <a:gdLst>
                <a:gd name="connsiteX0" fmla="*/ 0 w 6838726"/>
                <a:gd name="connsiteY0" fmla="*/ 0 h 6853468"/>
                <a:gd name="connsiteX1" fmla="*/ 6838726 w 6838726"/>
                <a:gd name="connsiteY1" fmla="*/ 20138 h 6853468"/>
                <a:gd name="connsiteX2" fmla="*/ 3434396 w 6838726"/>
                <a:gd name="connsiteY2" fmla="*/ 6853468 h 6853468"/>
                <a:gd name="connsiteX3" fmla="*/ 0 w 6838726"/>
                <a:gd name="connsiteY3" fmla="*/ 6836433 h 6853468"/>
                <a:gd name="connsiteX4" fmla="*/ 0 w 6838726"/>
                <a:gd name="connsiteY4" fmla="*/ 0 h 6853468"/>
                <a:gd name="connsiteX0" fmla="*/ 15156 w 6853882"/>
                <a:gd name="connsiteY0" fmla="*/ 0 h 6861693"/>
                <a:gd name="connsiteX1" fmla="*/ 6853882 w 6853882"/>
                <a:gd name="connsiteY1" fmla="*/ 20138 h 6861693"/>
                <a:gd name="connsiteX2" fmla="*/ 3449552 w 6853882"/>
                <a:gd name="connsiteY2" fmla="*/ 6853468 h 6861693"/>
                <a:gd name="connsiteX3" fmla="*/ 0 w 6853882"/>
                <a:gd name="connsiteY3" fmla="*/ 6861693 h 6861693"/>
                <a:gd name="connsiteX4" fmla="*/ 15156 w 6853882"/>
                <a:gd name="connsiteY4" fmla="*/ 0 h 6861693"/>
                <a:gd name="connsiteX0" fmla="*/ 15156 w 6853882"/>
                <a:gd name="connsiteY0" fmla="*/ 0 h 6863572"/>
                <a:gd name="connsiteX1" fmla="*/ 6853882 w 6853882"/>
                <a:gd name="connsiteY1" fmla="*/ 20138 h 6863572"/>
                <a:gd name="connsiteX2" fmla="*/ 3444500 w 6853882"/>
                <a:gd name="connsiteY2" fmla="*/ 6863572 h 6863572"/>
                <a:gd name="connsiteX3" fmla="*/ 0 w 6853882"/>
                <a:gd name="connsiteY3" fmla="*/ 6861693 h 6863572"/>
                <a:gd name="connsiteX4" fmla="*/ 15156 w 6853882"/>
                <a:gd name="connsiteY4" fmla="*/ 0 h 6863572"/>
                <a:gd name="connsiteX0" fmla="*/ 0 w 6866861"/>
                <a:gd name="connsiteY0" fmla="*/ 0 h 6856528"/>
                <a:gd name="connsiteX1" fmla="*/ 6866861 w 6866861"/>
                <a:gd name="connsiteY1" fmla="*/ 13094 h 6856528"/>
                <a:gd name="connsiteX2" fmla="*/ 3457479 w 6866861"/>
                <a:gd name="connsiteY2" fmla="*/ 6856528 h 6856528"/>
                <a:gd name="connsiteX3" fmla="*/ 12979 w 6866861"/>
                <a:gd name="connsiteY3" fmla="*/ 6854649 h 6856528"/>
                <a:gd name="connsiteX4" fmla="*/ 0 w 6866861"/>
                <a:gd name="connsiteY4" fmla="*/ 0 h 6856528"/>
                <a:gd name="connsiteX0" fmla="*/ 0 w 6893137"/>
                <a:gd name="connsiteY0" fmla="*/ 7922 h 6864450"/>
                <a:gd name="connsiteX1" fmla="*/ 6893137 w 6893137"/>
                <a:gd name="connsiteY1" fmla="*/ 0 h 6864450"/>
                <a:gd name="connsiteX2" fmla="*/ 3457479 w 6893137"/>
                <a:gd name="connsiteY2" fmla="*/ 6864450 h 6864450"/>
                <a:gd name="connsiteX3" fmla="*/ 12979 w 6893137"/>
                <a:gd name="connsiteY3" fmla="*/ 6862571 h 6864450"/>
                <a:gd name="connsiteX4" fmla="*/ 0 w 6893137"/>
                <a:gd name="connsiteY4" fmla="*/ 7922 h 6864450"/>
                <a:gd name="connsiteX0" fmla="*/ 0 w 6897755"/>
                <a:gd name="connsiteY0" fmla="*/ 0 h 6870380"/>
                <a:gd name="connsiteX1" fmla="*/ 6897755 w 6897755"/>
                <a:gd name="connsiteY1" fmla="*/ 5930 h 6870380"/>
                <a:gd name="connsiteX2" fmla="*/ 3462097 w 6897755"/>
                <a:gd name="connsiteY2" fmla="*/ 6870380 h 6870380"/>
                <a:gd name="connsiteX3" fmla="*/ 17597 w 6897755"/>
                <a:gd name="connsiteY3" fmla="*/ 6868501 h 6870380"/>
                <a:gd name="connsiteX4" fmla="*/ 0 w 6897755"/>
                <a:gd name="connsiteY4" fmla="*/ 0 h 6870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97755" h="6870380">
                  <a:moveTo>
                    <a:pt x="0" y="0"/>
                  </a:moveTo>
                  <a:lnTo>
                    <a:pt x="6897755" y="5930"/>
                  </a:lnTo>
                  <a:lnTo>
                    <a:pt x="3462097" y="6870380"/>
                  </a:lnTo>
                  <a:lnTo>
                    <a:pt x="17597" y="6868501"/>
                  </a:lnTo>
                  <a:cubicBezTo>
                    <a:pt x="13271" y="4583618"/>
                    <a:pt x="4326" y="2284883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3" name="三角形 12">
              <a:extLst>
                <a:ext uri="{FF2B5EF4-FFF2-40B4-BE49-F238E27FC236}">
                  <a16:creationId xmlns:a16="http://schemas.microsoft.com/office/drawing/2014/main" id="{AFAD3D76-9126-CC42-90B0-5BF85DC91E3E}"/>
                </a:ext>
              </a:extLst>
            </p:cNvPr>
            <p:cNvSpPr/>
            <p:nvPr userDrawn="1"/>
          </p:nvSpPr>
          <p:spPr>
            <a:xfrm>
              <a:off x="3641197" y="5941716"/>
              <a:ext cx="911753" cy="911753"/>
            </a:xfrm>
            <a:prstGeom prst="triangl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4" name="三角形 13">
              <a:extLst>
                <a:ext uri="{FF2B5EF4-FFF2-40B4-BE49-F238E27FC236}">
                  <a16:creationId xmlns:a16="http://schemas.microsoft.com/office/drawing/2014/main" id="{9D011AB3-8218-AE4F-9DF7-810A1B45C453}"/>
                </a:ext>
              </a:extLst>
            </p:cNvPr>
            <p:cNvSpPr/>
            <p:nvPr userDrawn="1"/>
          </p:nvSpPr>
          <p:spPr>
            <a:xfrm rot="10800000">
              <a:off x="4944403" y="174432"/>
              <a:ext cx="1590022" cy="1590022"/>
            </a:xfrm>
            <a:prstGeom prst="triangl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</p:grp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3A98EE3D-8CD1-4C3F-BD1C-C98C9596463C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  <p:sp>
        <p:nvSpPr>
          <p:cNvPr id="10" name="標題 1">
            <a:extLst>
              <a:ext uri="{FF2B5EF4-FFF2-40B4-BE49-F238E27FC236}">
                <a16:creationId xmlns:a16="http://schemas.microsoft.com/office/drawing/2014/main" id="{1877EC85-9CA1-EB4F-A9AC-2C02CB5208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75272" y="1954400"/>
            <a:ext cx="3889053" cy="3002359"/>
          </a:xfrm>
        </p:spPr>
        <p:txBody>
          <a:bodyPr rtlCol="0" anchor="ctr"/>
          <a:lstStyle>
            <a:lvl1pPr algn="ctr"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在此輸入標題</a:t>
            </a:r>
          </a:p>
        </p:txBody>
      </p:sp>
      <p:sp>
        <p:nvSpPr>
          <p:cNvPr id="9" name="三角形 8">
            <a:extLst>
              <a:ext uri="{FF2B5EF4-FFF2-40B4-BE49-F238E27FC236}">
                <a16:creationId xmlns:a16="http://schemas.microsoft.com/office/drawing/2014/main" id="{D84320FE-42A3-294B-AAE0-3D16A63E3599}"/>
              </a:ext>
            </a:extLst>
          </p:cNvPr>
          <p:cNvSpPr/>
          <p:nvPr userDrawn="1"/>
        </p:nvSpPr>
        <p:spPr>
          <a:xfrm rot="16200000">
            <a:off x="11604063" y="3162897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17437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兩個內容 (水平)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>
            <a:extLst>
              <a:ext uri="{FF2B5EF4-FFF2-40B4-BE49-F238E27FC236}">
                <a16:creationId xmlns:a16="http://schemas.microsoft.com/office/drawing/2014/main" id="{3FFCAC17-2511-3D4F-A318-B241447A2C02}"/>
              </a:ext>
            </a:extLst>
          </p:cNvPr>
          <p:cNvSpPr/>
          <p:nvPr userDrawn="1"/>
        </p:nvSpPr>
        <p:spPr>
          <a:xfrm>
            <a:off x="413825" y="2941613"/>
            <a:ext cx="11364350" cy="343260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5" name="內容版面配置區 2">
            <a:extLst>
              <a:ext uri="{FF2B5EF4-FFF2-40B4-BE49-F238E27FC236}">
                <a16:creationId xmlns:a16="http://schemas.microsoft.com/office/drawing/2014/main" id="{C13F5538-7999-A74B-BCB7-A96C8DBCCD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2329" y="4280546"/>
            <a:ext cx="10452848" cy="1791071"/>
          </a:xfrm>
        </p:spPr>
        <p:txBody>
          <a:bodyPr rtlCol="0"/>
          <a:lstStyle>
            <a:lvl1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8691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66979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85267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103555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16" name="日期版面配置區 6">
            <a:extLst>
              <a:ext uri="{FF2B5EF4-FFF2-40B4-BE49-F238E27FC236}">
                <a16:creationId xmlns:a16="http://schemas.microsoft.com/office/drawing/2014/main" id="{DE5056B4-56A3-6E40-92E1-FA33B5C8F8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18426" y="6446838"/>
            <a:ext cx="2584850" cy="365125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9C30E0A8-86C6-4DD8-9372-789B04507557}" type="datetime1">
              <a:rPr lang="zh-TW" altLang="en-US" noProof="0" smtClean="0"/>
              <a:t>2021/4/8</a:t>
            </a:fld>
            <a:endParaRPr lang="zh-TW" altLang="en-US" noProof="0"/>
          </a:p>
        </p:txBody>
      </p:sp>
      <p:sp>
        <p:nvSpPr>
          <p:cNvPr id="17" name="頁尾版面配置區 7">
            <a:extLst>
              <a:ext uri="{FF2B5EF4-FFF2-40B4-BE49-F238E27FC236}">
                <a16:creationId xmlns:a16="http://schemas.microsoft.com/office/drawing/2014/main" id="{A47DE6D7-793F-C846-8A00-3061847B6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/>
          </a:p>
        </p:txBody>
      </p:sp>
      <p:sp>
        <p:nvSpPr>
          <p:cNvPr id="18" name="投影片編號版面配置區 8">
            <a:extLst>
              <a:ext uri="{FF2B5EF4-FFF2-40B4-BE49-F238E27FC236}">
                <a16:creationId xmlns:a16="http://schemas.microsoft.com/office/drawing/2014/main" id="{B4C61174-2D39-E640-8A16-DCE655544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3A98EE3D-8CD1-4C3F-BD1C-C98C9596463C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  <p:sp>
        <p:nvSpPr>
          <p:cNvPr id="19" name="標題 9">
            <a:extLst>
              <a:ext uri="{FF2B5EF4-FFF2-40B4-BE49-F238E27FC236}">
                <a16:creationId xmlns:a16="http://schemas.microsoft.com/office/drawing/2014/main" id="{13596EE0-A679-3B49-BA9A-D5C79B0C8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329" y="3143154"/>
            <a:ext cx="10452849" cy="910492"/>
          </a:xfrm>
        </p:spPr>
        <p:txBody>
          <a:bodyPr rtlCol="0" anchor="ctr"/>
          <a:lstStyle>
            <a:lvl1pPr algn="l"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20" name="三角形 19">
            <a:extLst>
              <a:ext uri="{FF2B5EF4-FFF2-40B4-BE49-F238E27FC236}">
                <a16:creationId xmlns:a16="http://schemas.microsoft.com/office/drawing/2014/main" id="{3E931B03-E301-6D48-8377-B08DA6C95F0B}"/>
              </a:ext>
            </a:extLst>
          </p:cNvPr>
          <p:cNvSpPr/>
          <p:nvPr userDrawn="1"/>
        </p:nvSpPr>
        <p:spPr>
          <a:xfrm>
            <a:off x="10459099" y="5309445"/>
            <a:ext cx="1465933" cy="1465933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1" name="三角形 20">
            <a:extLst>
              <a:ext uri="{FF2B5EF4-FFF2-40B4-BE49-F238E27FC236}">
                <a16:creationId xmlns:a16="http://schemas.microsoft.com/office/drawing/2014/main" id="{249401AC-F116-8B4C-A1A0-CF88B63E549B}"/>
              </a:ext>
            </a:extLst>
          </p:cNvPr>
          <p:cNvSpPr/>
          <p:nvPr userDrawn="1"/>
        </p:nvSpPr>
        <p:spPr>
          <a:xfrm rot="5400000">
            <a:off x="-48606" y="3334563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圖片版面配置區 3">
            <a:extLst>
              <a:ext uri="{FF2B5EF4-FFF2-40B4-BE49-F238E27FC236}">
                <a16:creationId xmlns:a16="http://schemas.microsoft.com/office/drawing/2014/main" id="{8A3226FF-244B-B540-ABAC-5C0E3DE3103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13824" y="483782"/>
            <a:ext cx="11365992" cy="2457856"/>
          </a:xfrm>
          <a:solidFill>
            <a:schemeClr val="accent1"/>
          </a:solidFill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</p:spTree>
    <p:extLst>
      <p:ext uri="{BB962C8B-B14F-4D97-AF65-F5344CB8AC3E}">
        <p14:creationId xmlns:p14="http://schemas.microsoft.com/office/powerpoint/2010/main" val="4276448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兩個內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97418687-D621-0443-9593-F546524940B3}"/>
              </a:ext>
            </a:extLst>
          </p:cNvPr>
          <p:cNvSpPr/>
          <p:nvPr userDrawn="1"/>
        </p:nvSpPr>
        <p:spPr>
          <a:xfrm>
            <a:off x="413825" y="483781"/>
            <a:ext cx="11364350" cy="58904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32329" y="2031121"/>
            <a:ext cx="4534616" cy="3933150"/>
          </a:xfrm>
        </p:spPr>
        <p:txBody>
          <a:bodyPr rtlCol="0"/>
          <a:lstStyle>
            <a:lvl1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8691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66979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85267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103555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06CD9BA1-354A-4789-941D-5FCAB12F2D06}" type="datetime1">
              <a:rPr lang="zh-TW" altLang="en-US" noProof="0" smtClean="0"/>
              <a:t>2021/4/8</a:t>
            </a:fld>
            <a:endParaRPr lang="zh-TW" altLang="en-US" noProof="0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3A98EE3D-8CD1-4C3F-BD1C-C98C9596463C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  <p:sp>
        <p:nvSpPr>
          <p:cNvPr id="10" name="標題 9">
            <a:extLst>
              <a:ext uri="{FF2B5EF4-FFF2-40B4-BE49-F238E27FC236}">
                <a16:creationId xmlns:a16="http://schemas.microsoft.com/office/drawing/2014/main" id="{E885CA99-382D-3E4B-9C4E-B250026EF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330" y="893729"/>
            <a:ext cx="4534616" cy="910492"/>
          </a:xfrm>
        </p:spPr>
        <p:txBody>
          <a:bodyPr rtlCol="0" anchor="ctr"/>
          <a:lstStyle>
            <a:lvl1pPr algn="l"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11" name="三角形 10">
            <a:extLst>
              <a:ext uri="{FF2B5EF4-FFF2-40B4-BE49-F238E27FC236}">
                <a16:creationId xmlns:a16="http://schemas.microsoft.com/office/drawing/2014/main" id="{6FFCA020-4282-7D4F-AD59-3DEA5E91ADAB}"/>
              </a:ext>
            </a:extLst>
          </p:cNvPr>
          <p:cNvSpPr/>
          <p:nvPr userDrawn="1"/>
        </p:nvSpPr>
        <p:spPr>
          <a:xfrm>
            <a:off x="10459099" y="5309445"/>
            <a:ext cx="1465933" cy="1465933"/>
          </a:xfrm>
          <a:prstGeom prst="triangle">
            <a:avLst/>
          </a:prstGeom>
          <a:noFill/>
          <a:ln>
            <a:solidFill>
              <a:srgbClr val="C5AE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2" name="三角形 11">
            <a:extLst>
              <a:ext uri="{FF2B5EF4-FFF2-40B4-BE49-F238E27FC236}">
                <a16:creationId xmlns:a16="http://schemas.microsoft.com/office/drawing/2014/main" id="{653A8DFA-7BAB-7F45-AC35-E4D26BDBC78A}"/>
              </a:ext>
            </a:extLst>
          </p:cNvPr>
          <p:cNvSpPr/>
          <p:nvPr userDrawn="1"/>
        </p:nvSpPr>
        <p:spPr>
          <a:xfrm rot="5400000">
            <a:off x="-48606" y="1085137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7" name="手繪多邊形 16">
            <a:extLst>
              <a:ext uri="{FF2B5EF4-FFF2-40B4-BE49-F238E27FC236}">
                <a16:creationId xmlns:a16="http://schemas.microsoft.com/office/drawing/2014/main" id="{F5D5DA7E-149B-BB4E-918D-C5FF23087FF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27491" y="0"/>
            <a:ext cx="8464509" cy="6858000"/>
          </a:xfrm>
          <a:custGeom>
            <a:avLst/>
            <a:gdLst>
              <a:gd name="connsiteX0" fmla="*/ 3426278 w 8464509"/>
              <a:gd name="connsiteY0" fmla="*/ 0 h 6858000"/>
              <a:gd name="connsiteX1" fmla="*/ 3440072 w 8464509"/>
              <a:gd name="connsiteY1" fmla="*/ 37000 h 6858000"/>
              <a:gd name="connsiteX2" fmla="*/ 3440072 w 8464509"/>
              <a:gd name="connsiteY2" fmla="*/ 0 h 6858000"/>
              <a:gd name="connsiteX3" fmla="*/ 8464509 w 8464509"/>
              <a:gd name="connsiteY3" fmla="*/ 0 h 6858000"/>
              <a:gd name="connsiteX4" fmla="*/ 8464509 w 8464509"/>
              <a:gd name="connsiteY4" fmla="*/ 6858000 h 6858000"/>
              <a:gd name="connsiteX5" fmla="*/ 3440072 w 8464509"/>
              <a:gd name="connsiteY5" fmla="*/ 6858000 h 6858000"/>
              <a:gd name="connsiteX6" fmla="*/ 3440072 w 8464509"/>
              <a:gd name="connsiteY6" fmla="*/ 6839148 h 6858000"/>
              <a:gd name="connsiteX7" fmla="*/ 0 w 8464509"/>
              <a:gd name="connsiteY7" fmla="*/ 6858000 h 6858000"/>
              <a:gd name="connsiteX0" fmla="*/ 3426278 w 8464509"/>
              <a:gd name="connsiteY0" fmla="*/ 0 h 6858000"/>
              <a:gd name="connsiteX1" fmla="*/ 3440072 w 8464509"/>
              <a:gd name="connsiteY1" fmla="*/ 37000 h 6858000"/>
              <a:gd name="connsiteX2" fmla="*/ 3440072 w 8464509"/>
              <a:gd name="connsiteY2" fmla="*/ 0 h 6858000"/>
              <a:gd name="connsiteX3" fmla="*/ 8464509 w 8464509"/>
              <a:gd name="connsiteY3" fmla="*/ 0 h 6858000"/>
              <a:gd name="connsiteX4" fmla="*/ 8464509 w 8464509"/>
              <a:gd name="connsiteY4" fmla="*/ 6858000 h 6858000"/>
              <a:gd name="connsiteX5" fmla="*/ 3440072 w 8464509"/>
              <a:gd name="connsiteY5" fmla="*/ 6858000 h 6858000"/>
              <a:gd name="connsiteX6" fmla="*/ 0 w 8464509"/>
              <a:gd name="connsiteY6" fmla="*/ 6858000 h 6858000"/>
              <a:gd name="connsiteX7" fmla="*/ 3426278 w 8464509"/>
              <a:gd name="connsiteY7" fmla="*/ 0 h 6858000"/>
              <a:gd name="connsiteX0" fmla="*/ 3426278 w 8464509"/>
              <a:gd name="connsiteY0" fmla="*/ 0 h 6858000"/>
              <a:gd name="connsiteX1" fmla="*/ 3440072 w 8464509"/>
              <a:gd name="connsiteY1" fmla="*/ 37000 h 6858000"/>
              <a:gd name="connsiteX2" fmla="*/ 3440072 w 8464509"/>
              <a:gd name="connsiteY2" fmla="*/ 0 h 6858000"/>
              <a:gd name="connsiteX3" fmla="*/ 8464509 w 8464509"/>
              <a:gd name="connsiteY3" fmla="*/ 0 h 6858000"/>
              <a:gd name="connsiteX4" fmla="*/ 8464509 w 8464509"/>
              <a:gd name="connsiteY4" fmla="*/ 6858000 h 6858000"/>
              <a:gd name="connsiteX5" fmla="*/ 0 w 8464509"/>
              <a:gd name="connsiteY5" fmla="*/ 6858000 h 6858000"/>
              <a:gd name="connsiteX6" fmla="*/ 3426278 w 8464509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64509" h="6858000">
                <a:moveTo>
                  <a:pt x="3426278" y="0"/>
                </a:moveTo>
                <a:lnTo>
                  <a:pt x="3440072" y="37000"/>
                </a:lnTo>
                <a:lnTo>
                  <a:pt x="3440072" y="0"/>
                </a:lnTo>
                <a:lnTo>
                  <a:pt x="8464509" y="0"/>
                </a:lnTo>
                <a:lnTo>
                  <a:pt x="8464509" y="6858000"/>
                </a:lnTo>
                <a:lnTo>
                  <a:pt x="0" y="6858000"/>
                </a:lnTo>
                <a:lnTo>
                  <a:pt x="3426278" y="0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rtlCol="0">
            <a:noAutofit/>
          </a:bodyPr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19" name="三角形 18">
            <a:extLst>
              <a:ext uri="{FF2B5EF4-FFF2-40B4-BE49-F238E27FC236}">
                <a16:creationId xmlns:a16="http://schemas.microsoft.com/office/drawing/2014/main" id="{BEBB0DCE-DD71-FF40-B471-A617514321E6}"/>
              </a:ext>
            </a:extLst>
          </p:cNvPr>
          <p:cNvSpPr/>
          <p:nvPr userDrawn="1"/>
        </p:nvSpPr>
        <p:spPr>
          <a:xfrm rot="10800000">
            <a:off x="5869115" y="4530"/>
            <a:ext cx="911753" cy="911753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56337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與內容_黑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97418687-D621-0443-9593-F546524940B3}"/>
              </a:ext>
            </a:extLst>
          </p:cNvPr>
          <p:cNvSpPr/>
          <p:nvPr userDrawn="1"/>
        </p:nvSpPr>
        <p:spPr>
          <a:xfrm>
            <a:off x="413825" y="483781"/>
            <a:ext cx="11364350" cy="58904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32329" y="2031121"/>
            <a:ext cx="10452848" cy="3933150"/>
          </a:xfrm>
        </p:spPr>
        <p:txBody>
          <a:bodyPr rtlCol="0"/>
          <a:lstStyle>
            <a:lvl1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8691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66979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85267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103555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EF5EE3BF-161D-4BF7-8D78-68FCA7198AAE}" type="datetime1">
              <a:rPr lang="zh-TW" altLang="en-US" noProof="0" smtClean="0"/>
              <a:t>2021/4/8</a:t>
            </a:fld>
            <a:endParaRPr lang="zh-TW" altLang="en-US" noProof="0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/>
          </a:p>
        </p:txBody>
      </p:sp>
      <p:sp>
        <p:nvSpPr>
          <p:cNvPr id="9" name="投影片編號預留位置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3A98EE3D-8CD1-4C3F-BD1C-C98C9596463C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  <p:sp>
        <p:nvSpPr>
          <p:cNvPr id="10" name="標題 9">
            <a:extLst>
              <a:ext uri="{FF2B5EF4-FFF2-40B4-BE49-F238E27FC236}">
                <a16:creationId xmlns:a16="http://schemas.microsoft.com/office/drawing/2014/main" id="{E885CA99-382D-3E4B-9C4E-B250026EF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329" y="893729"/>
            <a:ext cx="10452849" cy="910492"/>
          </a:xfrm>
        </p:spPr>
        <p:txBody>
          <a:bodyPr rtlCol="0" anchor="ctr"/>
          <a:lstStyle>
            <a:lvl1pPr algn="l"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11" name="三角形 10">
            <a:extLst>
              <a:ext uri="{FF2B5EF4-FFF2-40B4-BE49-F238E27FC236}">
                <a16:creationId xmlns:a16="http://schemas.microsoft.com/office/drawing/2014/main" id="{6FFCA020-4282-7D4F-AD59-3DEA5E91ADAB}"/>
              </a:ext>
            </a:extLst>
          </p:cNvPr>
          <p:cNvSpPr/>
          <p:nvPr userDrawn="1"/>
        </p:nvSpPr>
        <p:spPr>
          <a:xfrm>
            <a:off x="10459099" y="5309445"/>
            <a:ext cx="1465933" cy="1465933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2" name="三角形 11">
            <a:extLst>
              <a:ext uri="{FF2B5EF4-FFF2-40B4-BE49-F238E27FC236}">
                <a16:creationId xmlns:a16="http://schemas.microsoft.com/office/drawing/2014/main" id="{653A8DFA-7BAB-7F45-AC35-E4D26BDBC78A}"/>
              </a:ext>
            </a:extLst>
          </p:cNvPr>
          <p:cNvSpPr/>
          <p:nvPr userDrawn="1"/>
        </p:nvSpPr>
        <p:spPr>
          <a:xfrm rot="5400000">
            <a:off x="-48606" y="1085138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92933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只有標題黑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97418687-D621-0443-9593-F546524940B3}"/>
              </a:ext>
            </a:extLst>
          </p:cNvPr>
          <p:cNvSpPr/>
          <p:nvPr userDrawn="1"/>
        </p:nvSpPr>
        <p:spPr>
          <a:xfrm>
            <a:off x="413825" y="483781"/>
            <a:ext cx="11364350" cy="58904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1075660B-8EA5-4C2A-8D59-BDF0A82B943D}" type="datetime1">
              <a:rPr lang="zh-TW" altLang="en-US" noProof="0" smtClean="0"/>
              <a:t>2021/4/8</a:t>
            </a:fld>
            <a:endParaRPr lang="zh-TW" altLang="en-US" noProof="0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/>
          </a:p>
        </p:txBody>
      </p:sp>
      <p:sp>
        <p:nvSpPr>
          <p:cNvPr id="9" name="投影片編號預留位置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3A98EE3D-8CD1-4C3F-BD1C-C98C9596463C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  <p:sp>
        <p:nvSpPr>
          <p:cNvPr id="10" name="標題 9">
            <a:extLst>
              <a:ext uri="{FF2B5EF4-FFF2-40B4-BE49-F238E27FC236}">
                <a16:creationId xmlns:a16="http://schemas.microsoft.com/office/drawing/2014/main" id="{E885CA99-382D-3E4B-9C4E-B250026EF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329" y="893729"/>
            <a:ext cx="10452849" cy="910492"/>
          </a:xfrm>
        </p:spPr>
        <p:txBody>
          <a:bodyPr rtlCol="0" anchor="ctr"/>
          <a:lstStyle>
            <a:lvl1pPr algn="l"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11" name="三角形 10">
            <a:extLst>
              <a:ext uri="{FF2B5EF4-FFF2-40B4-BE49-F238E27FC236}">
                <a16:creationId xmlns:a16="http://schemas.microsoft.com/office/drawing/2014/main" id="{6FFCA020-4282-7D4F-AD59-3DEA5E91ADAB}"/>
              </a:ext>
            </a:extLst>
          </p:cNvPr>
          <p:cNvSpPr/>
          <p:nvPr userDrawn="1"/>
        </p:nvSpPr>
        <p:spPr>
          <a:xfrm>
            <a:off x="10459099" y="5309445"/>
            <a:ext cx="1465933" cy="1465933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2" name="三角形 11">
            <a:extLst>
              <a:ext uri="{FF2B5EF4-FFF2-40B4-BE49-F238E27FC236}">
                <a16:creationId xmlns:a16="http://schemas.microsoft.com/office/drawing/2014/main" id="{653A8DFA-7BAB-7F45-AC35-E4D26BDBC78A}"/>
              </a:ext>
            </a:extLst>
          </p:cNvPr>
          <p:cNvSpPr/>
          <p:nvPr userDrawn="1"/>
        </p:nvSpPr>
        <p:spPr>
          <a:xfrm rot="5400000">
            <a:off x="-48606" y="1085138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07236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與內容_白色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97418687-D621-0443-9593-F546524940B3}"/>
              </a:ext>
            </a:extLst>
          </p:cNvPr>
          <p:cNvSpPr/>
          <p:nvPr userDrawn="1"/>
        </p:nvSpPr>
        <p:spPr>
          <a:xfrm>
            <a:off x="413825" y="483781"/>
            <a:ext cx="11364350" cy="58904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5E025079-8D50-494D-919F-0862AE027E9F}" type="datetime1">
              <a:rPr lang="zh-TW" altLang="en-US" noProof="0" smtClean="0"/>
              <a:t>2021/4/8</a:t>
            </a:fld>
            <a:endParaRPr lang="zh-TW" altLang="en-US" noProof="0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/>
          </a:p>
        </p:txBody>
      </p:sp>
      <p:sp>
        <p:nvSpPr>
          <p:cNvPr id="9" name="投影片編號預留位置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3A98EE3D-8CD1-4C3F-BD1C-C98C9596463C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  <p:sp>
        <p:nvSpPr>
          <p:cNvPr id="11" name="三角形 10">
            <a:extLst>
              <a:ext uri="{FF2B5EF4-FFF2-40B4-BE49-F238E27FC236}">
                <a16:creationId xmlns:a16="http://schemas.microsoft.com/office/drawing/2014/main" id="{6FFCA020-4282-7D4F-AD59-3DEA5E91ADAB}"/>
              </a:ext>
            </a:extLst>
          </p:cNvPr>
          <p:cNvSpPr/>
          <p:nvPr userDrawn="1"/>
        </p:nvSpPr>
        <p:spPr>
          <a:xfrm>
            <a:off x="10459099" y="5309445"/>
            <a:ext cx="1465933" cy="1465933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2" name="三角形 11">
            <a:extLst>
              <a:ext uri="{FF2B5EF4-FFF2-40B4-BE49-F238E27FC236}">
                <a16:creationId xmlns:a16="http://schemas.microsoft.com/office/drawing/2014/main" id="{653A8DFA-7BAB-7F45-AC35-E4D26BDBC78A}"/>
              </a:ext>
            </a:extLst>
          </p:cNvPr>
          <p:cNvSpPr/>
          <p:nvPr userDrawn="1"/>
        </p:nvSpPr>
        <p:spPr>
          <a:xfrm rot="5400000">
            <a:off x="-48606" y="1085137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6" name="內容版面配置區 2">
            <a:extLst>
              <a:ext uri="{FF2B5EF4-FFF2-40B4-BE49-F238E27FC236}">
                <a16:creationId xmlns:a16="http://schemas.microsoft.com/office/drawing/2014/main" id="{913F7CD6-7F0D-1C4F-AE97-8E76514EED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2329" y="2031121"/>
            <a:ext cx="10452848" cy="3933150"/>
          </a:xfrm>
        </p:spPr>
        <p:txBody>
          <a:bodyPr rtlCol="0"/>
          <a:lstStyle>
            <a:lvl1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8691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66979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85267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103555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17" name="標題 9">
            <a:extLst>
              <a:ext uri="{FF2B5EF4-FFF2-40B4-BE49-F238E27FC236}">
                <a16:creationId xmlns:a16="http://schemas.microsoft.com/office/drawing/2014/main" id="{FC3934F6-C727-0048-AD31-76E16E779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329" y="893729"/>
            <a:ext cx="10452849" cy="910492"/>
          </a:xfrm>
        </p:spPr>
        <p:txBody>
          <a:bodyPr rtlCol="0" anchor="ctr"/>
          <a:lstStyle>
            <a:lvl1pPr algn="l">
              <a:defRPr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343802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只有標題_白色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97418687-D621-0443-9593-F546524940B3}"/>
              </a:ext>
            </a:extLst>
          </p:cNvPr>
          <p:cNvSpPr/>
          <p:nvPr userDrawn="1"/>
        </p:nvSpPr>
        <p:spPr>
          <a:xfrm>
            <a:off x="413825" y="483781"/>
            <a:ext cx="11364350" cy="58904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7E99A02D-79B0-418B-BC25-DF37E03D7480}" type="datetime1">
              <a:rPr lang="zh-TW" altLang="en-US" noProof="0" smtClean="0"/>
              <a:t>2021/4/8</a:t>
            </a:fld>
            <a:endParaRPr lang="zh-TW" altLang="en-US" noProof="0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/>
          </a:p>
        </p:txBody>
      </p:sp>
      <p:sp>
        <p:nvSpPr>
          <p:cNvPr id="9" name="投影片編號預留位置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3A98EE3D-8CD1-4C3F-BD1C-C98C9596463C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  <p:sp>
        <p:nvSpPr>
          <p:cNvPr id="11" name="三角形 10">
            <a:extLst>
              <a:ext uri="{FF2B5EF4-FFF2-40B4-BE49-F238E27FC236}">
                <a16:creationId xmlns:a16="http://schemas.microsoft.com/office/drawing/2014/main" id="{6FFCA020-4282-7D4F-AD59-3DEA5E91ADAB}"/>
              </a:ext>
            </a:extLst>
          </p:cNvPr>
          <p:cNvSpPr/>
          <p:nvPr userDrawn="1"/>
        </p:nvSpPr>
        <p:spPr>
          <a:xfrm>
            <a:off x="10459099" y="5309445"/>
            <a:ext cx="1465933" cy="1465933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2" name="三角形 11">
            <a:extLst>
              <a:ext uri="{FF2B5EF4-FFF2-40B4-BE49-F238E27FC236}">
                <a16:creationId xmlns:a16="http://schemas.microsoft.com/office/drawing/2014/main" id="{653A8DFA-7BAB-7F45-AC35-E4D26BDBC78A}"/>
              </a:ext>
            </a:extLst>
          </p:cNvPr>
          <p:cNvSpPr/>
          <p:nvPr userDrawn="1"/>
        </p:nvSpPr>
        <p:spPr>
          <a:xfrm rot="5400000">
            <a:off x="-48606" y="1085137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7" name="標題 9">
            <a:extLst>
              <a:ext uri="{FF2B5EF4-FFF2-40B4-BE49-F238E27FC236}">
                <a16:creationId xmlns:a16="http://schemas.microsoft.com/office/drawing/2014/main" id="{FC3934F6-C727-0048-AD31-76E16E779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329" y="893729"/>
            <a:ext cx="10452849" cy="910492"/>
          </a:xfrm>
        </p:spPr>
        <p:txBody>
          <a:bodyPr rtlCol="0" anchor="ctr"/>
          <a:lstStyle>
            <a:lvl1pPr algn="l">
              <a:defRPr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559432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較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>
            <a:extLst>
              <a:ext uri="{FF2B5EF4-FFF2-40B4-BE49-F238E27FC236}">
                <a16:creationId xmlns:a16="http://schemas.microsoft.com/office/drawing/2014/main" id="{298B14A3-A5A4-2F4A-95D8-651E4818BB24}"/>
              </a:ext>
            </a:extLst>
          </p:cNvPr>
          <p:cNvSpPr/>
          <p:nvPr userDrawn="1"/>
        </p:nvSpPr>
        <p:spPr>
          <a:xfrm>
            <a:off x="413825" y="483781"/>
            <a:ext cx="11364350" cy="58904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6" name="三角形 25">
            <a:extLst>
              <a:ext uri="{FF2B5EF4-FFF2-40B4-BE49-F238E27FC236}">
                <a16:creationId xmlns:a16="http://schemas.microsoft.com/office/drawing/2014/main" id="{FA21A50F-6662-5046-B75A-1261DC14ABFA}"/>
              </a:ext>
            </a:extLst>
          </p:cNvPr>
          <p:cNvSpPr/>
          <p:nvPr userDrawn="1"/>
        </p:nvSpPr>
        <p:spPr>
          <a:xfrm rot="5400000">
            <a:off x="-48606" y="1085137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2FDC47F2-EE1F-4644-989A-72996AC94A96}"/>
              </a:ext>
            </a:extLst>
          </p:cNvPr>
          <p:cNvGrpSpPr/>
          <p:nvPr userDrawn="1"/>
        </p:nvGrpSpPr>
        <p:grpSpPr>
          <a:xfrm>
            <a:off x="401408" y="1983214"/>
            <a:ext cx="5127171" cy="979022"/>
            <a:chOff x="417597" y="1992086"/>
            <a:chExt cx="5127171" cy="979022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386ED203-5311-5B45-870D-8D058E718B91}"/>
                </a:ext>
              </a:extLst>
            </p:cNvPr>
            <p:cNvSpPr/>
            <p:nvPr/>
          </p:nvSpPr>
          <p:spPr>
            <a:xfrm>
              <a:off x="417597" y="1992086"/>
              <a:ext cx="5127171" cy="70470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sz="2400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5" name="三角形 14">
              <a:extLst>
                <a:ext uri="{FF2B5EF4-FFF2-40B4-BE49-F238E27FC236}">
                  <a16:creationId xmlns:a16="http://schemas.microsoft.com/office/drawing/2014/main" id="{DE2C0F56-426C-5F4D-AAFD-DF53CA60DB1F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2821824" y="2696788"/>
              <a:ext cx="318212" cy="27432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sz="1400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</p:grp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45125" y="1984781"/>
            <a:ext cx="4639736" cy="703135"/>
          </a:xfrm>
        </p:spPr>
        <p:txBody>
          <a:bodyPr lIns="91440" rIns="91440" rtlCol="0" anchor="ctr">
            <a:normAutofit/>
          </a:bodyPr>
          <a:lstStyle>
            <a:lvl1pPr marL="0" indent="0" algn="ctr">
              <a:buNone/>
              <a:defRPr sz="2000" b="0" cap="all" baseline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645125" y="3154858"/>
            <a:ext cx="4639736" cy="2870009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C2E5E875-0FE5-40F5-BBE2-1F4D53089C06}" type="datetime1">
              <a:rPr lang="zh-TW" altLang="en-US" noProof="0" smtClean="0"/>
              <a:t>2021/4/8</a:t>
            </a:fld>
            <a:endParaRPr lang="zh-TW" altLang="en-US" noProof="0"/>
          </a:p>
        </p:txBody>
      </p:sp>
      <p:sp>
        <p:nvSpPr>
          <p:cNvPr id="11" name="頁尾版面配置區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/>
          </a:p>
        </p:txBody>
      </p:sp>
      <p:sp>
        <p:nvSpPr>
          <p:cNvPr id="12" name="投影片編號版面配置區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3A98EE3D-8CD1-4C3F-BD1C-C98C9596463C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0EC9B82D-42A0-2549-AF1A-BB955578D14E}"/>
              </a:ext>
            </a:extLst>
          </p:cNvPr>
          <p:cNvGrpSpPr/>
          <p:nvPr userDrawn="1"/>
        </p:nvGrpSpPr>
        <p:grpSpPr>
          <a:xfrm>
            <a:off x="6663674" y="1983214"/>
            <a:ext cx="5127171" cy="979022"/>
            <a:chOff x="417597" y="1992086"/>
            <a:chExt cx="5127171" cy="979022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6F986011-7709-A448-BC93-37507571BAF8}"/>
                </a:ext>
              </a:extLst>
            </p:cNvPr>
            <p:cNvSpPr/>
            <p:nvPr/>
          </p:nvSpPr>
          <p:spPr>
            <a:xfrm>
              <a:off x="417597" y="1992086"/>
              <a:ext cx="5127171" cy="70470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sz="2400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1" name="三角形 20">
              <a:extLst>
                <a:ext uri="{FF2B5EF4-FFF2-40B4-BE49-F238E27FC236}">
                  <a16:creationId xmlns:a16="http://schemas.microsoft.com/office/drawing/2014/main" id="{97EFE62B-D2C4-6147-8593-BDB17D7FB781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2822076" y="2696788"/>
              <a:ext cx="318212" cy="27432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sz="1400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</p:grpSp>
      <p:sp>
        <p:nvSpPr>
          <p:cNvPr id="22" name="文字版面配置區 2">
            <a:extLst>
              <a:ext uri="{FF2B5EF4-FFF2-40B4-BE49-F238E27FC236}">
                <a16:creationId xmlns:a16="http://schemas.microsoft.com/office/drawing/2014/main" id="{A343E295-0EB5-2B45-8B07-FB33A0D549D9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907391" y="1984781"/>
            <a:ext cx="4639736" cy="703135"/>
          </a:xfrm>
        </p:spPr>
        <p:txBody>
          <a:bodyPr lIns="91440" rIns="91440" rtlCol="0" anchor="ctr">
            <a:normAutofit/>
          </a:bodyPr>
          <a:lstStyle>
            <a:lvl1pPr marL="0" indent="0" algn="ctr">
              <a:buNone/>
              <a:defRPr sz="2000" b="0" cap="all" baseline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23" name="內容預留位置 3">
            <a:extLst>
              <a:ext uri="{FF2B5EF4-FFF2-40B4-BE49-F238E27FC236}">
                <a16:creationId xmlns:a16="http://schemas.microsoft.com/office/drawing/2014/main" id="{86411A82-4B2C-2345-940D-003FAE95661B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907391" y="3154858"/>
            <a:ext cx="4639736" cy="2870009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cxnSp>
        <p:nvCxnSpPr>
          <p:cNvPr id="9" name="直線接點​​(S) 8">
            <a:extLst>
              <a:ext uri="{FF2B5EF4-FFF2-40B4-BE49-F238E27FC236}">
                <a16:creationId xmlns:a16="http://schemas.microsoft.com/office/drawing/2014/main" id="{E81638DF-1560-0147-9FCE-648610243627}"/>
              </a:ext>
            </a:extLst>
          </p:cNvPr>
          <p:cNvCxnSpPr/>
          <p:nvPr userDrawn="1"/>
        </p:nvCxnSpPr>
        <p:spPr>
          <a:xfrm>
            <a:off x="6096000" y="2055833"/>
            <a:ext cx="0" cy="3813262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標題 9">
            <a:extLst>
              <a:ext uri="{FF2B5EF4-FFF2-40B4-BE49-F238E27FC236}">
                <a16:creationId xmlns:a16="http://schemas.microsoft.com/office/drawing/2014/main" id="{6500C466-2C7C-0F41-ADF8-F36158F8B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330" y="893729"/>
            <a:ext cx="10205573" cy="910492"/>
          </a:xfrm>
        </p:spPr>
        <p:txBody>
          <a:bodyPr rtlCol="0" anchor="ctr"/>
          <a:lstStyle>
            <a:lvl1pPr algn="l">
              <a:defRPr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2903473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議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E1509F83-6C88-41FC-B5B7-AF39FD385C9A}" type="datetime1">
              <a:rPr lang="zh-TW" altLang="en-US" noProof="0" smtClean="0"/>
              <a:t>2021/4/8</a:t>
            </a:fld>
            <a:endParaRPr lang="zh-TW" altLang="en-US" noProof="0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/>
          </a:p>
        </p:txBody>
      </p:sp>
      <p:sp>
        <p:nvSpPr>
          <p:cNvPr id="4" name="投影片編號預留位置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3A98EE3D-8CD1-4C3F-BD1C-C98C9596463C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5E5791F-3F71-BF44-BA4E-0B7D386184DC}"/>
              </a:ext>
            </a:extLst>
          </p:cNvPr>
          <p:cNvSpPr/>
          <p:nvPr userDrawn="1"/>
        </p:nvSpPr>
        <p:spPr>
          <a:xfrm>
            <a:off x="0" y="467833"/>
            <a:ext cx="11729822" cy="58904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7" name="三角形 6">
            <a:extLst>
              <a:ext uri="{FF2B5EF4-FFF2-40B4-BE49-F238E27FC236}">
                <a16:creationId xmlns:a16="http://schemas.microsoft.com/office/drawing/2014/main" id="{19AE2E01-52D8-994A-80AC-622260011952}"/>
              </a:ext>
            </a:extLst>
          </p:cNvPr>
          <p:cNvSpPr/>
          <p:nvPr userDrawn="1"/>
        </p:nvSpPr>
        <p:spPr>
          <a:xfrm>
            <a:off x="1915754" y="3684257"/>
            <a:ext cx="3112470" cy="3112470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8" name="三角形 7">
            <a:extLst>
              <a:ext uri="{FF2B5EF4-FFF2-40B4-BE49-F238E27FC236}">
                <a16:creationId xmlns:a16="http://schemas.microsoft.com/office/drawing/2014/main" id="{B8F16C36-FC88-9044-8303-4AAB2C148BA5}"/>
              </a:ext>
            </a:extLst>
          </p:cNvPr>
          <p:cNvSpPr/>
          <p:nvPr userDrawn="1"/>
        </p:nvSpPr>
        <p:spPr>
          <a:xfrm>
            <a:off x="4668946" y="522786"/>
            <a:ext cx="718556" cy="718556"/>
          </a:xfrm>
          <a:prstGeom prst="triangle">
            <a:avLst/>
          </a:prstGeom>
          <a:pattFill prst="dkHorz">
            <a:fgClr>
              <a:schemeClr val="accent1"/>
            </a:fgClr>
            <a:bgClr>
              <a:schemeClr val="tx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5" name="手繪多邊形​​(F) 14">
            <a:extLst>
              <a:ext uri="{FF2B5EF4-FFF2-40B4-BE49-F238E27FC236}">
                <a16:creationId xmlns:a16="http://schemas.microsoft.com/office/drawing/2014/main" id="{7DA0D001-BFE9-164E-A088-53FE53ABF51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1" y="0"/>
            <a:ext cx="5123378" cy="6864485"/>
          </a:xfrm>
          <a:custGeom>
            <a:avLst/>
            <a:gdLst>
              <a:gd name="connsiteX0" fmla="*/ 1602021 w 6096000"/>
              <a:gd name="connsiteY0" fmla="*/ 0 h 6858000"/>
              <a:gd name="connsiteX1" fmla="*/ 6096000 w 6096000"/>
              <a:gd name="connsiteY1" fmla="*/ 0 h 6858000"/>
              <a:gd name="connsiteX2" fmla="*/ 1612869 w 6096000"/>
              <a:gd name="connsiteY2" fmla="*/ 6841445 h 6858000"/>
              <a:gd name="connsiteX3" fmla="*/ 1612869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6" fmla="*/ 1602021 w 6096000"/>
              <a:gd name="connsiteY6" fmla="*/ 0 h 6858000"/>
              <a:gd name="connsiteX0" fmla="*/ 1602021 w 6096000"/>
              <a:gd name="connsiteY0" fmla="*/ 0 h 6858000"/>
              <a:gd name="connsiteX1" fmla="*/ 6096000 w 6096000"/>
              <a:gd name="connsiteY1" fmla="*/ 0 h 6858000"/>
              <a:gd name="connsiteX2" fmla="*/ 2014112 w 6096000"/>
              <a:gd name="connsiteY2" fmla="*/ 6857657 h 6858000"/>
              <a:gd name="connsiteX3" fmla="*/ 1612869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6" fmla="*/ 1602021 w 6096000"/>
              <a:gd name="connsiteY6" fmla="*/ 0 h 6858000"/>
              <a:gd name="connsiteX0" fmla="*/ 1602021 w 6096000"/>
              <a:gd name="connsiteY0" fmla="*/ 0 h 6864485"/>
              <a:gd name="connsiteX1" fmla="*/ 6096000 w 6096000"/>
              <a:gd name="connsiteY1" fmla="*/ 0 h 6864485"/>
              <a:gd name="connsiteX2" fmla="*/ 2014112 w 6096000"/>
              <a:gd name="connsiteY2" fmla="*/ 6857657 h 6864485"/>
              <a:gd name="connsiteX3" fmla="*/ 2033403 w 6096000"/>
              <a:gd name="connsiteY3" fmla="*/ 6864485 h 6864485"/>
              <a:gd name="connsiteX4" fmla="*/ 0 w 6096000"/>
              <a:gd name="connsiteY4" fmla="*/ 6858000 h 6864485"/>
              <a:gd name="connsiteX5" fmla="*/ 0 w 6096000"/>
              <a:gd name="connsiteY5" fmla="*/ 0 h 6864485"/>
              <a:gd name="connsiteX6" fmla="*/ 1602021 w 6096000"/>
              <a:gd name="connsiteY6" fmla="*/ 0 h 6864485"/>
              <a:gd name="connsiteX0" fmla="*/ 1602021 w 6096000"/>
              <a:gd name="connsiteY0" fmla="*/ 0 h 6864485"/>
              <a:gd name="connsiteX1" fmla="*/ 6096000 w 6096000"/>
              <a:gd name="connsiteY1" fmla="*/ 0 h 6864485"/>
              <a:gd name="connsiteX2" fmla="*/ 2014112 w 6096000"/>
              <a:gd name="connsiteY2" fmla="*/ 6857657 h 6864485"/>
              <a:gd name="connsiteX3" fmla="*/ 2002538 w 6096000"/>
              <a:gd name="connsiteY3" fmla="*/ 6864485 h 6864485"/>
              <a:gd name="connsiteX4" fmla="*/ 0 w 6096000"/>
              <a:gd name="connsiteY4" fmla="*/ 6858000 h 6864485"/>
              <a:gd name="connsiteX5" fmla="*/ 0 w 6096000"/>
              <a:gd name="connsiteY5" fmla="*/ 0 h 6864485"/>
              <a:gd name="connsiteX6" fmla="*/ 1602021 w 6096000"/>
              <a:gd name="connsiteY6" fmla="*/ 0 h 6864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0" h="6864485">
                <a:moveTo>
                  <a:pt x="1602021" y="0"/>
                </a:moveTo>
                <a:lnTo>
                  <a:pt x="6096000" y="0"/>
                </a:lnTo>
                <a:lnTo>
                  <a:pt x="2014112" y="6857657"/>
                </a:lnTo>
                <a:lnTo>
                  <a:pt x="2002538" y="6864485"/>
                </a:lnTo>
                <a:lnTo>
                  <a:pt x="0" y="6858000"/>
                </a:lnTo>
                <a:lnTo>
                  <a:pt x="0" y="0"/>
                </a:lnTo>
                <a:lnTo>
                  <a:pt x="1602021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rtlCol="0">
            <a:noAutofit/>
          </a:bodyPr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16" name="標題 1">
            <a:extLst>
              <a:ext uri="{FF2B5EF4-FFF2-40B4-BE49-F238E27FC236}">
                <a16:creationId xmlns:a16="http://schemas.microsoft.com/office/drawing/2014/main" id="{810C3D4C-012F-184D-B7D5-E89B7B9A72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06410" y="2679259"/>
            <a:ext cx="2988860" cy="1395208"/>
          </a:xfrm>
        </p:spPr>
        <p:txBody>
          <a:bodyPr lIns="0" rtlCol="0" anchor="ctr">
            <a:normAutofit/>
          </a:bodyPr>
          <a:lstStyle>
            <a:lvl1pPr algn="ctr">
              <a:defRPr sz="36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在這裡輸入標題</a:t>
            </a:r>
          </a:p>
        </p:txBody>
      </p:sp>
      <p:sp>
        <p:nvSpPr>
          <p:cNvPr id="17" name="文字版面配置區 11">
            <a:extLst>
              <a:ext uri="{FF2B5EF4-FFF2-40B4-BE49-F238E27FC236}">
                <a16:creationId xmlns:a16="http://schemas.microsoft.com/office/drawing/2014/main" id="{D16862ED-2F5E-FE49-AB49-49CEC0EA332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218426" y="793580"/>
            <a:ext cx="3304279" cy="5270839"/>
          </a:xfrm>
        </p:spPr>
        <p:txBody>
          <a:bodyPr lIns="0" rtlCol="0" anchor="ctr">
            <a:normAutofit/>
          </a:bodyPr>
          <a:lstStyle>
            <a:lvl1pPr marL="285750" indent="-28575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spc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lnSpc>
                <a:spcPct val="150000"/>
              </a:lnSpc>
              <a:defRPr sz="1200" spc="0">
                <a:solidFill>
                  <a:schemeClr val="tx2"/>
                </a:solidFill>
              </a:defRPr>
            </a:lvl2pPr>
            <a:lvl3pPr>
              <a:lnSpc>
                <a:spcPct val="150000"/>
              </a:lnSpc>
              <a:defRPr sz="1200" spc="0">
                <a:solidFill>
                  <a:schemeClr val="tx2"/>
                </a:solidFill>
              </a:defRPr>
            </a:lvl3pPr>
            <a:lvl4pPr>
              <a:lnSpc>
                <a:spcPct val="150000"/>
              </a:lnSpc>
              <a:defRPr sz="1200" spc="0">
                <a:solidFill>
                  <a:schemeClr val="tx2"/>
                </a:solidFill>
              </a:defRPr>
            </a:lvl4pPr>
            <a:lvl5pPr>
              <a:lnSpc>
                <a:spcPct val="150000"/>
              </a:lnSpc>
              <a:defRPr sz="1200" spc="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zh-TW" altLang="en-US" noProof="0"/>
              <a:t>在此輸入文字</a:t>
            </a:r>
          </a:p>
        </p:txBody>
      </p:sp>
    </p:spTree>
    <p:extLst>
      <p:ext uri="{BB962C8B-B14F-4D97-AF65-F5344CB8AC3E}">
        <p14:creationId xmlns:p14="http://schemas.microsoft.com/office/powerpoint/2010/main" val="4159825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9BCAA5A9-7BCF-4FD1-94B2-A3F2D36FAA05}" type="datetime1">
              <a:rPr lang="zh-TW" altLang="en-US" noProof="0" smtClean="0"/>
              <a:t>2021/4/8</a:t>
            </a:fld>
            <a:endParaRPr lang="zh-TW" altLang="en-US" noProof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FFFFFF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3A98EE3D-8CD1-4C3F-BD1C-C98C9596463C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363315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85" r:id="rId2"/>
    <p:sldLayoutId id="2147483783" r:id="rId3"/>
    <p:sldLayoutId id="2147483765" r:id="rId4"/>
    <p:sldLayoutId id="2147483787" r:id="rId5"/>
    <p:sldLayoutId id="2147483784" r:id="rId6"/>
    <p:sldLayoutId id="2147483786" r:id="rId7"/>
    <p:sldLayoutId id="2147483774" r:id="rId8"/>
    <p:sldLayoutId id="2147483781" r:id="rId9"/>
    <p:sldLayoutId id="2147483779" r:id="rId10"/>
    <p:sldLayoutId id="2147483780" r:id="rId11"/>
    <p:sldLayoutId id="2147483778" r:id="rId12"/>
    <p:sldLayoutId id="2147483777" r:id="rId13"/>
    <p:sldLayoutId id="2147483776" r:id="rId14"/>
    <p:sldLayoutId id="2147483782" r:id="rId15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ronaldchik.blogspot.com/2014/01/how-to-calculate-weekday.html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docs.microsoft.com/zh-tw/dotnet/api/system.string.substring?view=net-5.0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1E7C09F3-1BE8-0445-A3C4-9C100D32B8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計算機</a:t>
            </a:r>
            <a:br>
              <a:rPr lang="en-US" altLang="zh-TW" dirty="0"/>
            </a:br>
            <a:r>
              <a:rPr lang="zh-TW" altLang="en-US" dirty="0"/>
              <a:t>程式設計</a:t>
            </a:r>
          </a:p>
        </p:txBody>
      </p:sp>
      <p:sp>
        <p:nvSpPr>
          <p:cNvPr id="6" name="副標題 5">
            <a:extLst>
              <a:ext uri="{FF2B5EF4-FFF2-40B4-BE49-F238E27FC236}">
                <a16:creationId xmlns:a16="http://schemas.microsoft.com/office/drawing/2014/main" id="{C770EE27-FD77-894D-9D88-F5A548E1DC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經濟一 張則萱</a:t>
            </a:r>
            <a:endParaRPr lang="en-US" altLang="zh-TW" dirty="0"/>
          </a:p>
          <a:p>
            <a:pPr rtl="0"/>
            <a:r>
              <a:rPr lang="en-US" altLang="zh-TW" dirty="0"/>
              <a:t>B09303102</a:t>
            </a:r>
            <a:endParaRPr lang="zh-TW" altLang="en-US" dirty="0"/>
          </a:p>
          <a:p>
            <a:pPr rtl="0"/>
            <a:endParaRPr lang="zh-TW" altLang="en-US" dirty="0"/>
          </a:p>
        </p:txBody>
      </p:sp>
      <p:sp>
        <p:nvSpPr>
          <p:cNvPr id="11" name="梯形 10">
            <a:extLst>
              <a:ext uri="{FF2B5EF4-FFF2-40B4-BE49-F238E27FC236}">
                <a16:creationId xmlns:a16="http://schemas.microsoft.com/office/drawing/2014/main" id="{B735DDF2-3292-4103-B10B-430250A41FB5}"/>
              </a:ext>
            </a:extLst>
          </p:cNvPr>
          <p:cNvSpPr/>
          <p:nvPr/>
        </p:nvSpPr>
        <p:spPr>
          <a:xfrm>
            <a:off x="5626277" y="0"/>
            <a:ext cx="10640011" cy="6858000"/>
          </a:xfrm>
          <a:prstGeom prst="trapezoid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641109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圖片 22">
            <a:extLst>
              <a:ext uri="{FF2B5EF4-FFF2-40B4-BE49-F238E27FC236}">
                <a16:creationId xmlns:a16="http://schemas.microsoft.com/office/drawing/2014/main" id="{9C8682DD-3467-4360-9274-1F56A4A9D8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2377" y="4693360"/>
            <a:ext cx="4486901" cy="1505160"/>
          </a:xfrm>
          <a:prstGeom prst="rect">
            <a:avLst/>
          </a:prstGeom>
        </p:spPr>
      </p:pic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23DBC43-2FBF-624E-ADB3-BA3583AE34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zh-TW" altLang="en-US" b="1" dirty="0"/>
              <a:t>閏年  </a:t>
            </a:r>
            <a:r>
              <a:rPr lang="en-US" altLang="zh-TW" b="1" dirty="0"/>
              <a:t>vs.  </a:t>
            </a:r>
            <a:r>
              <a:rPr lang="zh-TW" altLang="en-US" b="1" dirty="0"/>
              <a:t>非閏年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F06D68A-A600-9C45-B10C-2A39080E9E2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rtlCol="0"/>
          <a:lstStyle/>
          <a:p>
            <a:pPr rtl="0"/>
            <a:endParaRPr lang="en-US" altLang="zh-TW" dirty="0"/>
          </a:p>
          <a:p>
            <a:pPr rtl="0"/>
            <a:endParaRPr lang="zh-TW" altLang="en-US" dirty="0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06F519B-5706-804A-8C82-1D9EDAA812F9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 rtlCol="0"/>
          <a:lstStyle/>
          <a:p>
            <a:pPr rtl="0"/>
            <a:r>
              <a:rPr lang="en-US" altLang="zh-TW" b="1" dirty="0"/>
              <a:t>1</a:t>
            </a:r>
            <a:r>
              <a:rPr lang="zh-TW" altLang="en-US" b="1" dirty="0"/>
              <a:t>、</a:t>
            </a:r>
            <a:r>
              <a:rPr lang="en-US" altLang="zh-TW" b="1" dirty="0"/>
              <a:t>2</a:t>
            </a:r>
            <a:r>
              <a:rPr lang="zh-TW" altLang="en-US" b="1" dirty="0"/>
              <a:t>月  </a:t>
            </a:r>
            <a:r>
              <a:rPr lang="en-US" altLang="zh-TW" b="1" dirty="0"/>
              <a:t>vs.</a:t>
            </a:r>
            <a:r>
              <a:rPr lang="zh-TW" altLang="en-US" b="1" dirty="0"/>
              <a:t>  其他月份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65FB2C5-19EB-8A4A-98B2-19E436877E98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 rtlCol="0"/>
          <a:lstStyle/>
          <a:p>
            <a:pPr rtl="0"/>
            <a:endParaRPr lang="zh-TW" altLang="en-US" dirty="0"/>
          </a:p>
          <a:p>
            <a:pPr rtl="0"/>
            <a:endParaRPr lang="zh-TW" alt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DDA2F4C6-F233-E149-AA45-4C25835FC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程式測試結果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5BF338D0-AEDA-458B-8F39-69A1948DAC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873" y="3056123"/>
            <a:ext cx="4344006" cy="1533739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90A5A126-589C-4A10-93AF-17ECFE24746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766"/>
          <a:stretch/>
        </p:blipFill>
        <p:spPr>
          <a:xfrm>
            <a:off x="644873" y="4688597"/>
            <a:ext cx="4344006" cy="1514686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13102AAA-7C50-4944-A03B-C5C5B80CFAA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3148" y="2148464"/>
            <a:ext cx="2751461" cy="2561069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6A08CDC5-08A2-4D9C-B671-56684EF8700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3147" y="3717059"/>
            <a:ext cx="2751461" cy="2589976"/>
          </a:xfrm>
          <a:prstGeom prst="rect">
            <a:avLst/>
          </a:prstGeom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E1190F02-614A-43A8-85BD-BEEAF622A46B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00"/>
          <a:stretch/>
        </p:blipFill>
        <p:spPr>
          <a:xfrm>
            <a:off x="6783711" y="2950189"/>
            <a:ext cx="4486902" cy="1533739"/>
          </a:xfrm>
          <a:prstGeom prst="rect">
            <a:avLst/>
          </a:prstGeom>
        </p:spPr>
      </p:pic>
      <p:pic>
        <p:nvPicPr>
          <p:cNvPr id="20" name="圖片 19">
            <a:extLst>
              <a:ext uri="{FF2B5EF4-FFF2-40B4-BE49-F238E27FC236}">
                <a16:creationId xmlns:a16="http://schemas.microsoft.com/office/drawing/2014/main" id="{0CD424B5-39B6-451E-BCB5-49C451E1A82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276" y="2148464"/>
            <a:ext cx="2781294" cy="2678521"/>
          </a:xfrm>
          <a:prstGeom prst="rect">
            <a:avLst/>
          </a:prstGeom>
        </p:spPr>
      </p:pic>
      <p:pic>
        <p:nvPicPr>
          <p:cNvPr id="25" name="圖片 24">
            <a:extLst>
              <a:ext uri="{FF2B5EF4-FFF2-40B4-BE49-F238E27FC236}">
                <a16:creationId xmlns:a16="http://schemas.microsoft.com/office/drawing/2014/main" id="{0DE319CF-315A-4350-98BE-8C78571653D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0927" y="3723628"/>
            <a:ext cx="2707991" cy="2549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8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786DAAE-C08D-46E3-A8CE-2D266D3974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US" altLang="zh-TW" sz="2000" dirty="0"/>
              <a:t>[</a:t>
            </a:r>
            <a:r>
              <a:rPr lang="zh-TW" altLang="en-US" sz="2000" dirty="0"/>
              <a:t>日曆數學</a:t>
            </a:r>
            <a:r>
              <a:rPr lang="en-US" altLang="zh-TW" sz="2000" dirty="0"/>
              <a:t>]</a:t>
            </a:r>
            <a:r>
              <a:rPr lang="zh-TW" altLang="en-US" sz="2000" dirty="0"/>
              <a:t> 以日月年巧計星期幾</a:t>
            </a:r>
            <a:endParaRPr lang="en-US" altLang="zh-TW" dirty="0"/>
          </a:p>
          <a:p>
            <a:pPr rtl="0"/>
            <a:r>
              <a:rPr lang="en-US" altLang="zh-TW" sz="1800" u="sng" kern="100" dirty="0">
                <a:solidFill>
                  <a:srgbClr val="0563C1"/>
                </a:solidFill>
                <a:effectLst/>
                <a:latin typeface="微軟正黑體" panose="020B0604030504040204" pitchFamily="34" charset="-120"/>
                <a:ea typeface="新細明體" panose="02020500000000000000" pitchFamily="18" charset="-120"/>
                <a:cs typeface="Times New Roman" panose="02020603050405020304" pitchFamily="18" charset="0"/>
                <a:hlinkClick r:id="rId3"/>
              </a:rPr>
              <a:t>https://ronaldchik.blogspot.com/2014/01/how-to-calculate-weekday.html</a:t>
            </a:r>
            <a:endParaRPr lang="en-US" altLang="zh-TW" sz="1800" u="sng" kern="100" dirty="0">
              <a:solidFill>
                <a:srgbClr val="0563C1"/>
              </a:solidFill>
              <a:effectLst/>
              <a:latin typeface="微軟正黑體" panose="020B0604030504040204" pitchFamily="34" charset="-12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rtl="0"/>
            <a:r>
              <a:rPr lang="en-US" altLang="zh-TW" kern="100" dirty="0" err="1">
                <a:latin typeface="+mn-ea"/>
                <a:ea typeface="+mn-ea"/>
                <a:cs typeface="Times New Roman" panose="02020603050405020304" pitchFamily="18" charset="0"/>
              </a:rPr>
              <a:t>String.Substring</a:t>
            </a:r>
            <a:r>
              <a:rPr lang="zh-TW" altLang="en-US" kern="100" dirty="0">
                <a:latin typeface="+mn-ea"/>
                <a:ea typeface="+mn-ea"/>
                <a:cs typeface="Times New Roman" panose="02020603050405020304" pitchFamily="18" charset="0"/>
              </a:rPr>
              <a:t>方法</a:t>
            </a:r>
            <a:endParaRPr lang="en-US" altLang="zh-TW" kern="100" dirty="0">
              <a:latin typeface="+mn-ea"/>
              <a:ea typeface="+mn-ea"/>
              <a:cs typeface="Times New Roman" panose="02020603050405020304" pitchFamily="18" charset="0"/>
            </a:endParaRPr>
          </a:p>
          <a:p>
            <a:r>
              <a:rPr lang="en-US" altLang="zh-TW" sz="1800" u="sng" kern="100" dirty="0">
                <a:solidFill>
                  <a:srgbClr val="0563C1"/>
                </a:solidFill>
                <a:effectLst/>
                <a:latin typeface="微軟正黑體" panose="020B0604030504040204" pitchFamily="34" charset="-120"/>
                <a:ea typeface="新細明體" panose="02020500000000000000" pitchFamily="18" charset="-120"/>
                <a:cs typeface="Times New Roman" panose="02020603050405020304" pitchFamily="18" charset="0"/>
                <a:hlinkClick r:id="rId4"/>
              </a:rPr>
              <a:t>https://docs.microsoft.com/zh-tw/dotnet/api/system.string.substring?view=net-5.0</a:t>
            </a:r>
            <a:endParaRPr lang="zh-TW" altLang="zh-TW" sz="1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rtl="0"/>
            <a:endParaRPr lang="en-US" altLang="zh-TW" kern="100" dirty="0">
              <a:effectLst/>
              <a:latin typeface="+mn-ea"/>
              <a:ea typeface="+mn-ea"/>
              <a:cs typeface="Times New Roman" panose="02020603050405020304" pitchFamily="18" charset="0"/>
            </a:endParaRPr>
          </a:p>
          <a:p>
            <a:pPr rtl="0"/>
            <a:endParaRPr lang="zh-TW" altLang="zh-TW" sz="1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F2A115AC-F6DD-4765-9553-9296098AF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 anchor="ctr">
            <a:normAutofit/>
          </a:bodyPr>
          <a:lstStyle/>
          <a:p>
            <a:pPr rtl="0"/>
            <a:r>
              <a:rPr lang="zh-TW" altLang="en-US" sz="3200" dirty="0">
                <a:solidFill>
                  <a:srgbClr val="FFFEFF"/>
                </a:solidFill>
              </a:rPr>
              <a:t>參考文獻</a:t>
            </a:r>
          </a:p>
        </p:txBody>
      </p:sp>
    </p:spTree>
    <p:extLst>
      <p:ext uri="{BB962C8B-B14F-4D97-AF65-F5344CB8AC3E}">
        <p14:creationId xmlns:p14="http://schemas.microsoft.com/office/powerpoint/2010/main" val="492756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內容版面配置區 2" descr="SmartArt 預留位置 - 2 X 個圖示 (垂直)">
            <a:extLst>
              <a:ext uri="{FF2B5EF4-FFF2-40B4-BE49-F238E27FC236}">
                <a16:creationId xmlns:a16="http://schemas.microsoft.com/office/drawing/2014/main" id="{05161A65-4E7E-B44A-B0C7-71A1F0FD58A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2733798"/>
              </p:ext>
            </p:extLst>
          </p:nvPr>
        </p:nvGraphicFramePr>
        <p:xfrm>
          <a:off x="676292" y="518831"/>
          <a:ext cx="4944403" cy="54180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8" name="標題 27">
            <a:extLst>
              <a:ext uri="{FF2B5EF4-FFF2-40B4-BE49-F238E27FC236}">
                <a16:creationId xmlns:a16="http://schemas.microsoft.com/office/drawing/2014/main" id="{4988F789-C14D-C841-BDEB-8ACF77377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動機</a:t>
            </a:r>
          </a:p>
        </p:txBody>
      </p:sp>
    </p:spTree>
    <p:extLst>
      <p:ext uri="{BB962C8B-B14F-4D97-AF65-F5344CB8AC3E}">
        <p14:creationId xmlns:p14="http://schemas.microsoft.com/office/powerpoint/2010/main" val="287123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內容版面配置區 16">
            <a:extLst>
              <a:ext uri="{FF2B5EF4-FFF2-40B4-BE49-F238E27FC236}">
                <a16:creationId xmlns:a16="http://schemas.microsoft.com/office/drawing/2014/main" id="{31A3D3C2-96F5-401C-9AD6-F3C9CC561A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931"/>
          <a:stretch/>
        </p:blipFill>
        <p:spPr>
          <a:xfrm>
            <a:off x="742394" y="1503233"/>
            <a:ext cx="10707212" cy="3851533"/>
          </a:xfrm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5CAE5F09-7070-41E9-89B1-66AAA02FD764}"/>
              </a:ext>
            </a:extLst>
          </p:cNvPr>
          <p:cNvSpPr/>
          <p:nvPr/>
        </p:nvSpPr>
        <p:spPr>
          <a:xfrm>
            <a:off x="742394" y="2476870"/>
            <a:ext cx="2849732" cy="426128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70AA1F25-E8B8-4C74-93D1-A6402F4272C7}"/>
              </a:ext>
            </a:extLst>
          </p:cNvPr>
          <p:cNvSpPr/>
          <p:nvPr/>
        </p:nvSpPr>
        <p:spPr>
          <a:xfrm>
            <a:off x="742394" y="2902998"/>
            <a:ext cx="3517640" cy="526002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DB7F9B5C-E449-4C84-831D-630D1308C2FB}"/>
              </a:ext>
            </a:extLst>
          </p:cNvPr>
          <p:cNvSpPr/>
          <p:nvPr/>
        </p:nvSpPr>
        <p:spPr>
          <a:xfrm>
            <a:off x="742394" y="3876635"/>
            <a:ext cx="3517640" cy="526002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045F54D4-79B9-4A9D-8B32-3A8BC412153E}"/>
              </a:ext>
            </a:extLst>
          </p:cNvPr>
          <p:cNvSpPr/>
          <p:nvPr/>
        </p:nvSpPr>
        <p:spPr>
          <a:xfrm>
            <a:off x="742394" y="3414996"/>
            <a:ext cx="2849732" cy="426128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BB7618D4-8059-4520-9323-EECCD8D33B55}"/>
              </a:ext>
            </a:extLst>
          </p:cNvPr>
          <p:cNvSpPr/>
          <p:nvPr/>
        </p:nvSpPr>
        <p:spPr>
          <a:xfrm>
            <a:off x="742394" y="4402637"/>
            <a:ext cx="2849732" cy="426128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8BF9AE30-EE04-44BB-888A-BB050419F290}"/>
              </a:ext>
            </a:extLst>
          </p:cNvPr>
          <p:cNvSpPr/>
          <p:nvPr/>
        </p:nvSpPr>
        <p:spPr>
          <a:xfrm>
            <a:off x="742394" y="4771824"/>
            <a:ext cx="3517640" cy="582941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285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  <p:bldP spid="21" grpId="0" animBg="1"/>
      <p:bldP spid="22" grpId="0" animBg="1"/>
      <p:bldP spid="23" grpId="0" animBg="1"/>
      <p:bldP spid="2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48FD49B6-AE63-4EAC-B053-AE13800CAE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344"/>
          <a:stretch/>
        </p:blipFill>
        <p:spPr>
          <a:xfrm>
            <a:off x="4173524" y="1807236"/>
            <a:ext cx="7465102" cy="3243527"/>
          </a:xfrm>
        </p:spPr>
      </p:pic>
    </p:spTree>
    <p:extLst>
      <p:ext uri="{BB962C8B-B14F-4D97-AF65-F5344CB8AC3E}">
        <p14:creationId xmlns:p14="http://schemas.microsoft.com/office/powerpoint/2010/main" val="1220002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F7072EF3-5315-406F-A531-5597AB4937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5391" y="1127448"/>
            <a:ext cx="7156729" cy="4603103"/>
          </a:xfrm>
        </p:spPr>
      </p:pic>
    </p:spTree>
    <p:extLst>
      <p:ext uri="{BB962C8B-B14F-4D97-AF65-F5344CB8AC3E}">
        <p14:creationId xmlns:p14="http://schemas.microsoft.com/office/powerpoint/2010/main" val="2876488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66B5FEB8-7A69-482B-9F1F-11668593BB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101" y="1012552"/>
            <a:ext cx="6680766" cy="4832895"/>
          </a:xfrm>
        </p:spPr>
      </p:pic>
    </p:spTree>
    <p:extLst>
      <p:ext uri="{BB962C8B-B14F-4D97-AF65-F5344CB8AC3E}">
        <p14:creationId xmlns:p14="http://schemas.microsoft.com/office/powerpoint/2010/main" val="3753701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44202E64-030A-4084-A119-B7F3EF9764F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948"/>
          <a:stretch/>
        </p:blipFill>
        <p:spPr>
          <a:xfrm>
            <a:off x="4062740" y="709233"/>
            <a:ext cx="2746434" cy="5439534"/>
          </a:xfrm>
          <a:prstGeom prst="rect">
            <a:avLst/>
          </a:prstGeom>
        </p:spPr>
      </p:pic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07000FB7-FFFA-4A29-AD32-A7948C7743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2507792"/>
              </p:ext>
            </p:extLst>
          </p:nvPr>
        </p:nvGraphicFramePr>
        <p:xfrm>
          <a:off x="6983583" y="3261081"/>
          <a:ext cx="4789824" cy="335838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348335">
                  <a:extLst>
                    <a:ext uri="{9D8B030D-6E8A-4147-A177-3AD203B41FA5}">
                      <a16:colId xmlns:a16="http://schemas.microsoft.com/office/drawing/2014/main" val="1819172134"/>
                    </a:ext>
                  </a:extLst>
                </a:gridCol>
                <a:gridCol w="403559">
                  <a:extLst>
                    <a:ext uri="{9D8B030D-6E8A-4147-A177-3AD203B41FA5}">
                      <a16:colId xmlns:a16="http://schemas.microsoft.com/office/drawing/2014/main" val="4144601204"/>
                    </a:ext>
                  </a:extLst>
                </a:gridCol>
                <a:gridCol w="403559">
                  <a:extLst>
                    <a:ext uri="{9D8B030D-6E8A-4147-A177-3AD203B41FA5}">
                      <a16:colId xmlns:a16="http://schemas.microsoft.com/office/drawing/2014/main" val="2275208267"/>
                    </a:ext>
                  </a:extLst>
                </a:gridCol>
                <a:gridCol w="403559">
                  <a:extLst>
                    <a:ext uri="{9D8B030D-6E8A-4147-A177-3AD203B41FA5}">
                      <a16:colId xmlns:a16="http://schemas.microsoft.com/office/drawing/2014/main" val="4253864804"/>
                    </a:ext>
                  </a:extLst>
                </a:gridCol>
                <a:gridCol w="403559">
                  <a:extLst>
                    <a:ext uri="{9D8B030D-6E8A-4147-A177-3AD203B41FA5}">
                      <a16:colId xmlns:a16="http://schemas.microsoft.com/office/drawing/2014/main" val="3719467545"/>
                    </a:ext>
                  </a:extLst>
                </a:gridCol>
                <a:gridCol w="403559">
                  <a:extLst>
                    <a:ext uri="{9D8B030D-6E8A-4147-A177-3AD203B41FA5}">
                      <a16:colId xmlns:a16="http://schemas.microsoft.com/office/drawing/2014/main" val="4177355011"/>
                    </a:ext>
                  </a:extLst>
                </a:gridCol>
                <a:gridCol w="403559">
                  <a:extLst>
                    <a:ext uri="{9D8B030D-6E8A-4147-A177-3AD203B41FA5}">
                      <a16:colId xmlns:a16="http://schemas.microsoft.com/office/drawing/2014/main" val="1532170467"/>
                    </a:ext>
                  </a:extLst>
                </a:gridCol>
                <a:gridCol w="403559">
                  <a:extLst>
                    <a:ext uri="{9D8B030D-6E8A-4147-A177-3AD203B41FA5}">
                      <a16:colId xmlns:a16="http://schemas.microsoft.com/office/drawing/2014/main" val="615630509"/>
                    </a:ext>
                  </a:extLst>
                </a:gridCol>
                <a:gridCol w="404144">
                  <a:extLst>
                    <a:ext uri="{9D8B030D-6E8A-4147-A177-3AD203B41FA5}">
                      <a16:colId xmlns:a16="http://schemas.microsoft.com/office/drawing/2014/main" val="1472438406"/>
                    </a:ext>
                  </a:extLst>
                </a:gridCol>
                <a:gridCol w="404144">
                  <a:extLst>
                    <a:ext uri="{9D8B030D-6E8A-4147-A177-3AD203B41FA5}">
                      <a16:colId xmlns:a16="http://schemas.microsoft.com/office/drawing/2014/main" val="2650883118"/>
                    </a:ext>
                  </a:extLst>
                </a:gridCol>
                <a:gridCol w="404144">
                  <a:extLst>
                    <a:ext uri="{9D8B030D-6E8A-4147-A177-3AD203B41FA5}">
                      <a16:colId xmlns:a16="http://schemas.microsoft.com/office/drawing/2014/main" val="3451900084"/>
                    </a:ext>
                  </a:extLst>
                </a:gridCol>
                <a:gridCol w="404144">
                  <a:extLst>
                    <a:ext uri="{9D8B030D-6E8A-4147-A177-3AD203B41FA5}">
                      <a16:colId xmlns:a16="http://schemas.microsoft.com/office/drawing/2014/main" val="3124077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100" kern="100">
                          <a:effectLst/>
                        </a:rPr>
                        <a:t>Jan</a:t>
                      </a:r>
                      <a:endParaRPr lang="zh-TW" sz="11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3074" marR="63074" marT="0" marB="0"/>
                </a:tc>
                <a:tc>
                  <a:txBody>
                    <a:bodyPr/>
                    <a:lstStyle/>
                    <a:p>
                      <a:r>
                        <a:rPr lang="en-US" sz="1100" kern="100">
                          <a:effectLst/>
                        </a:rPr>
                        <a:t>Feb</a:t>
                      </a:r>
                      <a:endParaRPr lang="zh-TW" sz="11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3074" marR="63074" marT="0" marB="0"/>
                </a:tc>
                <a:tc>
                  <a:txBody>
                    <a:bodyPr/>
                    <a:lstStyle/>
                    <a:p>
                      <a:r>
                        <a:rPr lang="en-US" sz="1100" kern="100">
                          <a:effectLst/>
                        </a:rPr>
                        <a:t>Mar</a:t>
                      </a:r>
                      <a:endParaRPr lang="zh-TW" sz="11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3074" marR="63074" marT="0" marB="0"/>
                </a:tc>
                <a:tc>
                  <a:txBody>
                    <a:bodyPr/>
                    <a:lstStyle/>
                    <a:p>
                      <a:r>
                        <a:rPr lang="en-US" sz="1100" kern="100">
                          <a:effectLst/>
                        </a:rPr>
                        <a:t>Apr</a:t>
                      </a:r>
                      <a:endParaRPr lang="zh-TW" sz="11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3074" marR="63074" marT="0" marB="0"/>
                </a:tc>
                <a:tc>
                  <a:txBody>
                    <a:bodyPr/>
                    <a:lstStyle/>
                    <a:p>
                      <a:r>
                        <a:rPr lang="en-US" sz="1100" kern="100">
                          <a:effectLst/>
                        </a:rPr>
                        <a:t>May</a:t>
                      </a:r>
                      <a:endParaRPr lang="zh-TW" sz="11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3074" marR="63074" marT="0" marB="0"/>
                </a:tc>
                <a:tc>
                  <a:txBody>
                    <a:bodyPr/>
                    <a:lstStyle/>
                    <a:p>
                      <a:r>
                        <a:rPr lang="en-US" sz="1100" kern="100">
                          <a:effectLst/>
                        </a:rPr>
                        <a:t>Jun</a:t>
                      </a:r>
                      <a:endParaRPr lang="zh-TW" sz="11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3074" marR="63074" marT="0" marB="0"/>
                </a:tc>
                <a:tc>
                  <a:txBody>
                    <a:bodyPr/>
                    <a:lstStyle/>
                    <a:p>
                      <a:r>
                        <a:rPr lang="en-US" sz="1100" kern="100">
                          <a:effectLst/>
                        </a:rPr>
                        <a:t>Jul</a:t>
                      </a:r>
                      <a:endParaRPr lang="zh-TW" sz="11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3074" marR="63074" marT="0" marB="0"/>
                </a:tc>
                <a:tc>
                  <a:txBody>
                    <a:bodyPr/>
                    <a:lstStyle/>
                    <a:p>
                      <a:r>
                        <a:rPr lang="en-US" sz="1100" kern="100">
                          <a:effectLst/>
                        </a:rPr>
                        <a:t>Aug</a:t>
                      </a:r>
                      <a:endParaRPr lang="zh-TW" sz="11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3074" marR="63074" marT="0" marB="0"/>
                </a:tc>
                <a:tc>
                  <a:txBody>
                    <a:bodyPr/>
                    <a:lstStyle/>
                    <a:p>
                      <a:r>
                        <a:rPr lang="en-US" sz="1100" kern="100">
                          <a:effectLst/>
                        </a:rPr>
                        <a:t>Sep</a:t>
                      </a:r>
                      <a:endParaRPr lang="zh-TW" sz="11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3074" marR="63074" marT="0" marB="0"/>
                </a:tc>
                <a:tc>
                  <a:txBody>
                    <a:bodyPr/>
                    <a:lstStyle/>
                    <a:p>
                      <a:r>
                        <a:rPr lang="en-US" sz="1100" kern="100">
                          <a:effectLst/>
                        </a:rPr>
                        <a:t>Oct</a:t>
                      </a:r>
                      <a:endParaRPr lang="zh-TW" sz="11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3074" marR="63074" marT="0" marB="0"/>
                </a:tc>
                <a:tc>
                  <a:txBody>
                    <a:bodyPr/>
                    <a:lstStyle/>
                    <a:p>
                      <a:r>
                        <a:rPr lang="en-US" sz="1100" kern="100">
                          <a:effectLst/>
                        </a:rPr>
                        <a:t>Nov</a:t>
                      </a:r>
                      <a:endParaRPr lang="zh-TW" sz="11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3074" marR="63074" marT="0" marB="0"/>
                </a:tc>
                <a:tc>
                  <a:txBody>
                    <a:bodyPr/>
                    <a:lstStyle/>
                    <a:p>
                      <a:r>
                        <a:rPr lang="en-US" sz="1100" kern="100">
                          <a:effectLst/>
                        </a:rPr>
                        <a:t>Dec</a:t>
                      </a:r>
                      <a:endParaRPr lang="zh-TW" sz="11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3074" marR="63074" marT="0" marB="0"/>
                </a:tc>
                <a:extLst>
                  <a:ext uri="{0D108BD9-81ED-4DB2-BD59-A6C34878D82A}">
                    <a16:rowId xmlns:a16="http://schemas.microsoft.com/office/drawing/2014/main" val="2090770597"/>
                  </a:ext>
                </a:extLst>
              </a:tr>
              <a:tr h="168198">
                <a:tc>
                  <a:txBody>
                    <a:bodyPr/>
                    <a:lstStyle/>
                    <a:p>
                      <a:r>
                        <a:rPr lang="en-US" sz="1100" kern="100">
                          <a:effectLst/>
                        </a:rPr>
                        <a:t>6</a:t>
                      </a:r>
                      <a:endParaRPr lang="zh-TW" sz="11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3074" marR="63074" marT="0" marB="0"/>
                </a:tc>
                <a:tc>
                  <a:txBody>
                    <a:bodyPr/>
                    <a:lstStyle/>
                    <a:p>
                      <a:r>
                        <a:rPr lang="en-US" sz="1100" kern="100">
                          <a:effectLst/>
                        </a:rPr>
                        <a:t>2</a:t>
                      </a:r>
                      <a:endParaRPr lang="zh-TW" sz="11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3074" marR="63074" marT="0" marB="0"/>
                </a:tc>
                <a:tc>
                  <a:txBody>
                    <a:bodyPr/>
                    <a:lstStyle/>
                    <a:p>
                      <a:r>
                        <a:rPr lang="en-US" sz="1100" kern="100" dirty="0">
                          <a:effectLst/>
                        </a:rPr>
                        <a:t>2</a:t>
                      </a:r>
                      <a:endParaRPr lang="zh-TW" sz="11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3074" marR="63074" marT="0" marB="0"/>
                </a:tc>
                <a:tc>
                  <a:txBody>
                    <a:bodyPr/>
                    <a:lstStyle/>
                    <a:p>
                      <a:r>
                        <a:rPr lang="en-US" sz="1100" kern="100">
                          <a:effectLst/>
                        </a:rPr>
                        <a:t>5</a:t>
                      </a:r>
                      <a:endParaRPr lang="zh-TW" sz="11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3074" marR="63074" marT="0" marB="0"/>
                </a:tc>
                <a:tc>
                  <a:txBody>
                    <a:bodyPr/>
                    <a:lstStyle/>
                    <a:p>
                      <a:r>
                        <a:rPr lang="en-US" sz="1100" kern="100">
                          <a:effectLst/>
                        </a:rPr>
                        <a:t>0</a:t>
                      </a:r>
                      <a:endParaRPr lang="zh-TW" sz="11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3074" marR="63074" marT="0" marB="0"/>
                </a:tc>
                <a:tc>
                  <a:txBody>
                    <a:bodyPr/>
                    <a:lstStyle/>
                    <a:p>
                      <a:r>
                        <a:rPr lang="en-US" sz="1100" kern="100" dirty="0">
                          <a:effectLst/>
                        </a:rPr>
                        <a:t>3</a:t>
                      </a:r>
                      <a:endParaRPr lang="zh-TW" sz="11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3074" marR="63074" marT="0" marB="0"/>
                </a:tc>
                <a:tc>
                  <a:txBody>
                    <a:bodyPr/>
                    <a:lstStyle/>
                    <a:p>
                      <a:r>
                        <a:rPr lang="en-US" sz="1100" kern="100" dirty="0">
                          <a:effectLst/>
                        </a:rPr>
                        <a:t>5</a:t>
                      </a:r>
                      <a:endParaRPr lang="zh-TW" sz="11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3074" marR="63074" marT="0" marB="0"/>
                </a:tc>
                <a:tc>
                  <a:txBody>
                    <a:bodyPr/>
                    <a:lstStyle/>
                    <a:p>
                      <a:r>
                        <a:rPr lang="en-US" sz="1100" kern="100" dirty="0">
                          <a:effectLst/>
                        </a:rPr>
                        <a:t>1</a:t>
                      </a:r>
                      <a:endParaRPr lang="zh-TW" sz="11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3074" marR="63074" marT="0" marB="0"/>
                </a:tc>
                <a:tc>
                  <a:txBody>
                    <a:bodyPr/>
                    <a:lstStyle/>
                    <a:p>
                      <a:r>
                        <a:rPr lang="en-US" sz="1100" kern="100">
                          <a:effectLst/>
                        </a:rPr>
                        <a:t>4</a:t>
                      </a:r>
                      <a:endParaRPr lang="zh-TW" sz="11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3074" marR="63074" marT="0" marB="0"/>
                </a:tc>
                <a:tc>
                  <a:txBody>
                    <a:bodyPr/>
                    <a:lstStyle/>
                    <a:p>
                      <a:r>
                        <a:rPr lang="en-US" sz="1100" kern="100">
                          <a:effectLst/>
                        </a:rPr>
                        <a:t>6</a:t>
                      </a:r>
                      <a:endParaRPr lang="zh-TW" sz="11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3074" marR="63074" marT="0" marB="0"/>
                </a:tc>
                <a:tc>
                  <a:txBody>
                    <a:bodyPr/>
                    <a:lstStyle/>
                    <a:p>
                      <a:r>
                        <a:rPr lang="en-US" sz="1100" kern="100">
                          <a:effectLst/>
                        </a:rPr>
                        <a:t>2</a:t>
                      </a:r>
                      <a:endParaRPr lang="zh-TW" sz="11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3074" marR="63074" marT="0" marB="0"/>
                </a:tc>
                <a:tc>
                  <a:txBody>
                    <a:bodyPr/>
                    <a:lstStyle/>
                    <a:p>
                      <a:r>
                        <a:rPr lang="en-US" sz="1100" kern="100" dirty="0">
                          <a:effectLst/>
                        </a:rPr>
                        <a:t>4</a:t>
                      </a:r>
                      <a:endParaRPr lang="zh-TW" sz="11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3074" marR="63074" marT="0" marB="0"/>
                </a:tc>
                <a:extLst>
                  <a:ext uri="{0D108BD9-81ED-4DB2-BD59-A6C34878D82A}">
                    <a16:rowId xmlns:a16="http://schemas.microsoft.com/office/drawing/2014/main" val="2487582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0212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C10F4FBE-9964-4E76-AE41-64B00F0645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7826" y="725809"/>
            <a:ext cx="5220976" cy="5406382"/>
          </a:xfrm>
        </p:spPr>
      </p:pic>
    </p:spTree>
    <p:extLst>
      <p:ext uri="{BB962C8B-B14F-4D97-AF65-F5344CB8AC3E}">
        <p14:creationId xmlns:p14="http://schemas.microsoft.com/office/powerpoint/2010/main" val="23629378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內容版面配置區 3" descr="SmartArt 預留位置 - 封鎖清單">
            <a:extLst>
              <a:ext uri="{FF2B5EF4-FFF2-40B4-BE49-F238E27FC236}">
                <a16:creationId xmlns:a16="http://schemas.microsoft.com/office/drawing/2014/main" id="{F56E9CB7-A5E6-479F-A6C4-A480D06B974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60512249"/>
              </p:ext>
            </p:extLst>
          </p:nvPr>
        </p:nvGraphicFramePr>
        <p:xfrm>
          <a:off x="6562208" y="1604778"/>
          <a:ext cx="4883151" cy="4711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標題 5">
            <a:extLst>
              <a:ext uri="{FF2B5EF4-FFF2-40B4-BE49-F238E27FC236}">
                <a16:creationId xmlns:a16="http://schemas.microsoft.com/office/drawing/2014/main" id="{66CBFE42-DFD1-4945-A9A4-5544D38C9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程式測試規劃</a:t>
            </a:r>
          </a:p>
        </p:txBody>
      </p:sp>
    </p:spTree>
    <p:extLst>
      <p:ext uri="{BB962C8B-B14F-4D97-AF65-F5344CB8AC3E}">
        <p14:creationId xmlns:p14="http://schemas.microsoft.com/office/powerpoint/2010/main" val="234568005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GOLD AND SILVER">
      <a:dk1>
        <a:srgbClr val="000000"/>
      </a:dk1>
      <a:lt1>
        <a:srgbClr val="FFFFFF"/>
      </a:lt1>
      <a:dk2>
        <a:srgbClr val="464646"/>
      </a:dk2>
      <a:lt2>
        <a:srgbClr val="FFFFFF"/>
      </a:lt2>
      <a:accent1>
        <a:srgbClr val="C4AE75"/>
      </a:accent1>
      <a:accent2>
        <a:srgbClr val="A9A9A9"/>
      </a:accent2>
      <a:accent3>
        <a:srgbClr val="5E5E5E"/>
      </a:accent3>
      <a:accent4>
        <a:srgbClr val="424242"/>
      </a:accent4>
      <a:accent5>
        <a:srgbClr val="212121"/>
      </a:accent5>
      <a:accent6>
        <a:srgbClr val="D5D5D5"/>
      </a:accent6>
      <a:hlink>
        <a:srgbClr val="C1AA73"/>
      </a:hlink>
      <a:folHlink>
        <a:srgbClr val="797979"/>
      </a:folHlink>
    </a:clrScheme>
    <a:fontScheme name="Garamond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0284881_TF11344857_Win32" id="{FBBD7632-0790-4D92-BBBD-7FAD1788F357}" vid="{74CBAE27-2537-4047-BD2F-4D4FC667C0B3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幾何會議簡報</Template>
  <TotalTime>188</TotalTime>
  <Words>146</Words>
  <Application>Microsoft Office PowerPoint</Application>
  <PresentationFormat>寬螢幕</PresentationFormat>
  <Paragraphs>52</Paragraphs>
  <Slides>11</Slides>
  <Notes>11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7" baseType="lpstr">
      <vt:lpstr>Microsoft JhengHei UI</vt:lpstr>
      <vt:lpstr>微軟正黑體</vt:lpstr>
      <vt:lpstr>Arial</vt:lpstr>
      <vt:lpstr>Calibri</vt:lpstr>
      <vt:lpstr>Garamond</vt:lpstr>
      <vt:lpstr>RetrospectVTI</vt:lpstr>
      <vt:lpstr>計算機 程式設計</vt:lpstr>
      <vt:lpstr>動機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程式測試規劃</vt:lpstr>
      <vt:lpstr>程式測試結果</vt:lpstr>
      <vt:lpstr>參考文獻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計算機 程式設計</dc:title>
  <dc:creator>則萱 張</dc:creator>
  <cp:lastModifiedBy>則萱 張</cp:lastModifiedBy>
  <cp:revision>14</cp:revision>
  <dcterms:created xsi:type="dcterms:W3CDTF">2021-04-08T11:59:31Z</dcterms:created>
  <dcterms:modified xsi:type="dcterms:W3CDTF">2021-04-08T15:07:56Z</dcterms:modified>
</cp:coreProperties>
</file>