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7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62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14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940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601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77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4128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9069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795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21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92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7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9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09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29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93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C7AC8E-4659-854D-BD5D-D892D8C8F1E9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0C3918-E429-0542-AD69-9EC609A781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38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BF7B9-BFAC-9E40-A0C5-2E996E92E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Heiti TC Medium" pitchFamily="2" charset="-128"/>
                <a:ea typeface="Heiti TC Medium" pitchFamily="2" charset="-128"/>
              </a:rPr>
              <a:t>全班考試成績分析程式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EB3001-9C40-F14B-80D3-951B060A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生工一 </a:t>
            </a:r>
            <a:r>
              <a:rPr kumimoji="1" lang="en-US" altLang="zh-TW" dirty="0">
                <a:latin typeface="HanziPen SC" panose="03000300000000000000" pitchFamily="66" charset="-122"/>
                <a:ea typeface="HanziPen SC" panose="03000300000000000000" pitchFamily="66" charset="-122"/>
              </a:rPr>
              <a:t>B09602048 </a:t>
            </a:r>
            <a:r>
              <a:rPr kumimoji="1" lang="zh-TW" altLang="en-US" dirty="0">
                <a:latin typeface="HanziPen SC" panose="03000300000000000000" pitchFamily="66" charset="-122"/>
                <a:ea typeface="HanziPen SC" panose="03000300000000000000" pitchFamily="66" charset="-122"/>
              </a:rPr>
              <a:t>崔詩祺</a:t>
            </a:r>
          </a:p>
        </p:txBody>
      </p:sp>
    </p:spTree>
    <p:extLst>
      <p:ext uri="{BB962C8B-B14F-4D97-AF65-F5344CB8AC3E}">
        <p14:creationId xmlns:p14="http://schemas.microsoft.com/office/powerpoint/2010/main" val="26244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E94E3-776B-A246-A2F4-04B9E0D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4115" cy="2198193"/>
          </a:xfrm>
        </p:spPr>
        <p:txBody>
          <a:bodyPr/>
          <a:lstStyle/>
          <a:p>
            <a:r>
              <a:rPr lang="zh-TW" altLang="zh-TW" dirty="0">
                <a:latin typeface="Heiti TC Medium" pitchFamily="2" charset="-128"/>
                <a:ea typeface="Heiti TC Medium" pitchFamily="2" charset="-128"/>
              </a:rPr>
              <a:t>選擇題目</a:t>
            </a:r>
            <a:br>
              <a:rPr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lang="zh-TW" altLang="zh-TW" dirty="0">
                <a:latin typeface="Heiti TC Medium" pitchFamily="2" charset="-128"/>
                <a:ea typeface="Heiti TC Medium" pitchFamily="2" charset="-128"/>
              </a:rPr>
              <a:t>之動機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9028F5-F68E-C24D-8030-279FF8B4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13"/>
          <a:stretch/>
        </p:blipFill>
        <p:spPr>
          <a:xfrm>
            <a:off x="4211883" y="478946"/>
            <a:ext cx="7141917" cy="5900108"/>
          </a:xfrm>
        </p:spPr>
      </p:pic>
    </p:spTree>
    <p:extLst>
      <p:ext uri="{BB962C8B-B14F-4D97-AF65-F5344CB8AC3E}">
        <p14:creationId xmlns:p14="http://schemas.microsoft.com/office/powerpoint/2010/main" val="245002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D7E35-5E0E-9C42-AB5F-2294C105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483135" cy="840505"/>
          </a:xfrm>
        </p:spPr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C3EA4-11D4-F545-924D-6B963CC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8" y="1293223"/>
            <a:ext cx="9797143" cy="4924697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latin typeface="Heiti TC Medium" pitchFamily="2" charset="-128"/>
                <a:ea typeface="Heiti TC Medium" pitchFamily="2" charset="-128"/>
              </a:rPr>
              <a:t>1.	</a:t>
            </a:r>
            <a:r>
              <a:rPr kumimoji="1" lang="zh-TW" altLang="en-US" sz="2800" dirty="0">
                <a:latin typeface="Heiti TC Medium" pitchFamily="2" charset="-128"/>
                <a:ea typeface="Heiti TC Medium" pitchFamily="2" charset="-128"/>
              </a:rPr>
              <a:t>為了建立儲存分數用的陣列，必須先輸入學生人數。</a:t>
            </a:r>
            <a:endParaRPr kumimoji="1" lang="en-US" altLang="zh-TW" sz="2800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en-US" altLang="zh-TW" sz="2800" dirty="0">
                <a:latin typeface="Heiti TC Medium" pitchFamily="2" charset="-128"/>
                <a:ea typeface="Heiti TC Medium" pitchFamily="2" charset="-128"/>
              </a:rPr>
              <a:t>2.	</a:t>
            </a:r>
            <a:r>
              <a:rPr kumimoji="1" lang="zh-TW" altLang="en-US" sz="2800" dirty="0">
                <a:latin typeface="Heiti TC Medium" pitchFamily="2" charset="-128"/>
                <a:ea typeface="Heiti TC Medium" pitchFamily="2" charset="-128"/>
              </a:rPr>
              <a:t>逐次輸入學生成績。</a:t>
            </a:r>
            <a:endParaRPr kumimoji="1" lang="en-US" altLang="zh-TW" sz="2800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en-US" altLang="zh-TW" sz="2800" dirty="0">
                <a:latin typeface="Heiti TC Medium" pitchFamily="2" charset="-128"/>
                <a:ea typeface="Heiti TC Medium" pitchFamily="2" charset="-128"/>
              </a:rPr>
              <a:t>3.	</a:t>
            </a:r>
            <a:r>
              <a:rPr kumimoji="1" lang="zh-TW" altLang="en-US" sz="2800" dirty="0">
                <a:latin typeface="Heiti TC Medium" pitchFamily="2" charset="-128"/>
                <a:ea typeface="Heiti TC Medium" pitchFamily="2" charset="-128"/>
              </a:rPr>
              <a:t>計算</a:t>
            </a:r>
            <a:r>
              <a:rPr lang="zh-TW" altLang="zh-TW" sz="2800" dirty="0">
                <a:latin typeface="Heiti TC Medium" pitchFamily="2" charset="-128"/>
                <a:ea typeface="Heiti TC Medium" pitchFamily="2" charset="-128"/>
              </a:rPr>
              <a:t>成績分布、最高分、平均分數還有標準差</a:t>
            </a: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。</a:t>
            </a:r>
            <a:r>
              <a:rPr lang="zh-TW" altLang="zh-TW" sz="2600" dirty="0"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600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en-US" altLang="zh-TW" sz="2600" dirty="0">
                <a:latin typeface="Heiti TC Medium" pitchFamily="2" charset="-128"/>
                <a:ea typeface="Heiti TC Medium" pitchFamily="2" charset="-128"/>
              </a:rPr>
              <a:t>4.	</a:t>
            </a:r>
            <a:r>
              <a:rPr kumimoji="1" lang="zh-TW" altLang="en-US" sz="2600" dirty="0">
                <a:latin typeface="Heiti TC Medium" pitchFamily="2" charset="-128"/>
                <a:ea typeface="Heiti TC Medium" pitchFamily="2" charset="-128"/>
              </a:rPr>
              <a:t>輸出。</a:t>
            </a:r>
          </a:p>
        </p:txBody>
      </p:sp>
    </p:spTree>
    <p:extLst>
      <p:ext uri="{BB962C8B-B14F-4D97-AF65-F5344CB8AC3E}">
        <p14:creationId xmlns:p14="http://schemas.microsoft.com/office/powerpoint/2010/main" val="159084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44084-4EBC-8C48-ABF7-6EBA1D7C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kumimoji="1" lang="zh-TW" altLang="en-US" sz="6000" dirty="0">
                <a:latin typeface="Heiti TC Medium" pitchFamily="2" charset="-128"/>
                <a:ea typeface="Heiti TC Medium" pitchFamily="2" charset="-128"/>
              </a:rPr>
              <a:t>寫成程式碼後就變成</a:t>
            </a:r>
            <a:r>
              <a:rPr kumimoji="1" lang="en-US" altLang="zh-TW" sz="6000" dirty="0">
                <a:latin typeface="Heiti TC Medium" pitchFamily="2" charset="-128"/>
                <a:ea typeface="Heiti TC Medium" pitchFamily="2" charset="-128"/>
              </a:rPr>
              <a:t>……</a:t>
            </a:r>
            <a:endParaRPr kumimoji="1" lang="zh-TW" altLang="en-US" sz="6000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48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3D87C7-F06D-EF48-BD3A-71C5D3327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12" y="1076744"/>
            <a:ext cx="9159776" cy="4704511"/>
          </a:xfrm>
        </p:spPr>
      </p:pic>
    </p:spTree>
    <p:extLst>
      <p:ext uri="{BB962C8B-B14F-4D97-AF65-F5344CB8AC3E}">
        <p14:creationId xmlns:p14="http://schemas.microsoft.com/office/powerpoint/2010/main" val="20916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F53DA8-588D-2A4E-95CA-B948F6FA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124" y="1730817"/>
            <a:ext cx="9847752" cy="3396365"/>
          </a:xfrm>
        </p:spPr>
      </p:pic>
    </p:spTree>
    <p:extLst>
      <p:ext uri="{BB962C8B-B14F-4D97-AF65-F5344CB8AC3E}">
        <p14:creationId xmlns:p14="http://schemas.microsoft.com/office/powerpoint/2010/main" val="368949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9A70B-E756-6647-BD0F-51459E5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1633482" cy="949026"/>
          </a:xfrm>
        </p:spPr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測試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E9AD755-745B-2E45-9A44-92D711DD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6" y="1608909"/>
            <a:ext cx="2978955" cy="1397945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FA3F9B-DD9A-FD4C-96DF-9FAAF8AC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2" y="1608909"/>
            <a:ext cx="6032635" cy="39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9A70B-E756-6647-BD0F-51459E5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1633482" cy="949026"/>
          </a:xfrm>
        </p:spPr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測試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9C0671-3004-3642-9DFD-A6D41162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6" y="1567544"/>
            <a:ext cx="3318590" cy="331859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DCA3CE-A7CB-1F4E-8CBF-3DA608FD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46" y="1567544"/>
            <a:ext cx="6123580" cy="40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1AFCC-B456-E54C-9936-1041DE56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TW" altLang="en-US" sz="5400" dirty="0">
                <a:latin typeface="Heiti TC Medium" pitchFamily="2" charset="-128"/>
                <a:ea typeface="Heiti TC Medium" pitchFamily="2" charset="-128"/>
              </a:rPr>
              <a:t>程式設計成功！</a:t>
            </a:r>
          </a:p>
        </p:txBody>
      </p:sp>
    </p:spTree>
    <p:extLst>
      <p:ext uri="{BB962C8B-B14F-4D97-AF65-F5344CB8AC3E}">
        <p14:creationId xmlns:p14="http://schemas.microsoft.com/office/powerpoint/2010/main" val="327539443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{D2D82A90-E7D5-A146-AA41-1847A86E177E}tf10001073</Template>
  <TotalTime>103</TotalTime>
  <Words>79</Words>
  <Application>Microsoft Macintosh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HanziPen SC</vt:lpstr>
      <vt:lpstr>Heiti TC Medium</vt:lpstr>
      <vt:lpstr>Arial</vt:lpstr>
      <vt:lpstr>Tw Cen MT</vt:lpstr>
      <vt:lpstr>小水滴</vt:lpstr>
      <vt:lpstr>全班考試成績分析程式</vt:lpstr>
      <vt:lpstr>選擇題目 之動機</vt:lpstr>
      <vt:lpstr>流程</vt:lpstr>
      <vt:lpstr>寫成程式碼後就變成……</vt:lpstr>
      <vt:lpstr>PowerPoint 簡報</vt:lpstr>
      <vt:lpstr>PowerPoint 簡報</vt:lpstr>
      <vt:lpstr>測試</vt:lpstr>
      <vt:lpstr>測試</vt:lpstr>
      <vt:lpstr>程式設計成功！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全班考試成績分析程式</dc:title>
  <dc:creator>20020715timit@gmail.com</dc:creator>
  <cp:lastModifiedBy>20020715timit@gmail.com</cp:lastModifiedBy>
  <cp:revision>5</cp:revision>
  <dcterms:created xsi:type="dcterms:W3CDTF">2021-04-08T14:08:30Z</dcterms:created>
  <dcterms:modified xsi:type="dcterms:W3CDTF">2021-04-08T15:52:13Z</dcterms:modified>
</cp:coreProperties>
</file>