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62" r:id="rId3"/>
    <p:sldId id="286" r:id="rId4"/>
    <p:sldId id="272" r:id="rId5"/>
    <p:sldId id="278" r:id="rId6"/>
    <p:sldId id="287" r:id="rId7"/>
    <p:sldId id="27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elvetica Neue" panose="02020500000000000000" charset="0"/>
      <p:regular r:id="rId14"/>
      <p:bold r:id="rId15"/>
      <p:italic r:id="rId16"/>
      <p:boldItalic r:id="rId17"/>
    </p:embeddedFont>
    <p:embeddedFont>
      <p:font typeface="Nixie One" panose="02020500000000000000" charset="0"/>
      <p:regular r:id="rId18"/>
    </p:embeddedFont>
    <p:embeddedFont>
      <p:font typeface="標楷體" panose="03000509000000000000" pitchFamily="65" charset="-12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CBD78-15CE-4661-97E6-459F80314347}">
  <a:tblStyle styleId="{28FCBD78-15CE-4661-97E6-459F80314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C887C5-50F1-4DB0-841D-C3AB423DDE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9b53d51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9b53d51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字符動畫產生器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46059" y="430768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選擇題目動機</a:t>
            </a:r>
            <a:endParaRPr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想了解如何從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mp4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檔案中獲取每一個像素點的資訊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構想解說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05" name="Google Shape;705;p4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可以轉換任意畫質的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mp4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檔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可以轉移到其他電腦上使用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可以指定轉換的秒數與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FPS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擁有介面可以顯示目前進度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5400000">
            <a:off x="3605829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 rot="10800000">
            <a:off x="3605829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5400000">
            <a:off x="3454355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3938294" y="2527233"/>
            <a:ext cx="279296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dk1"/>
              </a:solidFill>
              <a:latin typeface="Nixie One"/>
            </a:endParaRPr>
          </a:p>
        </p:txBody>
      </p:sp>
      <p:sp>
        <p:nvSpPr>
          <p:cNvPr id="715" name="Google Shape;715;p41"/>
          <p:cNvSpPr/>
          <p:nvPr/>
        </p:nvSpPr>
        <p:spPr>
          <a:xfrm>
            <a:off x="4821530" y="2533946"/>
            <a:ext cx="554832" cy="3813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dk1"/>
              </a:solidFill>
              <a:latin typeface="Nixie One"/>
            </a:endParaRPr>
          </a:p>
        </p:txBody>
      </p:sp>
      <p:sp>
        <p:nvSpPr>
          <p:cNvPr id="716" name="Google Shape;716;p41"/>
          <p:cNvSpPr/>
          <p:nvPr/>
        </p:nvSpPr>
        <p:spPr>
          <a:xfrm>
            <a:off x="3908216" y="3489399"/>
            <a:ext cx="359862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dk1"/>
              </a:solidFill>
              <a:latin typeface="Nixie One"/>
            </a:endParaRPr>
          </a:p>
        </p:txBody>
      </p:sp>
      <p:sp>
        <p:nvSpPr>
          <p:cNvPr id="717" name="Google Shape;717;p41"/>
          <p:cNvSpPr/>
          <p:nvPr/>
        </p:nvSpPr>
        <p:spPr>
          <a:xfrm>
            <a:off x="4920895" y="3496112"/>
            <a:ext cx="306151" cy="375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dk1"/>
              </a:solidFill>
              <a:latin typeface="Nixie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68142" y="42425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程式規劃</a:t>
            </a: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rgbClr val="00E1C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影片截圖</a:t>
            </a:r>
            <a:endParaRPr sz="1600" dirty="0">
              <a:solidFill>
                <a:srgbClr val="00E1C6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rgbClr val="19BBD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轉字符</a:t>
            </a:r>
            <a:r>
              <a:rPr lang="en-US" altLang="zh-TW" sz="1600" dirty="0">
                <a:solidFill>
                  <a:srgbClr val="19BBD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TXT</a:t>
            </a:r>
            <a:endParaRPr sz="1600" dirty="0">
              <a:solidFill>
                <a:srgbClr val="19BBD5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rgbClr val="3292E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撥放</a:t>
            </a:r>
            <a:r>
              <a:rPr lang="en-US" altLang="zh-TW" sz="1600" dirty="0">
                <a:solidFill>
                  <a:srgbClr val="3292E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TXT</a:t>
            </a:r>
            <a:r>
              <a:rPr lang="zh-TW" altLang="en-US" sz="1600" dirty="0">
                <a:solidFill>
                  <a:srgbClr val="3292E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uli"/>
                <a:sym typeface="Muli"/>
              </a:rPr>
              <a:t>檔</a:t>
            </a:r>
            <a:endParaRPr sz="1600" dirty="0">
              <a:solidFill>
                <a:srgbClr val="3292E1"/>
              </a:solidFill>
              <a:latin typeface="標楷體" panose="03000509000000000000" pitchFamily="65" charset="-120"/>
              <a:ea typeface="標楷體" panose="03000509000000000000" pitchFamily="65" charset="-120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120502" y="4782017"/>
            <a:ext cx="8761228" cy="182444"/>
            <a:chOff x="3438912" y="4055026"/>
            <a:chExt cx="5041613" cy="139918"/>
          </a:xfrm>
        </p:grpSpPr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F2E86034-97DF-4E21-A4C6-9274D675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2" y="1166241"/>
            <a:ext cx="7994689" cy="3369378"/>
          </a:xfrm>
          <a:prstGeom prst="rect">
            <a:avLst/>
          </a:prstGeom>
        </p:spPr>
      </p:pic>
      <p:sp>
        <p:nvSpPr>
          <p:cNvPr id="20" name="Google Shape;477;p27">
            <a:extLst>
              <a:ext uri="{FF2B5EF4-FFF2-40B4-BE49-F238E27FC236}">
                <a16:creationId xmlns:a16="http://schemas.microsoft.com/office/drawing/2014/main" id="{471B16D3-560C-4A30-B1BC-ADC70EDAC4BB}"/>
              </a:ext>
            </a:extLst>
          </p:cNvPr>
          <p:cNvSpPr txBox="1">
            <a:spLocks/>
          </p:cNvSpPr>
          <p:nvPr/>
        </p:nvSpPr>
        <p:spPr>
          <a:xfrm>
            <a:off x="1512960" y="27454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707162" y="1105785"/>
            <a:ext cx="7472820" cy="3841899"/>
            <a:chOff x="3438912" y="1233349"/>
            <a:chExt cx="5041613" cy="2961595"/>
          </a:xfrm>
        </p:grpSpPr>
        <p:sp>
          <p:nvSpPr>
            <p:cNvPr id="582" name="Google Shape;582;p33"/>
            <p:cNvSpPr/>
            <p:nvPr/>
          </p:nvSpPr>
          <p:spPr>
            <a:xfrm>
              <a:off x="3847309" y="1233349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6847228D-58F7-476E-B011-97ACB426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833" y="1329746"/>
            <a:ext cx="5784544" cy="318639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E38BA70-674A-4C03-80BE-E63A2214D3BF}"/>
              </a:ext>
            </a:extLst>
          </p:cNvPr>
          <p:cNvSpPr/>
          <p:nvPr/>
        </p:nvSpPr>
        <p:spPr>
          <a:xfrm>
            <a:off x="1544833" y="41328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程式測試結果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25246" y="5152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Thanks!</a:t>
            </a:r>
            <a:endParaRPr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77</Words>
  <Application>Microsoft Office PowerPoint</Application>
  <PresentationFormat>如螢幕大小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</vt:lpstr>
      <vt:lpstr>Calibri</vt:lpstr>
      <vt:lpstr>Muli</vt:lpstr>
      <vt:lpstr>標楷體</vt:lpstr>
      <vt:lpstr>Helvetica Neue</vt:lpstr>
      <vt:lpstr>Nixie One</vt:lpstr>
      <vt:lpstr>Imogen template</vt:lpstr>
      <vt:lpstr>字符動畫產生器</vt:lpstr>
      <vt:lpstr>選擇題目動機</vt:lpstr>
      <vt:lpstr>構想解說</vt:lpstr>
      <vt:lpstr>程式規劃 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字符動畫產生器</dc:title>
  <dc:creator>林瑞鴻</dc:creator>
  <cp:lastModifiedBy>林瑞鴻</cp:lastModifiedBy>
  <cp:revision>6</cp:revision>
  <dcterms:modified xsi:type="dcterms:W3CDTF">2021-04-07T03:46:33Z</dcterms:modified>
</cp:coreProperties>
</file>