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D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53" d="100"/>
          <a:sy n="53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聲明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詳細資訊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詳細資訊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出處</a:t>
            </a:r>
          </a:p>
        </p:txBody>
      </p:sp>
      <p:sp>
        <p:nvSpPr>
          <p:cNvPr id="116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「著名的引言」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影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影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影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影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簡報標題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簡報子標題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幻燈片標題</a:t>
            </a:r>
          </a:p>
        </p:txBody>
      </p:sp>
      <p:sp>
        <p:nvSpPr>
          <p:cNvPr id="34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幻燈片子標題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43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44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61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章節標題</a:t>
            </a:r>
          </a:p>
        </p:txBody>
      </p:sp>
      <p:sp>
        <p:nvSpPr>
          <p:cNvPr id="7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幻燈片標題</a:t>
            </a:r>
          </a:p>
        </p:txBody>
      </p:sp>
      <p:sp>
        <p:nvSpPr>
          <p:cNvPr id="80" name="幻燈片子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幻燈片子標題</a:t>
            </a:r>
          </a:p>
        </p:txBody>
      </p:sp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議程標題</a:t>
            </a:r>
          </a:p>
        </p:txBody>
      </p:sp>
      <p:sp>
        <p:nvSpPr>
          <p:cNvPr id="89" name="議程副標題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議程副標題</a:t>
            </a:r>
          </a:p>
        </p:txBody>
      </p:sp>
      <p:sp>
        <p:nvSpPr>
          <p:cNvPr id="90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議程主題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計算機程式…"/>
          <p:cNvSpPr txBox="1"/>
          <p:nvPr/>
        </p:nvSpPr>
        <p:spPr>
          <a:xfrm>
            <a:off x="17718954" y="1440155"/>
            <a:ext cx="5601346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7500">
                <a:solidFill>
                  <a:srgbClr val="1B1B1B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rPr dirty="0" err="1"/>
              <a:t>計算機程式</a:t>
            </a:r>
            <a:endParaRPr dirty="0"/>
          </a:p>
          <a:p>
            <a:pPr algn="r">
              <a:defRPr sz="4800">
                <a:solidFill>
                  <a:srgbClr val="1B1B1B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pPr>
            <a:r>
              <a:rPr dirty="0" err="1"/>
              <a:t>第一次作業</a:t>
            </a:r>
            <a:endParaRPr dirty="0"/>
          </a:p>
        </p:txBody>
      </p:sp>
      <p:sp>
        <p:nvSpPr>
          <p:cNvPr id="1926" name="Sudoku_Solver"/>
          <p:cNvSpPr txBox="1"/>
          <p:nvPr/>
        </p:nvSpPr>
        <p:spPr>
          <a:xfrm>
            <a:off x="13323561" y="6754265"/>
            <a:ext cx="10021914" cy="168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B1B1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  <p:sp>
        <p:nvSpPr>
          <p:cNvPr id="1927" name="PRESENTED BY AUSTIN KO"/>
          <p:cNvSpPr txBox="1"/>
          <p:nvPr/>
        </p:nvSpPr>
        <p:spPr>
          <a:xfrm>
            <a:off x="17718954" y="11960687"/>
            <a:ext cx="560134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500">
                <a:solidFill>
                  <a:srgbClr val="75DACE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PRESENTED BY AUSTIN KO</a:t>
            </a:r>
          </a:p>
        </p:txBody>
      </p:sp>
      <p:grpSp>
        <p:nvGrpSpPr>
          <p:cNvPr id="2330" name="群組"/>
          <p:cNvGrpSpPr/>
          <p:nvPr/>
        </p:nvGrpSpPr>
        <p:grpSpPr>
          <a:xfrm>
            <a:off x="1331334" y="1361301"/>
            <a:ext cx="9587671" cy="11707000"/>
            <a:chOff x="0" y="0"/>
            <a:chExt cx="9587669" cy="11706998"/>
          </a:xfrm>
        </p:grpSpPr>
        <p:sp>
          <p:nvSpPr>
            <p:cNvPr id="1928" name="圓形"/>
            <p:cNvSpPr/>
            <p:nvPr/>
          </p:nvSpPr>
          <p:spPr>
            <a:xfrm>
              <a:off x="4799972" y="707933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29" name="正方形"/>
            <p:cNvSpPr/>
            <p:nvPr/>
          </p:nvSpPr>
          <p:spPr>
            <a:xfrm>
              <a:off x="4799972" y="816309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0" name="三角形"/>
            <p:cNvSpPr/>
            <p:nvPr/>
          </p:nvSpPr>
          <p:spPr>
            <a:xfrm>
              <a:off x="4799972" y="762121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1" name="圓形"/>
            <p:cNvSpPr/>
            <p:nvPr/>
          </p:nvSpPr>
          <p:spPr>
            <a:xfrm>
              <a:off x="3755150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2" name="正方形"/>
            <p:cNvSpPr/>
            <p:nvPr/>
          </p:nvSpPr>
          <p:spPr>
            <a:xfrm>
              <a:off x="4277560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3" name="三角形"/>
            <p:cNvSpPr/>
            <p:nvPr/>
          </p:nvSpPr>
          <p:spPr>
            <a:xfrm>
              <a:off x="4277560" y="707933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4" name="圓形"/>
            <p:cNvSpPr/>
            <p:nvPr/>
          </p:nvSpPr>
          <p:spPr>
            <a:xfrm>
              <a:off x="4277561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5" name="正方形"/>
            <p:cNvSpPr/>
            <p:nvPr/>
          </p:nvSpPr>
          <p:spPr>
            <a:xfrm>
              <a:off x="4277561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6" name="三角形"/>
            <p:cNvSpPr/>
            <p:nvPr/>
          </p:nvSpPr>
          <p:spPr>
            <a:xfrm>
              <a:off x="4277561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7" name="圓形"/>
            <p:cNvSpPr/>
            <p:nvPr/>
          </p:nvSpPr>
          <p:spPr>
            <a:xfrm>
              <a:off x="3232739" y="8704968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8" name="正方形"/>
            <p:cNvSpPr/>
            <p:nvPr/>
          </p:nvSpPr>
          <p:spPr>
            <a:xfrm>
              <a:off x="3755149" y="870496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9" name="三角形"/>
            <p:cNvSpPr/>
            <p:nvPr/>
          </p:nvSpPr>
          <p:spPr>
            <a:xfrm>
              <a:off x="3755149" y="816309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0" name="圓形"/>
            <p:cNvSpPr/>
            <p:nvPr/>
          </p:nvSpPr>
          <p:spPr>
            <a:xfrm>
              <a:off x="3755150" y="599558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1" name="正方形"/>
            <p:cNvSpPr/>
            <p:nvPr/>
          </p:nvSpPr>
          <p:spPr>
            <a:xfrm>
              <a:off x="3755150" y="707933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2" name="三角形"/>
            <p:cNvSpPr/>
            <p:nvPr/>
          </p:nvSpPr>
          <p:spPr>
            <a:xfrm>
              <a:off x="3755150" y="653745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3" name="圓形"/>
            <p:cNvSpPr/>
            <p:nvPr/>
          </p:nvSpPr>
          <p:spPr>
            <a:xfrm>
              <a:off x="2710327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4" name="正方形"/>
            <p:cNvSpPr/>
            <p:nvPr/>
          </p:nvSpPr>
          <p:spPr>
            <a:xfrm>
              <a:off x="3232738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5" name="三角形"/>
            <p:cNvSpPr/>
            <p:nvPr/>
          </p:nvSpPr>
          <p:spPr>
            <a:xfrm>
              <a:off x="3232738" y="599558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6" name="正方形"/>
            <p:cNvSpPr/>
            <p:nvPr/>
          </p:nvSpPr>
          <p:spPr>
            <a:xfrm>
              <a:off x="4799973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7" name="三角形"/>
            <p:cNvSpPr/>
            <p:nvPr/>
          </p:nvSpPr>
          <p:spPr>
            <a:xfrm>
              <a:off x="4799973" y="599558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8" name="正方形"/>
            <p:cNvSpPr/>
            <p:nvPr/>
          </p:nvSpPr>
          <p:spPr>
            <a:xfrm>
              <a:off x="4277561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49" name="圓形"/>
            <p:cNvSpPr/>
            <p:nvPr/>
          </p:nvSpPr>
          <p:spPr>
            <a:xfrm>
              <a:off x="4277562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0" name="正方形"/>
            <p:cNvSpPr/>
            <p:nvPr/>
          </p:nvSpPr>
          <p:spPr>
            <a:xfrm>
              <a:off x="3232738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1" name="三角形"/>
            <p:cNvSpPr/>
            <p:nvPr/>
          </p:nvSpPr>
          <p:spPr>
            <a:xfrm>
              <a:off x="3232738" y="707933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2" name="正方形"/>
            <p:cNvSpPr/>
            <p:nvPr/>
          </p:nvSpPr>
          <p:spPr>
            <a:xfrm>
              <a:off x="2710327" y="707933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3" name="圓形"/>
            <p:cNvSpPr/>
            <p:nvPr/>
          </p:nvSpPr>
          <p:spPr>
            <a:xfrm>
              <a:off x="2710327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4" name="正方形"/>
            <p:cNvSpPr/>
            <p:nvPr/>
          </p:nvSpPr>
          <p:spPr>
            <a:xfrm>
              <a:off x="3232738" y="816309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5" name="圓形"/>
            <p:cNvSpPr/>
            <p:nvPr/>
          </p:nvSpPr>
          <p:spPr>
            <a:xfrm>
              <a:off x="2710327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6" name="正方形"/>
            <p:cNvSpPr/>
            <p:nvPr/>
          </p:nvSpPr>
          <p:spPr>
            <a:xfrm>
              <a:off x="2710327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7" name="三角形"/>
            <p:cNvSpPr/>
            <p:nvPr/>
          </p:nvSpPr>
          <p:spPr>
            <a:xfrm>
              <a:off x="2710327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8" name="正方形"/>
            <p:cNvSpPr/>
            <p:nvPr/>
          </p:nvSpPr>
          <p:spPr>
            <a:xfrm>
              <a:off x="2710327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59" name="圓形"/>
            <p:cNvSpPr/>
            <p:nvPr/>
          </p:nvSpPr>
          <p:spPr>
            <a:xfrm>
              <a:off x="3755149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0" name="三角形"/>
            <p:cNvSpPr/>
            <p:nvPr/>
          </p:nvSpPr>
          <p:spPr>
            <a:xfrm>
              <a:off x="3755149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1" name="正方形"/>
            <p:cNvSpPr/>
            <p:nvPr/>
          </p:nvSpPr>
          <p:spPr>
            <a:xfrm>
              <a:off x="3232738" y="108724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2" name="三角形"/>
            <p:cNvSpPr/>
            <p:nvPr/>
          </p:nvSpPr>
          <p:spPr>
            <a:xfrm>
              <a:off x="3232738" y="1033060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3" name="正方形"/>
            <p:cNvSpPr/>
            <p:nvPr/>
          </p:nvSpPr>
          <p:spPr>
            <a:xfrm>
              <a:off x="3755150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4" name="三角形"/>
            <p:cNvSpPr/>
            <p:nvPr/>
          </p:nvSpPr>
          <p:spPr>
            <a:xfrm>
              <a:off x="3755150" y="924684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5" name="正方形"/>
            <p:cNvSpPr/>
            <p:nvPr/>
          </p:nvSpPr>
          <p:spPr>
            <a:xfrm>
              <a:off x="3232739" y="924684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6" name="圓形"/>
            <p:cNvSpPr/>
            <p:nvPr/>
          </p:nvSpPr>
          <p:spPr>
            <a:xfrm>
              <a:off x="3232739" y="978872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7" name="圓形"/>
            <p:cNvSpPr/>
            <p:nvPr/>
          </p:nvSpPr>
          <p:spPr>
            <a:xfrm>
              <a:off x="4799973" y="108724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8" name="三角形"/>
            <p:cNvSpPr/>
            <p:nvPr/>
          </p:nvSpPr>
          <p:spPr>
            <a:xfrm>
              <a:off x="4277561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9" name="正方形"/>
            <p:cNvSpPr/>
            <p:nvPr/>
          </p:nvSpPr>
          <p:spPr>
            <a:xfrm>
              <a:off x="4799974" y="1033060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0" name="三角形"/>
            <p:cNvSpPr/>
            <p:nvPr/>
          </p:nvSpPr>
          <p:spPr>
            <a:xfrm>
              <a:off x="4799974" y="9788723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1" name="正方形"/>
            <p:cNvSpPr/>
            <p:nvPr/>
          </p:nvSpPr>
          <p:spPr>
            <a:xfrm>
              <a:off x="4277562" y="978872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2" name="圓形"/>
            <p:cNvSpPr/>
            <p:nvPr/>
          </p:nvSpPr>
          <p:spPr>
            <a:xfrm>
              <a:off x="4277563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3" name="圓形"/>
            <p:cNvSpPr/>
            <p:nvPr/>
          </p:nvSpPr>
          <p:spPr>
            <a:xfrm>
              <a:off x="4799972" y="870496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4" name="正方形"/>
            <p:cNvSpPr/>
            <p:nvPr/>
          </p:nvSpPr>
          <p:spPr>
            <a:xfrm>
              <a:off x="4799972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5" name="三角形"/>
            <p:cNvSpPr/>
            <p:nvPr/>
          </p:nvSpPr>
          <p:spPr>
            <a:xfrm>
              <a:off x="2710327" y="1087247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6" name="正方形"/>
            <p:cNvSpPr/>
            <p:nvPr/>
          </p:nvSpPr>
          <p:spPr>
            <a:xfrm>
              <a:off x="2710327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7" name="圓形"/>
            <p:cNvSpPr/>
            <p:nvPr/>
          </p:nvSpPr>
          <p:spPr>
            <a:xfrm>
              <a:off x="2710328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8" name="圓形"/>
            <p:cNvSpPr/>
            <p:nvPr/>
          </p:nvSpPr>
          <p:spPr>
            <a:xfrm>
              <a:off x="2187914" y="707933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79" name="正方形"/>
            <p:cNvSpPr/>
            <p:nvPr/>
          </p:nvSpPr>
          <p:spPr>
            <a:xfrm>
              <a:off x="2187914" y="816309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0" name="三角形"/>
            <p:cNvSpPr/>
            <p:nvPr/>
          </p:nvSpPr>
          <p:spPr>
            <a:xfrm>
              <a:off x="2187914" y="762121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1" name="圓形"/>
            <p:cNvSpPr/>
            <p:nvPr/>
          </p:nvSpPr>
          <p:spPr>
            <a:xfrm>
              <a:off x="1143092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2" name="正方形"/>
            <p:cNvSpPr/>
            <p:nvPr/>
          </p:nvSpPr>
          <p:spPr>
            <a:xfrm>
              <a:off x="1665503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3" name="三角形"/>
            <p:cNvSpPr/>
            <p:nvPr/>
          </p:nvSpPr>
          <p:spPr>
            <a:xfrm>
              <a:off x="1665503" y="707933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4" name="圓形"/>
            <p:cNvSpPr/>
            <p:nvPr/>
          </p:nvSpPr>
          <p:spPr>
            <a:xfrm>
              <a:off x="1665503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5" name="正方形"/>
            <p:cNvSpPr/>
            <p:nvPr/>
          </p:nvSpPr>
          <p:spPr>
            <a:xfrm>
              <a:off x="1665503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6" name="三角形"/>
            <p:cNvSpPr/>
            <p:nvPr/>
          </p:nvSpPr>
          <p:spPr>
            <a:xfrm>
              <a:off x="1665503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7" name="圓形"/>
            <p:cNvSpPr/>
            <p:nvPr/>
          </p:nvSpPr>
          <p:spPr>
            <a:xfrm>
              <a:off x="620681" y="870496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8" name="正方形"/>
            <p:cNvSpPr/>
            <p:nvPr/>
          </p:nvSpPr>
          <p:spPr>
            <a:xfrm>
              <a:off x="1143092" y="870496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89" name="三角形"/>
            <p:cNvSpPr/>
            <p:nvPr/>
          </p:nvSpPr>
          <p:spPr>
            <a:xfrm>
              <a:off x="1143092" y="816309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0" name="圓形"/>
            <p:cNvSpPr/>
            <p:nvPr/>
          </p:nvSpPr>
          <p:spPr>
            <a:xfrm>
              <a:off x="1143092" y="599558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1" name="正方形"/>
            <p:cNvSpPr/>
            <p:nvPr/>
          </p:nvSpPr>
          <p:spPr>
            <a:xfrm>
              <a:off x="1143092" y="707933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2" name="三角形"/>
            <p:cNvSpPr/>
            <p:nvPr/>
          </p:nvSpPr>
          <p:spPr>
            <a:xfrm>
              <a:off x="1143092" y="653745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3" name="圓形"/>
            <p:cNvSpPr/>
            <p:nvPr/>
          </p:nvSpPr>
          <p:spPr>
            <a:xfrm>
              <a:off x="98270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4" name="正方形"/>
            <p:cNvSpPr/>
            <p:nvPr/>
          </p:nvSpPr>
          <p:spPr>
            <a:xfrm>
              <a:off x="620680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5" name="三角形"/>
            <p:cNvSpPr/>
            <p:nvPr/>
          </p:nvSpPr>
          <p:spPr>
            <a:xfrm>
              <a:off x="620680" y="599558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6" name="正方形"/>
            <p:cNvSpPr/>
            <p:nvPr/>
          </p:nvSpPr>
          <p:spPr>
            <a:xfrm>
              <a:off x="2187915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7" name="三角形"/>
            <p:cNvSpPr/>
            <p:nvPr/>
          </p:nvSpPr>
          <p:spPr>
            <a:xfrm>
              <a:off x="2187915" y="599558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8" name="正方形"/>
            <p:cNvSpPr/>
            <p:nvPr/>
          </p:nvSpPr>
          <p:spPr>
            <a:xfrm>
              <a:off x="1665503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99" name="圓形"/>
            <p:cNvSpPr/>
            <p:nvPr/>
          </p:nvSpPr>
          <p:spPr>
            <a:xfrm>
              <a:off x="1665504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0" name="正方形"/>
            <p:cNvSpPr/>
            <p:nvPr/>
          </p:nvSpPr>
          <p:spPr>
            <a:xfrm>
              <a:off x="620680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1" name="三角形"/>
            <p:cNvSpPr/>
            <p:nvPr/>
          </p:nvSpPr>
          <p:spPr>
            <a:xfrm>
              <a:off x="620680" y="707933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2" name="正方形"/>
            <p:cNvSpPr/>
            <p:nvPr/>
          </p:nvSpPr>
          <p:spPr>
            <a:xfrm>
              <a:off x="98269" y="707933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3" name="圓形"/>
            <p:cNvSpPr/>
            <p:nvPr/>
          </p:nvSpPr>
          <p:spPr>
            <a:xfrm>
              <a:off x="98270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4" name="正方形"/>
            <p:cNvSpPr/>
            <p:nvPr/>
          </p:nvSpPr>
          <p:spPr>
            <a:xfrm>
              <a:off x="620680" y="816309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5" name="圓形"/>
            <p:cNvSpPr/>
            <p:nvPr/>
          </p:nvSpPr>
          <p:spPr>
            <a:xfrm>
              <a:off x="98270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6" name="正方形"/>
            <p:cNvSpPr/>
            <p:nvPr/>
          </p:nvSpPr>
          <p:spPr>
            <a:xfrm>
              <a:off x="98270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7" name="三角形"/>
            <p:cNvSpPr/>
            <p:nvPr/>
          </p:nvSpPr>
          <p:spPr>
            <a:xfrm>
              <a:off x="98270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8" name="正方形"/>
            <p:cNvSpPr/>
            <p:nvPr/>
          </p:nvSpPr>
          <p:spPr>
            <a:xfrm>
              <a:off x="98270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09" name="圓形"/>
            <p:cNvSpPr/>
            <p:nvPr/>
          </p:nvSpPr>
          <p:spPr>
            <a:xfrm>
              <a:off x="1143092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0" name="三角形"/>
            <p:cNvSpPr/>
            <p:nvPr/>
          </p:nvSpPr>
          <p:spPr>
            <a:xfrm>
              <a:off x="1143092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1" name="正方形"/>
            <p:cNvSpPr/>
            <p:nvPr/>
          </p:nvSpPr>
          <p:spPr>
            <a:xfrm>
              <a:off x="620680" y="108724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2" name="三角形"/>
            <p:cNvSpPr/>
            <p:nvPr/>
          </p:nvSpPr>
          <p:spPr>
            <a:xfrm>
              <a:off x="620680" y="1033060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3" name="正方形"/>
            <p:cNvSpPr/>
            <p:nvPr/>
          </p:nvSpPr>
          <p:spPr>
            <a:xfrm>
              <a:off x="1143092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4" name="三角形"/>
            <p:cNvSpPr/>
            <p:nvPr/>
          </p:nvSpPr>
          <p:spPr>
            <a:xfrm>
              <a:off x="1143092" y="924684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5" name="正方形"/>
            <p:cNvSpPr/>
            <p:nvPr/>
          </p:nvSpPr>
          <p:spPr>
            <a:xfrm>
              <a:off x="620680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6" name="圓形"/>
            <p:cNvSpPr/>
            <p:nvPr/>
          </p:nvSpPr>
          <p:spPr>
            <a:xfrm>
              <a:off x="620682" y="978872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7" name="圓形"/>
            <p:cNvSpPr/>
            <p:nvPr/>
          </p:nvSpPr>
          <p:spPr>
            <a:xfrm>
              <a:off x="2187915" y="108724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8" name="三角形"/>
            <p:cNvSpPr/>
            <p:nvPr/>
          </p:nvSpPr>
          <p:spPr>
            <a:xfrm>
              <a:off x="1665503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9" name="正方形"/>
            <p:cNvSpPr/>
            <p:nvPr/>
          </p:nvSpPr>
          <p:spPr>
            <a:xfrm>
              <a:off x="2187916" y="1033060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0" name="三角形"/>
            <p:cNvSpPr/>
            <p:nvPr/>
          </p:nvSpPr>
          <p:spPr>
            <a:xfrm>
              <a:off x="2187916" y="978872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1" name="正方形"/>
            <p:cNvSpPr/>
            <p:nvPr/>
          </p:nvSpPr>
          <p:spPr>
            <a:xfrm>
              <a:off x="1665504" y="978872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2" name="圓形"/>
            <p:cNvSpPr/>
            <p:nvPr/>
          </p:nvSpPr>
          <p:spPr>
            <a:xfrm>
              <a:off x="1665505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3" name="圓形"/>
            <p:cNvSpPr/>
            <p:nvPr/>
          </p:nvSpPr>
          <p:spPr>
            <a:xfrm>
              <a:off x="2187914" y="870496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4" name="正方形"/>
            <p:cNvSpPr/>
            <p:nvPr/>
          </p:nvSpPr>
          <p:spPr>
            <a:xfrm>
              <a:off x="2187914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5" name="三角形"/>
            <p:cNvSpPr/>
            <p:nvPr/>
          </p:nvSpPr>
          <p:spPr>
            <a:xfrm>
              <a:off x="98269" y="1087247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6" name="正方形"/>
            <p:cNvSpPr/>
            <p:nvPr/>
          </p:nvSpPr>
          <p:spPr>
            <a:xfrm>
              <a:off x="98270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7" name="圓形"/>
            <p:cNvSpPr/>
            <p:nvPr/>
          </p:nvSpPr>
          <p:spPr>
            <a:xfrm>
              <a:off x="98271" y="1033060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8" name="圓形"/>
            <p:cNvSpPr/>
            <p:nvPr/>
          </p:nvSpPr>
          <p:spPr>
            <a:xfrm>
              <a:off x="8979265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9" name="正方形"/>
            <p:cNvSpPr/>
            <p:nvPr/>
          </p:nvSpPr>
          <p:spPr>
            <a:xfrm>
              <a:off x="9501677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0" name="三角形"/>
            <p:cNvSpPr/>
            <p:nvPr/>
          </p:nvSpPr>
          <p:spPr>
            <a:xfrm>
              <a:off x="9501677" y="707933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1" name="圓形"/>
            <p:cNvSpPr/>
            <p:nvPr/>
          </p:nvSpPr>
          <p:spPr>
            <a:xfrm>
              <a:off x="9501677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2" name="正方形"/>
            <p:cNvSpPr/>
            <p:nvPr/>
          </p:nvSpPr>
          <p:spPr>
            <a:xfrm>
              <a:off x="9501677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3" name="三角形"/>
            <p:cNvSpPr/>
            <p:nvPr/>
          </p:nvSpPr>
          <p:spPr>
            <a:xfrm>
              <a:off x="9501677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4" name="圓形"/>
            <p:cNvSpPr/>
            <p:nvPr/>
          </p:nvSpPr>
          <p:spPr>
            <a:xfrm>
              <a:off x="8456855" y="870496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5" name="正方形"/>
            <p:cNvSpPr/>
            <p:nvPr/>
          </p:nvSpPr>
          <p:spPr>
            <a:xfrm>
              <a:off x="8979265" y="870496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6" name="三角形"/>
            <p:cNvSpPr/>
            <p:nvPr/>
          </p:nvSpPr>
          <p:spPr>
            <a:xfrm>
              <a:off x="8979265" y="816309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7" name="圓形"/>
            <p:cNvSpPr/>
            <p:nvPr/>
          </p:nvSpPr>
          <p:spPr>
            <a:xfrm>
              <a:off x="8979265" y="599558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8" name="正方形"/>
            <p:cNvSpPr/>
            <p:nvPr/>
          </p:nvSpPr>
          <p:spPr>
            <a:xfrm>
              <a:off x="8979265" y="707933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9" name="三角形"/>
            <p:cNvSpPr/>
            <p:nvPr/>
          </p:nvSpPr>
          <p:spPr>
            <a:xfrm>
              <a:off x="8979265" y="653745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0" name="圓形"/>
            <p:cNvSpPr/>
            <p:nvPr/>
          </p:nvSpPr>
          <p:spPr>
            <a:xfrm>
              <a:off x="7934444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1" name="正方形"/>
            <p:cNvSpPr/>
            <p:nvPr/>
          </p:nvSpPr>
          <p:spPr>
            <a:xfrm>
              <a:off x="8456854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2" name="三角形"/>
            <p:cNvSpPr/>
            <p:nvPr/>
          </p:nvSpPr>
          <p:spPr>
            <a:xfrm>
              <a:off x="8456854" y="599558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3" name="正方形"/>
            <p:cNvSpPr/>
            <p:nvPr/>
          </p:nvSpPr>
          <p:spPr>
            <a:xfrm>
              <a:off x="9501677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4" name="圓形"/>
            <p:cNvSpPr/>
            <p:nvPr/>
          </p:nvSpPr>
          <p:spPr>
            <a:xfrm>
              <a:off x="9501678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5" name="正方形"/>
            <p:cNvSpPr/>
            <p:nvPr/>
          </p:nvSpPr>
          <p:spPr>
            <a:xfrm>
              <a:off x="8456854" y="762121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6" name="三角形"/>
            <p:cNvSpPr/>
            <p:nvPr/>
          </p:nvSpPr>
          <p:spPr>
            <a:xfrm>
              <a:off x="8456854" y="707933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7" name="正方形"/>
            <p:cNvSpPr/>
            <p:nvPr/>
          </p:nvSpPr>
          <p:spPr>
            <a:xfrm>
              <a:off x="7934442" y="707933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8" name="圓形"/>
            <p:cNvSpPr/>
            <p:nvPr/>
          </p:nvSpPr>
          <p:spPr>
            <a:xfrm>
              <a:off x="7934444" y="762121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9" name="正方形"/>
            <p:cNvSpPr/>
            <p:nvPr/>
          </p:nvSpPr>
          <p:spPr>
            <a:xfrm>
              <a:off x="8456854" y="816309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0" name="圓形"/>
            <p:cNvSpPr/>
            <p:nvPr/>
          </p:nvSpPr>
          <p:spPr>
            <a:xfrm>
              <a:off x="7934444" y="816309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1" name="正方形"/>
            <p:cNvSpPr/>
            <p:nvPr/>
          </p:nvSpPr>
          <p:spPr>
            <a:xfrm>
              <a:off x="7934444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2" name="三角形"/>
            <p:cNvSpPr/>
            <p:nvPr/>
          </p:nvSpPr>
          <p:spPr>
            <a:xfrm>
              <a:off x="7934444" y="870496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3" name="正方形"/>
            <p:cNvSpPr/>
            <p:nvPr/>
          </p:nvSpPr>
          <p:spPr>
            <a:xfrm>
              <a:off x="7934444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4" name="圓形"/>
            <p:cNvSpPr/>
            <p:nvPr/>
          </p:nvSpPr>
          <p:spPr>
            <a:xfrm>
              <a:off x="8979265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5" name="三角形"/>
            <p:cNvSpPr/>
            <p:nvPr/>
          </p:nvSpPr>
          <p:spPr>
            <a:xfrm>
              <a:off x="8979265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6" name="正方形"/>
            <p:cNvSpPr/>
            <p:nvPr/>
          </p:nvSpPr>
          <p:spPr>
            <a:xfrm>
              <a:off x="8456854" y="108724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7" name="三角形"/>
            <p:cNvSpPr/>
            <p:nvPr/>
          </p:nvSpPr>
          <p:spPr>
            <a:xfrm>
              <a:off x="8456854" y="1033060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8" name="正方形"/>
            <p:cNvSpPr/>
            <p:nvPr/>
          </p:nvSpPr>
          <p:spPr>
            <a:xfrm>
              <a:off x="8979265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59" name="三角形"/>
            <p:cNvSpPr/>
            <p:nvPr/>
          </p:nvSpPr>
          <p:spPr>
            <a:xfrm>
              <a:off x="8979265" y="924684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0" name="正方形"/>
            <p:cNvSpPr/>
            <p:nvPr/>
          </p:nvSpPr>
          <p:spPr>
            <a:xfrm>
              <a:off x="8456854" y="92468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1" name="圓形"/>
            <p:cNvSpPr/>
            <p:nvPr/>
          </p:nvSpPr>
          <p:spPr>
            <a:xfrm>
              <a:off x="8456855" y="978872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2" name="三角形"/>
            <p:cNvSpPr/>
            <p:nvPr/>
          </p:nvSpPr>
          <p:spPr>
            <a:xfrm>
              <a:off x="9501677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3" name="正方形"/>
            <p:cNvSpPr/>
            <p:nvPr/>
          </p:nvSpPr>
          <p:spPr>
            <a:xfrm>
              <a:off x="9501678" y="978872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4" name="圓形"/>
            <p:cNvSpPr/>
            <p:nvPr/>
          </p:nvSpPr>
          <p:spPr>
            <a:xfrm>
              <a:off x="9501678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5" name="三角形"/>
            <p:cNvSpPr/>
            <p:nvPr/>
          </p:nvSpPr>
          <p:spPr>
            <a:xfrm>
              <a:off x="7934442" y="1087247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6" name="正方形"/>
            <p:cNvSpPr/>
            <p:nvPr/>
          </p:nvSpPr>
          <p:spPr>
            <a:xfrm>
              <a:off x="7934444" y="97887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7" name="圓形"/>
            <p:cNvSpPr/>
            <p:nvPr/>
          </p:nvSpPr>
          <p:spPr>
            <a:xfrm>
              <a:off x="7934444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8" name="圓形"/>
            <p:cNvSpPr/>
            <p:nvPr/>
          </p:nvSpPr>
          <p:spPr>
            <a:xfrm>
              <a:off x="7412031" y="707933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9" name="正方形"/>
            <p:cNvSpPr/>
            <p:nvPr/>
          </p:nvSpPr>
          <p:spPr>
            <a:xfrm>
              <a:off x="7412031" y="816309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0" name="三角形"/>
            <p:cNvSpPr/>
            <p:nvPr/>
          </p:nvSpPr>
          <p:spPr>
            <a:xfrm>
              <a:off x="7412031" y="7621213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1" name="圓形"/>
            <p:cNvSpPr/>
            <p:nvPr/>
          </p:nvSpPr>
          <p:spPr>
            <a:xfrm>
              <a:off x="6367208" y="7621213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2" name="正方形"/>
            <p:cNvSpPr/>
            <p:nvPr/>
          </p:nvSpPr>
          <p:spPr>
            <a:xfrm>
              <a:off x="6889619" y="7621213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3" name="三角形"/>
            <p:cNvSpPr/>
            <p:nvPr/>
          </p:nvSpPr>
          <p:spPr>
            <a:xfrm>
              <a:off x="6889619" y="707933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4" name="圓形"/>
            <p:cNvSpPr/>
            <p:nvPr/>
          </p:nvSpPr>
          <p:spPr>
            <a:xfrm>
              <a:off x="6889619" y="816309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5" name="正方形"/>
            <p:cNvSpPr/>
            <p:nvPr/>
          </p:nvSpPr>
          <p:spPr>
            <a:xfrm>
              <a:off x="6889619" y="924684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6" name="三角形"/>
            <p:cNvSpPr/>
            <p:nvPr/>
          </p:nvSpPr>
          <p:spPr>
            <a:xfrm>
              <a:off x="6889619" y="870496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7" name="圓形"/>
            <p:cNvSpPr/>
            <p:nvPr/>
          </p:nvSpPr>
          <p:spPr>
            <a:xfrm>
              <a:off x="5844797" y="870496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8" name="正方形"/>
            <p:cNvSpPr/>
            <p:nvPr/>
          </p:nvSpPr>
          <p:spPr>
            <a:xfrm>
              <a:off x="6367208" y="870496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9" name="三角形"/>
            <p:cNvSpPr/>
            <p:nvPr/>
          </p:nvSpPr>
          <p:spPr>
            <a:xfrm>
              <a:off x="6367208" y="816309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0" name="圓形"/>
            <p:cNvSpPr/>
            <p:nvPr/>
          </p:nvSpPr>
          <p:spPr>
            <a:xfrm>
              <a:off x="6367208" y="599558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1" name="正方形"/>
            <p:cNvSpPr/>
            <p:nvPr/>
          </p:nvSpPr>
          <p:spPr>
            <a:xfrm>
              <a:off x="6367208" y="707933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2" name="三角形"/>
            <p:cNvSpPr/>
            <p:nvPr/>
          </p:nvSpPr>
          <p:spPr>
            <a:xfrm>
              <a:off x="6367208" y="653745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3" name="圓形"/>
            <p:cNvSpPr/>
            <p:nvPr/>
          </p:nvSpPr>
          <p:spPr>
            <a:xfrm>
              <a:off x="5322386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4" name="正方形"/>
            <p:cNvSpPr/>
            <p:nvPr/>
          </p:nvSpPr>
          <p:spPr>
            <a:xfrm>
              <a:off x="5844797" y="653745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5" name="三角形"/>
            <p:cNvSpPr/>
            <p:nvPr/>
          </p:nvSpPr>
          <p:spPr>
            <a:xfrm>
              <a:off x="5844797" y="5995582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6" name="正方形"/>
            <p:cNvSpPr/>
            <p:nvPr/>
          </p:nvSpPr>
          <p:spPr>
            <a:xfrm>
              <a:off x="7412031" y="653745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7" name="三角形"/>
            <p:cNvSpPr/>
            <p:nvPr/>
          </p:nvSpPr>
          <p:spPr>
            <a:xfrm>
              <a:off x="7412031" y="599558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8" name="正方形"/>
            <p:cNvSpPr/>
            <p:nvPr/>
          </p:nvSpPr>
          <p:spPr>
            <a:xfrm>
              <a:off x="6889619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9" name="圓形"/>
            <p:cNvSpPr/>
            <p:nvPr/>
          </p:nvSpPr>
          <p:spPr>
            <a:xfrm>
              <a:off x="6889621" y="6537459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0" name="正方形"/>
            <p:cNvSpPr/>
            <p:nvPr/>
          </p:nvSpPr>
          <p:spPr>
            <a:xfrm>
              <a:off x="5844797" y="7621213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1" name="三角形"/>
            <p:cNvSpPr/>
            <p:nvPr/>
          </p:nvSpPr>
          <p:spPr>
            <a:xfrm>
              <a:off x="5844797" y="707933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2" name="正方形"/>
            <p:cNvSpPr/>
            <p:nvPr/>
          </p:nvSpPr>
          <p:spPr>
            <a:xfrm>
              <a:off x="5322385" y="707933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3" name="圓形"/>
            <p:cNvSpPr/>
            <p:nvPr/>
          </p:nvSpPr>
          <p:spPr>
            <a:xfrm>
              <a:off x="5322386" y="7621213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4" name="正方形"/>
            <p:cNvSpPr/>
            <p:nvPr/>
          </p:nvSpPr>
          <p:spPr>
            <a:xfrm>
              <a:off x="5844797" y="816309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5" name="圓形"/>
            <p:cNvSpPr/>
            <p:nvPr/>
          </p:nvSpPr>
          <p:spPr>
            <a:xfrm>
              <a:off x="5322386" y="816309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6" name="正方形"/>
            <p:cNvSpPr/>
            <p:nvPr/>
          </p:nvSpPr>
          <p:spPr>
            <a:xfrm>
              <a:off x="5322386" y="924684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7" name="三角形"/>
            <p:cNvSpPr/>
            <p:nvPr/>
          </p:nvSpPr>
          <p:spPr>
            <a:xfrm>
              <a:off x="5322386" y="870496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8" name="正方形"/>
            <p:cNvSpPr/>
            <p:nvPr/>
          </p:nvSpPr>
          <p:spPr>
            <a:xfrm>
              <a:off x="5322386" y="599558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99" name="圓形"/>
            <p:cNvSpPr/>
            <p:nvPr/>
          </p:nvSpPr>
          <p:spPr>
            <a:xfrm>
              <a:off x="6367208" y="1033060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0" name="三角形"/>
            <p:cNvSpPr/>
            <p:nvPr/>
          </p:nvSpPr>
          <p:spPr>
            <a:xfrm>
              <a:off x="6367208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1" name="正方形"/>
            <p:cNvSpPr/>
            <p:nvPr/>
          </p:nvSpPr>
          <p:spPr>
            <a:xfrm>
              <a:off x="5844797" y="1087247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2" name="三角形"/>
            <p:cNvSpPr/>
            <p:nvPr/>
          </p:nvSpPr>
          <p:spPr>
            <a:xfrm>
              <a:off x="5844797" y="1033060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3" name="正方形"/>
            <p:cNvSpPr/>
            <p:nvPr/>
          </p:nvSpPr>
          <p:spPr>
            <a:xfrm>
              <a:off x="6367208" y="978872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4" name="三角形"/>
            <p:cNvSpPr/>
            <p:nvPr/>
          </p:nvSpPr>
          <p:spPr>
            <a:xfrm>
              <a:off x="6367208" y="924684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5" name="正方形"/>
            <p:cNvSpPr/>
            <p:nvPr/>
          </p:nvSpPr>
          <p:spPr>
            <a:xfrm>
              <a:off x="5844797" y="924684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6" name="圓形"/>
            <p:cNvSpPr/>
            <p:nvPr/>
          </p:nvSpPr>
          <p:spPr>
            <a:xfrm>
              <a:off x="5844798" y="978872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7" name="圓形"/>
            <p:cNvSpPr/>
            <p:nvPr/>
          </p:nvSpPr>
          <p:spPr>
            <a:xfrm>
              <a:off x="7412031" y="108724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8" name="三角形"/>
            <p:cNvSpPr/>
            <p:nvPr/>
          </p:nvSpPr>
          <p:spPr>
            <a:xfrm>
              <a:off x="6889619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09" name="正方形"/>
            <p:cNvSpPr/>
            <p:nvPr/>
          </p:nvSpPr>
          <p:spPr>
            <a:xfrm>
              <a:off x="7412032" y="1033060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0" name="三角形"/>
            <p:cNvSpPr/>
            <p:nvPr/>
          </p:nvSpPr>
          <p:spPr>
            <a:xfrm>
              <a:off x="7412032" y="978872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1" name="正方形"/>
            <p:cNvSpPr/>
            <p:nvPr/>
          </p:nvSpPr>
          <p:spPr>
            <a:xfrm>
              <a:off x="6889621" y="978872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2" name="圓形"/>
            <p:cNvSpPr/>
            <p:nvPr/>
          </p:nvSpPr>
          <p:spPr>
            <a:xfrm>
              <a:off x="6889621" y="1033060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3" name="圓形"/>
            <p:cNvSpPr/>
            <p:nvPr/>
          </p:nvSpPr>
          <p:spPr>
            <a:xfrm>
              <a:off x="7412031" y="870496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4" name="正方形"/>
            <p:cNvSpPr/>
            <p:nvPr/>
          </p:nvSpPr>
          <p:spPr>
            <a:xfrm>
              <a:off x="7412031" y="924684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5" name="三角形"/>
            <p:cNvSpPr/>
            <p:nvPr/>
          </p:nvSpPr>
          <p:spPr>
            <a:xfrm>
              <a:off x="5322385" y="108724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6" name="正方形"/>
            <p:cNvSpPr/>
            <p:nvPr/>
          </p:nvSpPr>
          <p:spPr>
            <a:xfrm>
              <a:off x="5322386" y="978872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7" name="圓形"/>
            <p:cNvSpPr/>
            <p:nvPr/>
          </p:nvSpPr>
          <p:spPr>
            <a:xfrm>
              <a:off x="5322387" y="1033060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8" name="圓形"/>
            <p:cNvSpPr/>
            <p:nvPr/>
          </p:nvSpPr>
          <p:spPr>
            <a:xfrm>
              <a:off x="4796327" y="111868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19" name="正方形"/>
            <p:cNvSpPr/>
            <p:nvPr/>
          </p:nvSpPr>
          <p:spPr>
            <a:xfrm>
              <a:off x="4796327" y="220243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0" name="三角形"/>
            <p:cNvSpPr/>
            <p:nvPr/>
          </p:nvSpPr>
          <p:spPr>
            <a:xfrm>
              <a:off x="4796327" y="166056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1" name="圓形"/>
            <p:cNvSpPr/>
            <p:nvPr/>
          </p:nvSpPr>
          <p:spPr>
            <a:xfrm>
              <a:off x="3751504" y="166056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2" name="正方形"/>
            <p:cNvSpPr/>
            <p:nvPr/>
          </p:nvSpPr>
          <p:spPr>
            <a:xfrm>
              <a:off x="4273915" y="166056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3" name="三角形"/>
            <p:cNvSpPr/>
            <p:nvPr/>
          </p:nvSpPr>
          <p:spPr>
            <a:xfrm>
              <a:off x="4273915" y="111868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4" name="圓形"/>
            <p:cNvSpPr/>
            <p:nvPr/>
          </p:nvSpPr>
          <p:spPr>
            <a:xfrm>
              <a:off x="4273916" y="220243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5" name="正方形"/>
            <p:cNvSpPr/>
            <p:nvPr/>
          </p:nvSpPr>
          <p:spPr>
            <a:xfrm>
              <a:off x="4273916" y="328619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6" name="三角形"/>
            <p:cNvSpPr/>
            <p:nvPr/>
          </p:nvSpPr>
          <p:spPr>
            <a:xfrm>
              <a:off x="4273916" y="274431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7" name="圓形"/>
            <p:cNvSpPr/>
            <p:nvPr/>
          </p:nvSpPr>
          <p:spPr>
            <a:xfrm>
              <a:off x="3229093" y="274431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8" name="正方形"/>
            <p:cNvSpPr/>
            <p:nvPr/>
          </p:nvSpPr>
          <p:spPr>
            <a:xfrm>
              <a:off x="3751504" y="274431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9" name="三角形"/>
            <p:cNvSpPr/>
            <p:nvPr/>
          </p:nvSpPr>
          <p:spPr>
            <a:xfrm>
              <a:off x="3751504" y="220243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0" name="圓形"/>
            <p:cNvSpPr/>
            <p:nvPr/>
          </p:nvSpPr>
          <p:spPr>
            <a:xfrm>
              <a:off x="3751504" y="3492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1" name="正方形"/>
            <p:cNvSpPr/>
            <p:nvPr/>
          </p:nvSpPr>
          <p:spPr>
            <a:xfrm>
              <a:off x="3751504" y="111868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2" name="三角形"/>
            <p:cNvSpPr/>
            <p:nvPr/>
          </p:nvSpPr>
          <p:spPr>
            <a:xfrm>
              <a:off x="3751504" y="57680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3" name="圓形"/>
            <p:cNvSpPr/>
            <p:nvPr/>
          </p:nvSpPr>
          <p:spPr>
            <a:xfrm>
              <a:off x="2706682" y="57680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4" name="正方形"/>
            <p:cNvSpPr/>
            <p:nvPr/>
          </p:nvSpPr>
          <p:spPr>
            <a:xfrm>
              <a:off x="3229093" y="57680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5" name="三角形"/>
            <p:cNvSpPr/>
            <p:nvPr/>
          </p:nvSpPr>
          <p:spPr>
            <a:xfrm>
              <a:off x="3229093" y="3492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6" name="正方形"/>
            <p:cNvSpPr/>
            <p:nvPr/>
          </p:nvSpPr>
          <p:spPr>
            <a:xfrm>
              <a:off x="4796327" y="57680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7" name="三角形"/>
            <p:cNvSpPr/>
            <p:nvPr/>
          </p:nvSpPr>
          <p:spPr>
            <a:xfrm>
              <a:off x="4796327" y="3492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8" name="正方形"/>
            <p:cNvSpPr/>
            <p:nvPr/>
          </p:nvSpPr>
          <p:spPr>
            <a:xfrm>
              <a:off x="4273916" y="3492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9" name="圓形"/>
            <p:cNvSpPr/>
            <p:nvPr/>
          </p:nvSpPr>
          <p:spPr>
            <a:xfrm>
              <a:off x="4273917" y="576805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0" name="正方形"/>
            <p:cNvSpPr/>
            <p:nvPr/>
          </p:nvSpPr>
          <p:spPr>
            <a:xfrm>
              <a:off x="3229093" y="166056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1" name="三角形"/>
            <p:cNvSpPr/>
            <p:nvPr/>
          </p:nvSpPr>
          <p:spPr>
            <a:xfrm>
              <a:off x="3229093" y="111868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2" name="正方形"/>
            <p:cNvSpPr/>
            <p:nvPr/>
          </p:nvSpPr>
          <p:spPr>
            <a:xfrm>
              <a:off x="2706681" y="111868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3" name="圓形"/>
            <p:cNvSpPr/>
            <p:nvPr/>
          </p:nvSpPr>
          <p:spPr>
            <a:xfrm>
              <a:off x="2706682" y="166056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4" name="正方形"/>
            <p:cNvSpPr/>
            <p:nvPr/>
          </p:nvSpPr>
          <p:spPr>
            <a:xfrm>
              <a:off x="3229093" y="220243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5" name="圓形"/>
            <p:cNvSpPr/>
            <p:nvPr/>
          </p:nvSpPr>
          <p:spPr>
            <a:xfrm>
              <a:off x="2706682" y="220243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6" name="正方形"/>
            <p:cNvSpPr/>
            <p:nvPr/>
          </p:nvSpPr>
          <p:spPr>
            <a:xfrm>
              <a:off x="2706682" y="328619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7" name="三角形"/>
            <p:cNvSpPr/>
            <p:nvPr/>
          </p:nvSpPr>
          <p:spPr>
            <a:xfrm>
              <a:off x="2706682" y="274431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8" name="正方形"/>
            <p:cNvSpPr/>
            <p:nvPr/>
          </p:nvSpPr>
          <p:spPr>
            <a:xfrm>
              <a:off x="2706682" y="3492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49" name="圓形"/>
            <p:cNvSpPr/>
            <p:nvPr/>
          </p:nvSpPr>
          <p:spPr>
            <a:xfrm>
              <a:off x="3751504" y="436994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0" name="三角形"/>
            <p:cNvSpPr/>
            <p:nvPr/>
          </p:nvSpPr>
          <p:spPr>
            <a:xfrm>
              <a:off x="3751504" y="491182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1" name="正方形"/>
            <p:cNvSpPr/>
            <p:nvPr/>
          </p:nvSpPr>
          <p:spPr>
            <a:xfrm>
              <a:off x="3229093" y="491182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2" name="三角形"/>
            <p:cNvSpPr/>
            <p:nvPr/>
          </p:nvSpPr>
          <p:spPr>
            <a:xfrm>
              <a:off x="3229093" y="436994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3" name="正方形"/>
            <p:cNvSpPr/>
            <p:nvPr/>
          </p:nvSpPr>
          <p:spPr>
            <a:xfrm>
              <a:off x="3751504" y="382807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4" name="三角形"/>
            <p:cNvSpPr/>
            <p:nvPr/>
          </p:nvSpPr>
          <p:spPr>
            <a:xfrm>
              <a:off x="3751504" y="328619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5" name="正方形"/>
            <p:cNvSpPr/>
            <p:nvPr/>
          </p:nvSpPr>
          <p:spPr>
            <a:xfrm>
              <a:off x="3229093" y="328619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6" name="圓形"/>
            <p:cNvSpPr/>
            <p:nvPr/>
          </p:nvSpPr>
          <p:spPr>
            <a:xfrm>
              <a:off x="3229094" y="382807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7" name="圓形"/>
            <p:cNvSpPr/>
            <p:nvPr/>
          </p:nvSpPr>
          <p:spPr>
            <a:xfrm>
              <a:off x="4796327" y="491182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8" name="三角形"/>
            <p:cNvSpPr/>
            <p:nvPr/>
          </p:nvSpPr>
          <p:spPr>
            <a:xfrm>
              <a:off x="4796327" y="545370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9" name="正方形"/>
            <p:cNvSpPr/>
            <p:nvPr/>
          </p:nvSpPr>
          <p:spPr>
            <a:xfrm>
              <a:off x="4273916" y="545370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0" name="三角形"/>
            <p:cNvSpPr/>
            <p:nvPr/>
          </p:nvSpPr>
          <p:spPr>
            <a:xfrm>
              <a:off x="4273916" y="491182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1" name="正方形"/>
            <p:cNvSpPr/>
            <p:nvPr/>
          </p:nvSpPr>
          <p:spPr>
            <a:xfrm>
              <a:off x="4796328" y="436994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2" name="三角形"/>
            <p:cNvSpPr/>
            <p:nvPr/>
          </p:nvSpPr>
          <p:spPr>
            <a:xfrm>
              <a:off x="4796328" y="382806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3" name="正方形"/>
            <p:cNvSpPr/>
            <p:nvPr/>
          </p:nvSpPr>
          <p:spPr>
            <a:xfrm>
              <a:off x="4273917" y="3828069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4" name="圓形"/>
            <p:cNvSpPr/>
            <p:nvPr/>
          </p:nvSpPr>
          <p:spPr>
            <a:xfrm>
              <a:off x="4273917" y="436994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5" name="圓形"/>
            <p:cNvSpPr/>
            <p:nvPr/>
          </p:nvSpPr>
          <p:spPr>
            <a:xfrm>
              <a:off x="4796327" y="274431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6" name="正方形"/>
            <p:cNvSpPr/>
            <p:nvPr/>
          </p:nvSpPr>
          <p:spPr>
            <a:xfrm>
              <a:off x="4796327" y="328619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7" name="圓形"/>
            <p:cNvSpPr/>
            <p:nvPr/>
          </p:nvSpPr>
          <p:spPr>
            <a:xfrm>
              <a:off x="3751504" y="545370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8" name="三角形"/>
            <p:cNvSpPr/>
            <p:nvPr/>
          </p:nvSpPr>
          <p:spPr>
            <a:xfrm>
              <a:off x="3229093" y="545370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9" name="正方形"/>
            <p:cNvSpPr/>
            <p:nvPr/>
          </p:nvSpPr>
          <p:spPr>
            <a:xfrm>
              <a:off x="2706681" y="545370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0" name="三角形"/>
            <p:cNvSpPr/>
            <p:nvPr/>
          </p:nvSpPr>
          <p:spPr>
            <a:xfrm>
              <a:off x="2706681" y="491182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1" name="正方形"/>
            <p:cNvSpPr/>
            <p:nvPr/>
          </p:nvSpPr>
          <p:spPr>
            <a:xfrm>
              <a:off x="2706682" y="382807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2" name="圓形"/>
            <p:cNvSpPr/>
            <p:nvPr/>
          </p:nvSpPr>
          <p:spPr>
            <a:xfrm>
              <a:off x="2706683" y="436994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3" name="圓形"/>
            <p:cNvSpPr/>
            <p:nvPr/>
          </p:nvSpPr>
          <p:spPr>
            <a:xfrm>
              <a:off x="2184269" y="111868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4" name="正方形"/>
            <p:cNvSpPr/>
            <p:nvPr/>
          </p:nvSpPr>
          <p:spPr>
            <a:xfrm>
              <a:off x="2184269" y="220243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5" name="三角形"/>
            <p:cNvSpPr/>
            <p:nvPr/>
          </p:nvSpPr>
          <p:spPr>
            <a:xfrm>
              <a:off x="2184269" y="166055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6" name="圓形"/>
            <p:cNvSpPr/>
            <p:nvPr/>
          </p:nvSpPr>
          <p:spPr>
            <a:xfrm>
              <a:off x="1139447" y="1660559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7" name="正方形"/>
            <p:cNvSpPr/>
            <p:nvPr/>
          </p:nvSpPr>
          <p:spPr>
            <a:xfrm>
              <a:off x="1661857" y="166055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8" name="三角形"/>
            <p:cNvSpPr/>
            <p:nvPr/>
          </p:nvSpPr>
          <p:spPr>
            <a:xfrm>
              <a:off x="1661857" y="111868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9" name="圓形"/>
            <p:cNvSpPr/>
            <p:nvPr/>
          </p:nvSpPr>
          <p:spPr>
            <a:xfrm>
              <a:off x="1661858" y="220243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0" name="正方形"/>
            <p:cNvSpPr/>
            <p:nvPr/>
          </p:nvSpPr>
          <p:spPr>
            <a:xfrm>
              <a:off x="1661858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1" name="三角形"/>
            <p:cNvSpPr/>
            <p:nvPr/>
          </p:nvSpPr>
          <p:spPr>
            <a:xfrm>
              <a:off x="1661858" y="274431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2" name="圓形"/>
            <p:cNvSpPr/>
            <p:nvPr/>
          </p:nvSpPr>
          <p:spPr>
            <a:xfrm>
              <a:off x="617036" y="274431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3" name="正方形"/>
            <p:cNvSpPr/>
            <p:nvPr/>
          </p:nvSpPr>
          <p:spPr>
            <a:xfrm>
              <a:off x="1139447" y="274431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4" name="三角形"/>
            <p:cNvSpPr/>
            <p:nvPr/>
          </p:nvSpPr>
          <p:spPr>
            <a:xfrm>
              <a:off x="1139447" y="220243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5" name="圓形"/>
            <p:cNvSpPr/>
            <p:nvPr/>
          </p:nvSpPr>
          <p:spPr>
            <a:xfrm>
              <a:off x="1139447" y="34928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6" name="正方形"/>
            <p:cNvSpPr/>
            <p:nvPr/>
          </p:nvSpPr>
          <p:spPr>
            <a:xfrm>
              <a:off x="1139447" y="111868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7" name="三角形"/>
            <p:cNvSpPr/>
            <p:nvPr/>
          </p:nvSpPr>
          <p:spPr>
            <a:xfrm>
              <a:off x="1139447" y="57680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8" name="圓形"/>
            <p:cNvSpPr/>
            <p:nvPr/>
          </p:nvSpPr>
          <p:spPr>
            <a:xfrm>
              <a:off x="94624" y="57680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89" name="正方形"/>
            <p:cNvSpPr/>
            <p:nvPr/>
          </p:nvSpPr>
          <p:spPr>
            <a:xfrm>
              <a:off x="617035" y="57680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0" name="三角形"/>
            <p:cNvSpPr/>
            <p:nvPr/>
          </p:nvSpPr>
          <p:spPr>
            <a:xfrm>
              <a:off x="617035" y="3492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1" name="正方形"/>
            <p:cNvSpPr/>
            <p:nvPr/>
          </p:nvSpPr>
          <p:spPr>
            <a:xfrm>
              <a:off x="2184270" y="57680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2" name="三角形"/>
            <p:cNvSpPr/>
            <p:nvPr/>
          </p:nvSpPr>
          <p:spPr>
            <a:xfrm>
              <a:off x="2184270" y="3492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3" name="正方形"/>
            <p:cNvSpPr/>
            <p:nvPr/>
          </p:nvSpPr>
          <p:spPr>
            <a:xfrm>
              <a:off x="1661858" y="3492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4" name="圓形"/>
            <p:cNvSpPr/>
            <p:nvPr/>
          </p:nvSpPr>
          <p:spPr>
            <a:xfrm>
              <a:off x="1661859" y="57680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5" name="正方形"/>
            <p:cNvSpPr/>
            <p:nvPr/>
          </p:nvSpPr>
          <p:spPr>
            <a:xfrm>
              <a:off x="617035" y="166055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6" name="三角形"/>
            <p:cNvSpPr/>
            <p:nvPr/>
          </p:nvSpPr>
          <p:spPr>
            <a:xfrm>
              <a:off x="617035" y="111868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7" name="正方形"/>
            <p:cNvSpPr/>
            <p:nvPr/>
          </p:nvSpPr>
          <p:spPr>
            <a:xfrm>
              <a:off x="94623" y="111868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8" name="圓形"/>
            <p:cNvSpPr/>
            <p:nvPr/>
          </p:nvSpPr>
          <p:spPr>
            <a:xfrm>
              <a:off x="94624" y="166055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99" name="正方形"/>
            <p:cNvSpPr/>
            <p:nvPr/>
          </p:nvSpPr>
          <p:spPr>
            <a:xfrm>
              <a:off x="617035" y="220243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0" name="圓形"/>
            <p:cNvSpPr/>
            <p:nvPr/>
          </p:nvSpPr>
          <p:spPr>
            <a:xfrm>
              <a:off x="94624" y="220243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1" name="正方形"/>
            <p:cNvSpPr/>
            <p:nvPr/>
          </p:nvSpPr>
          <p:spPr>
            <a:xfrm>
              <a:off x="94624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2" name="三角形"/>
            <p:cNvSpPr/>
            <p:nvPr/>
          </p:nvSpPr>
          <p:spPr>
            <a:xfrm>
              <a:off x="94624" y="274431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3" name="正方形"/>
            <p:cNvSpPr/>
            <p:nvPr/>
          </p:nvSpPr>
          <p:spPr>
            <a:xfrm>
              <a:off x="94624" y="3492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4" name="圓形"/>
            <p:cNvSpPr/>
            <p:nvPr/>
          </p:nvSpPr>
          <p:spPr>
            <a:xfrm>
              <a:off x="1139447" y="4369947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5" name="三角形"/>
            <p:cNvSpPr/>
            <p:nvPr/>
          </p:nvSpPr>
          <p:spPr>
            <a:xfrm>
              <a:off x="1139447" y="491182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6" name="正方形"/>
            <p:cNvSpPr/>
            <p:nvPr/>
          </p:nvSpPr>
          <p:spPr>
            <a:xfrm>
              <a:off x="617035" y="49118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7" name="三角形"/>
            <p:cNvSpPr/>
            <p:nvPr/>
          </p:nvSpPr>
          <p:spPr>
            <a:xfrm>
              <a:off x="617035" y="436994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8" name="正方形"/>
            <p:cNvSpPr/>
            <p:nvPr/>
          </p:nvSpPr>
          <p:spPr>
            <a:xfrm>
              <a:off x="1139447" y="3828069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09" name="三角形"/>
            <p:cNvSpPr/>
            <p:nvPr/>
          </p:nvSpPr>
          <p:spPr>
            <a:xfrm>
              <a:off x="1139447" y="3286192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0" name="正方形"/>
            <p:cNvSpPr/>
            <p:nvPr/>
          </p:nvSpPr>
          <p:spPr>
            <a:xfrm>
              <a:off x="617035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1" name="圓形"/>
            <p:cNvSpPr/>
            <p:nvPr/>
          </p:nvSpPr>
          <p:spPr>
            <a:xfrm>
              <a:off x="617036" y="382806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2" name="圓形"/>
            <p:cNvSpPr/>
            <p:nvPr/>
          </p:nvSpPr>
          <p:spPr>
            <a:xfrm>
              <a:off x="2184270" y="491182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3" name="三角形"/>
            <p:cNvSpPr/>
            <p:nvPr/>
          </p:nvSpPr>
          <p:spPr>
            <a:xfrm>
              <a:off x="2184270" y="545370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4" name="正方形"/>
            <p:cNvSpPr/>
            <p:nvPr/>
          </p:nvSpPr>
          <p:spPr>
            <a:xfrm>
              <a:off x="1661858" y="545370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5" name="三角形"/>
            <p:cNvSpPr/>
            <p:nvPr/>
          </p:nvSpPr>
          <p:spPr>
            <a:xfrm>
              <a:off x="1661858" y="491182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6" name="正方形"/>
            <p:cNvSpPr/>
            <p:nvPr/>
          </p:nvSpPr>
          <p:spPr>
            <a:xfrm>
              <a:off x="2184270" y="43699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7" name="三角形"/>
            <p:cNvSpPr/>
            <p:nvPr/>
          </p:nvSpPr>
          <p:spPr>
            <a:xfrm>
              <a:off x="2184270" y="382806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8" name="正方形"/>
            <p:cNvSpPr/>
            <p:nvPr/>
          </p:nvSpPr>
          <p:spPr>
            <a:xfrm>
              <a:off x="1661859" y="382806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9" name="圓形"/>
            <p:cNvSpPr/>
            <p:nvPr/>
          </p:nvSpPr>
          <p:spPr>
            <a:xfrm>
              <a:off x="1661860" y="436994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0" name="圓形"/>
            <p:cNvSpPr/>
            <p:nvPr/>
          </p:nvSpPr>
          <p:spPr>
            <a:xfrm>
              <a:off x="2184269" y="274431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1" name="正方形"/>
            <p:cNvSpPr/>
            <p:nvPr/>
          </p:nvSpPr>
          <p:spPr>
            <a:xfrm>
              <a:off x="2184269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2" name="圓形"/>
            <p:cNvSpPr/>
            <p:nvPr/>
          </p:nvSpPr>
          <p:spPr>
            <a:xfrm>
              <a:off x="1139447" y="545370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3" name="三角形"/>
            <p:cNvSpPr/>
            <p:nvPr/>
          </p:nvSpPr>
          <p:spPr>
            <a:xfrm>
              <a:off x="617035" y="545370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4" name="正方形"/>
            <p:cNvSpPr/>
            <p:nvPr/>
          </p:nvSpPr>
          <p:spPr>
            <a:xfrm>
              <a:off x="94623" y="545370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5" name="三角形"/>
            <p:cNvSpPr/>
            <p:nvPr/>
          </p:nvSpPr>
          <p:spPr>
            <a:xfrm>
              <a:off x="94623" y="491182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6" name="正方形"/>
            <p:cNvSpPr/>
            <p:nvPr/>
          </p:nvSpPr>
          <p:spPr>
            <a:xfrm>
              <a:off x="94624" y="382806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7" name="圓形"/>
            <p:cNvSpPr/>
            <p:nvPr/>
          </p:nvSpPr>
          <p:spPr>
            <a:xfrm>
              <a:off x="94625" y="436994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8" name="圓形"/>
            <p:cNvSpPr/>
            <p:nvPr/>
          </p:nvSpPr>
          <p:spPr>
            <a:xfrm>
              <a:off x="8975621" y="166056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9" name="正方形"/>
            <p:cNvSpPr/>
            <p:nvPr/>
          </p:nvSpPr>
          <p:spPr>
            <a:xfrm>
              <a:off x="9498031" y="166056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0" name="三角形"/>
            <p:cNvSpPr/>
            <p:nvPr/>
          </p:nvSpPr>
          <p:spPr>
            <a:xfrm>
              <a:off x="9498031" y="1118683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1" name="圓形"/>
            <p:cNvSpPr/>
            <p:nvPr/>
          </p:nvSpPr>
          <p:spPr>
            <a:xfrm>
              <a:off x="9498032" y="220243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2" name="正方形"/>
            <p:cNvSpPr/>
            <p:nvPr/>
          </p:nvSpPr>
          <p:spPr>
            <a:xfrm>
              <a:off x="9498032" y="328619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3" name="三角形"/>
            <p:cNvSpPr/>
            <p:nvPr/>
          </p:nvSpPr>
          <p:spPr>
            <a:xfrm>
              <a:off x="9498032" y="274431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4" name="圓形"/>
            <p:cNvSpPr/>
            <p:nvPr/>
          </p:nvSpPr>
          <p:spPr>
            <a:xfrm>
              <a:off x="8453209" y="274431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5" name="正方形"/>
            <p:cNvSpPr/>
            <p:nvPr/>
          </p:nvSpPr>
          <p:spPr>
            <a:xfrm>
              <a:off x="8975621" y="274431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6" name="三角形"/>
            <p:cNvSpPr/>
            <p:nvPr/>
          </p:nvSpPr>
          <p:spPr>
            <a:xfrm>
              <a:off x="8975621" y="220243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7" name="圓形"/>
            <p:cNvSpPr/>
            <p:nvPr/>
          </p:nvSpPr>
          <p:spPr>
            <a:xfrm>
              <a:off x="8975621" y="34928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8" name="正方形"/>
            <p:cNvSpPr/>
            <p:nvPr/>
          </p:nvSpPr>
          <p:spPr>
            <a:xfrm>
              <a:off x="8975621" y="111868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39" name="三角形"/>
            <p:cNvSpPr/>
            <p:nvPr/>
          </p:nvSpPr>
          <p:spPr>
            <a:xfrm>
              <a:off x="8975621" y="57680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0" name="圓形"/>
            <p:cNvSpPr/>
            <p:nvPr/>
          </p:nvSpPr>
          <p:spPr>
            <a:xfrm>
              <a:off x="7930798" y="576805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1" name="正方形"/>
            <p:cNvSpPr/>
            <p:nvPr/>
          </p:nvSpPr>
          <p:spPr>
            <a:xfrm>
              <a:off x="8453209" y="57680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2" name="三角形"/>
            <p:cNvSpPr/>
            <p:nvPr/>
          </p:nvSpPr>
          <p:spPr>
            <a:xfrm>
              <a:off x="8453209" y="3492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3" name="正方形"/>
            <p:cNvSpPr/>
            <p:nvPr/>
          </p:nvSpPr>
          <p:spPr>
            <a:xfrm>
              <a:off x="9498032" y="3492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4" name="圓形"/>
            <p:cNvSpPr/>
            <p:nvPr/>
          </p:nvSpPr>
          <p:spPr>
            <a:xfrm>
              <a:off x="9498032" y="57680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5" name="正方形"/>
            <p:cNvSpPr/>
            <p:nvPr/>
          </p:nvSpPr>
          <p:spPr>
            <a:xfrm>
              <a:off x="8453209" y="166056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6" name="三角形"/>
            <p:cNvSpPr/>
            <p:nvPr/>
          </p:nvSpPr>
          <p:spPr>
            <a:xfrm>
              <a:off x="8453209" y="111868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7" name="正方形"/>
            <p:cNvSpPr/>
            <p:nvPr/>
          </p:nvSpPr>
          <p:spPr>
            <a:xfrm>
              <a:off x="7930798" y="111868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8" name="圓形"/>
            <p:cNvSpPr/>
            <p:nvPr/>
          </p:nvSpPr>
          <p:spPr>
            <a:xfrm>
              <a:off x="7930798" y="166056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9" name="正方形"/>
            <p:cNvSpPr/>
            <p:nvPr/>
          </p:nvSpPr>
          <p:spPr>
            <a:xfrm>
              <a:off x="8453209" y="220243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0" name="圓形"/>
            <p:cNvSpPr/>
            <p:nvPr/>
          </p:nvSpPr>
          <p:spPr>
            <a:xfrm>
              <a:off x="7930798" y="2202438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1" name="正方形"/>
            <p:cNvSpPr/>
            <p:nvPr/>
          </p:nvSpPr>
          <p:spPr>
            <a:xfrm>
              <a:off x="7930798" y="328619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2" name="三角形"/>
            <p:cNvSpPr/>
            <p:nvPr/>
          </p:nvSpPr>
          <p:spPr>
            <a:xfrm>
              <a:off x="7930798" y="274431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3" name="正方形"/>
            <p:cNvSpPr/>
            <p:nvPr/>
          </p:nvSpPr>
          <p:spPr>
            <a:xfrm>
              <a:off x="7930798" y="3492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4" name="圓形"/>
            <p:cNvSpPr/>
            <p:nvPr/>
          </p:nvSpPr>
          <p:spPr>
            <a:xfrm>
              <a:off x="8975621" y="4369948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5" name="三角形"/>
            <p:cNvSpPr/>
            <p:nvPr/>
          </p:nvSpPr>
          <p:spPr>
            <a:xfrm>
              <a:off x="8975621" y="491182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6" name="正方形"/>
            <p:cNvSpPr/>
            <p:nvPr/>
          </p:nvSpPr>
          <p:spPr>
            <a:xfrm>
              <a:off x="8453209" y="491182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7" name="三角形"/>
            <p:cNvSpPr/>
            <p:nvPr/>
          </p:nvSpPr>
          <p:spPr>
            <a:xfrm>
              <a:off x="8453209" y="436994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8" name="正方形"/>
            <p:cNvSpPr/>
            <p:nvPr/>
          </p:nvSpPr>
          <p:spPr>
            <a:xfrm>
              <a:off x="8975621" y="382807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9" name="三角形"/>
            <p:cNvSpPr/>
            <p:nvPr/>
          </p:nvSpPr>
          <p:spPr>
            <a:xfrm>
              <a:off x="8975621" y="328619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0" name="正方形"/>
            <p:cNvSpPr/>
            <p:nvPr/>
          </p:nvSpPr>
          <p:spPr>
            <a:xfrm>
              <a:off x="8453209" y="328619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1" name="圓形"/>
            <p:cNvSpPr/>
            <p:nvPr/>
          </p:nvSpPr>
          <p:spPr>
            <a:xfrm>
              <a:off x="8453211" y="382807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2" name="正方形"/>
            <p:cNvSpPr/>
            <p:nvPr/>
          </p:nvSpPr>
          <p:spPr>
            <a:xfrm>
              <a:off x="9498032" y="545370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3" name="三角形"/>
            <p:cNvSpPr/>
            <p:nvPr/>
          </p:nvSpPr>
          <p:spPr>
            <a:xfrm>
              <a:off x="9498032" y="491182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4" name="正方形"/>
            <p:cNvSpPr/>
            <p:nvPr/>
          </p:nvSpPr>
          <p:spPr>
            <a:xfrm>
              <a:off x="9498032" y="382806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5" name="圓形"/>
            <p:cNvSpPr/>
            <p:nvPr/>
          </p:nvSpPr>
          <p:spPr>
            <a:xfrm>
              <a:off x="9498034" y="436994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6" name="圓形"/>
            <p:cNvSpPr/>
            <p:nvPr/>
          </p:nvSpPr>
          <p:spPr>
            <a:xfrm>
              <a:off x="8975621" y="545370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7" name="三角形"/>
            <p:cNvSpPr/>
            <p:nvPr/>
          </p:nvSpPr>
          <p:spPr>
            <a:xfrm>
              <a:off x="8453209" y="545370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8" name="正方形"/>
            <p:cNvSpPr/>
            <p:nvPr/>
          </p:nvSpPr>
          <p:spPr>
            <a:xfrm>
              <a:off x="7930798" y="545370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9" name="三角形"/>
            <p:cNvSpPr/>
            <p:nvPr/>
          </p:nvSpPr>
          <p:spPr>
            <a:xfrm>
              <a:off x="7930798" y="4911826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0" name="正方形"/>
            <p:cNvSpPr/>
            <p:nvPr/>
          </p:nvSpPr>
          <p:spPr>
            <a:xfrm>
              <a:off x="7930798" y="382807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1" name="圓形"/>
            <p:cNvSpPr/>
            <p:nvPr/>
          </p:nvSpPr>
          <p:spPr>
            <a:xfrm>
              <a:off x="7930799" y="436994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2" name="圓形"/>
            <p:cNvSpPr/>
            <p:nvPr/>
          </p:nvSpPr>
          <p:spPr>
            <a:xfrm>
              <a:off x="7408385" y="111868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3" name="正方形"/>
            <p:cNvSpPr/>
            <p:nvPr/>
          </p:nvSpPr>
          <p:spPr>
            <a:xfrm>
              <a:off x="7408385" y="220243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4" name="三角形"/>
            <p:cNvSpPr/>
            <p:nvPr/>
          </p:nvSpPr>
          <p:spPr>
            <a:xfrm>
              <a:off x="7408385" y="1660559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5" name="圓形"/>
            <p:cNvSpPr/>
            <p:nvPr/>
          </p:nvSpPr>
          <p:spPr>
            <a:xfrm>
              <a:off x="6363563" y="1660559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6" name="正方形"/>
            <p:cNvSpPr/>
            <p:nvPr/>
          </p:nvSpPr>
          <p:spPr>
            <a:xfrm>
              <a:off x="6885973" y="166055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7" name="三角形"/>
            <p:cNvSpPr/>
            <p:nvPr/>
          </p:nvSpPr>
          <p:spPr>
            <a:xfrm>
              <a:off x="6885973" y="111868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8" name="圓形"/>
            <p:cNvSpPr/>
            <p:nvPr/>
          </p:nvSpPr>
          <p:spPr>
            <a:xfrm>
              <a:off x="6885975" y="2202437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79" name="正方形"/>
            <p:cNvSpPr/>
            <p:nvPr/>
          </p:nvSpPr>
          <p:spPr>
            <a:xfrm>
              <a:off x="6885975" y="3286192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0" name="三角形"/>
            <p:cNvSpPr/>
            <p:nvPr/>
          </p:nvSpPr>
          <p:spPr>
            <a:xfrm>
              <a:off x="6885975" y="274431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1" name="圓形"/>
            <p:cNvSpPr/>
            <p:nvPr/>
          </p:nvSpPr>
          <p:spPr>
            <a:xfrm>
              <a:off x="5841152" y="274431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2" name="正方形"/>
            <p:cNvSpPr/>
            <p:nvPr/>
          </p:nvSpPr>
          <p:spPr>
            <a:xfrm>
              <a:off x="6363563" y="274431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3" name="三角形"/>
            <p:cNvSpPr/>
            <p:nvPr/>
          </p:nvSpPr>
          <p:spPr>
            <a:xfrm>
              <a:off x="6363563" y="220243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4" name="圓形"/>
            <p:cNvSpPr/>
            <p:nvPr/>
          </p:nvSpPr>
          <p:spPr>
            <a:xfrm>
              <a:off x="6363563" y="34928"/>
              <a:ext cx="85991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5" name="正方形"/>
            <p:cNvSpPr/>
            <p:nvPr/>
          </p:nvSpPr>
          <p:spPr>
            <a:xfrm>
              <a:off x="6363563" y="111868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6" name="三角形"/>
            <p:cNvSpPr/>
            <p:nvPr/>
          </p:nvSpPr>
          <p:spPr>
            <a:xfrm>
              <a:off x="6363563" y="57680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7" name="圓形"/>
            <p:cNvSpPr/>
            <p:nvPr/>
          </p:nvSpPr>
          <p:spPr>
            <a:xfrm>
              <a:off x="5318740" y="576805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8" name="正方形"/>
            <p:cNvSpPr/>
            <p:nvPr/>
          </p:nvSpPr>
          <p:spPr>
            <a:xfrm>
              <a:off x="5841151" y="57680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89" name="三角形"/>
            <p:cNvSpPr/>
            <p:nvPr/>
          </p:nvSpPr>
          <p:spPr>
            <a:xfrm>
              <a:off x="5841151" y="3492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0" name="正方形"/>
            <p:cNvSpPr/>
            <p:nvPr/>
          </p:nvSpPr>
          <p:spPr>
            <a:xfrm>
              <a:off x="7408386" y="57680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1" name="三角形"/>
            <p:cNvSpPr/>
            <p:nvPr/>
          </p:nvSpPr>
          <p:spPr>
            <a:xfrm>
              <a:off x="7408386" y="3492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2" name="正方形"/>
            <p:cNvSpPr/>
            <p:nvPr/>
          </p:nvSpPr>
          <p:spPr>
            <a:xfrm>
              <a:off x="6885975" y="3492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3" name="圓形"/>
            <p:cNvSpPr/>
            <p:nvPr/>
          </p:nvSpPr>
          <p:spPr>
            <a:xfrm>
              <a:off x="6885975" y="576805"/>
              <a:ext cx="85991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4" name="正方形"/>
            <p:cNvSpPr/>
            <p:nvPr/>
          </p:nvSpPr>
          <p:spPr>
            <a:xfrm>
              <a:off x="5841151" y="166055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5" name="三角形"/>
            <p:cNvSpPr/>
            <p:nvPr/>
          </p:nvSpPr>
          <p:spPr>
            <a:xfrm>
              <a:off x="5841151" y="111868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6" name="正方形"/>
            <p:cNvSpPr/>
            <p:nvPr/>
          </p:nvSpPr>
          <p:spPr>
            <a:xfrm>
              <a:off x="5318740" y="1118682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7" name="圓形"/>
            <p:cNvSpPr/>
            <p:nvPr/>
          </p:nvSpPr>
          <p:spPr>
            <a:xfrm>
              <a:off x="5318740" y="166055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8" name="正方形"/>
            <p:cNvSpPr/>
            <p:nvPr/>
          </p:nvSpPr>
          <p:spPr>
            <a:xfrm>
              <a:off x="5841151" y="220243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99" name="圓形"/>
            <p:cNvSpPr/>
            <p:nvPr/>
          </p:nvSpPr>
          <p:spPr>
            <a:xfrm>
              <a:off x="5318740" y="220243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0" name="正方形"/>
            <p:cNvSpPr/>
            <p:nvPr/>
          </p:nvSpPr>
          <p:spPr>
            <a:xfrm>
              <a:off x="5318740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1" name="三角形"/>
            <p:cNvSpPr/>
            <p:nvPr/>
          </p:nvSpPr>
          <p:spPr>
            <a:xfrm>
              <a:off x="5318740" y="274431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2" name="正方形"/>
            <p:cNvSpPr/>
            <p:nvPr/>
          </p:nvSpPr>
          <p:spPr>
            <a:xfrm>
              <a:off x="5318740" y="3492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3" name="圓形"/>
            <p:cNvSpPr/>
            <p:nvPr/>
          </p:nvSpPr>
          <p:spPr>
            <a:xfrm>
              <a:off x="6363563" y="4369947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4" name="三角形"/>
            <p:cNvSpPr/>
            <p:nvPr/>
          </p:nvSpPr>
          <p:spPr>
            <a:xfrm>
              <a:off x="6363563" y="491182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5" name="正方形"/>
            <p:cNvSpPr/>
            <p:nvPr/>
          </p:nvSpPr>
          <p:spPr>
            <a:xfrm>
              <a:off x="5841151" y="491182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6" name="三角形"/>
            <p:cNvSpPr/>
            <p:nvPr/>
          </p:nvSpPr>
          <p:spPr>
            <a:xfrm>
              <a:off x="5841151" y="436994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7" name="正方形"/>
            <p:cNvSpPr/>
            <p:nvPr/>
          </p:nvSpPr>
          <p:spPr>
            <a:xfrm>
              <a:off x="6363563" y="3828069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8" name="三角形"/>
            <p:cNvSpPr/>
            <p:nvPr/>
          </p:nvSpPr>
          <p:spPr>
            <a:xfrm>
              <a:off x="6363563" y="3286192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9" name="正方形"/>
            <p:cNvSpPr/>
            <p:nvPr/>
          </p:nvSpPr>
          <p:spPr>
            <a:xfrm>
              <a:off x="5841151" y="328619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0" name="圓形"/>
            <p:cNvSpPr/>
            <p:nvPr/>
          </p:nvSpPr>
          <p:spPr>
            <a:xfrm>
              <a:off x="5841153" y="382806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1" name="圓形"/>
            <p:cNvSpPr/>
            <p:nvPr/>
          </p:nvSpPr>
          <p:spPr>
            <a:xfrm>
              <a:off x="7408386" y="491182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2" name="三角形"/>
            <p:cNvSpPr/>
            <p:nvPr/>
          </p:nvSpPr>
          <p:spPr>
            <a:xfrm>
              <a:off x="7408386" y="545370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3" name="正方形"/>
            <p:cNvSpPr/>
            <p:nvPr/>
          </p:nvSpPr>
          <p:spPr>
            <a:xfrm>
              <a:off x="6885975" y="545370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4" name="三角形"/>
            <p:cNvSpPr/>
            <p:nvPr/>
          </p:nvSpPr>
          <p:spPr>
            <a:xfrm>
              <a:off x="6885975" y="491182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5" name="正方形"/>
            <p:cNvSpPr/>
            <p:nvPr/>
          </p:nvSpPr>
          <p:spPr>
            <a:xfrm>
              <a:off x="7408386" y="436994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6" name="三角形"/>
            <p:cNvSpPr/>
            <p:nvPr/>
          </p:nvSpPr>
          <p:spPr>
            <a:xfrm>
              <a:off x="7408386" y="382806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7" name="正方形"/>
            <p:cNvSpPr/>
            <p:nvPr/>
          </p:nvSpPr>
          <p:spPr>
            <a:xfrm>
              <a:off x="6885975" y="382806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8" name="圓形"/>
            <p:cNvSpPr/>
            <p:nvPr/>
          </p:nvSpPr>
          <p:spPr>
            <a:xfrm>
              <a:off x="6885976" y="436994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9" name="圓形"/>
            <p:cNvSpPr/>
            <p:nvPr/>
          </p:nvSpPr>
          <p:spPr>
            <a:xfrm>
              <a:off x="7408385" y="2744315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0" name="正方形"/>
            <p:cNvSpPr/>
            <p:nvPr/>
          </p:nvSpPr>
          <p:spPr>
            <a:xfrm>
              <a:off x="7408385" y="3286192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1" name="圓形"/>
            <p:cNvSpPr/>
            <p:nvPr/>
          </p:nvSpPr>
          <p:spPr>
            <a:xfrm>
              <a:off x="6363563" y="545370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2" name="三角形"/>
            <p:cNvSpPr/>
            <p:nvPr/>
          </p:nvSpPr>
          <p:spPr>
            <a:xfrm>
              <a:off x="5841151" y="545370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3" name="正方形"/>
            <p:cNvSpPr/>
            <p:nvPr/>
          </p:nvSpPr>
          <p:spPr>
            <a:xfrm>
              <a:off x="5318740" y="545370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4" name="三角形"/>
            <p:cNvSpPr/>
            <p:nvPr/>
          </p:nvSpPr>
          <p:spPr>
            <a:xfrm>
              <a:off x="5318740" y="491182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5" name="正方形"/>
            <p:cNvSpPr/>
            <p:nvPr/>
          </p:nvSpPr>
          <p:spPr>
            <a:xfrm>
              <a:off x="5318740" y="382806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6" name="圓形"/>
            <p:cNvSpPr/>
            <p:nvPr/>
          </p:nvSpPr>
          <p:spPr>
            <a:xfrm>
              <a:off x="5318741" y="436994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27" name="正方形"/>
            <p:cNvSpPr/>
            <p:nvPr/>
          </p:nvSpPr>
          <p:spPr>
            <a:xfrm>
              <a:off x="0" y="0"/>
              <a:ext cx="2963844" cy="2963844"/>
            </a:xfrm>
            <a:prstGeom prst="rect">
              <a:avLst/>
            </a:prstGeom>
            <a:solidFill>
              <a:srgbClr val="75DAC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328" name="影像" descr="影像"/>
            <p:cNvPicPr>
              <a:picLocks noChangeAspect="1"/>
            </p:cNvPicPr>
            <p:nvPr/>
          </p:nvPicPr>
          <p:blipFill>
            <a:blip r:embed="rId2">
              <a:alphaModFix amt="90105"/>
            </a:blip>
            <a:stretch>
              <a:fillRect/>
            </a:stretch>
          </p:blipFill>
          <p:spPr>
            <a:xfrm>
              <a:off x="0" y="0"/>
              <a:ext cx="2963844" cy="29638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9" name="01"/>
            <p:cNvSpPr txBox="1"/>
            <p:nvPr/>
          </p:nvSpPr>
          <p:spPr>
            <a:xfrm>
              <a:off x="14865" y="8735198"/>
              <a:ext cx="2286001" cy="297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0">
                  <a:solidFill>
                    <a:srgbClr val="75DACE"/>
                  </a:solidFill>
                  <a:latin typeface="League Spartan Bold"/>
                  <a:ea typeface="League Spartan Bold"/>
                  <a:cs typeface="League Spartan Bold"/>
                  <a:sym typeface="League Spartan Bol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DA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圓形"/>
          <p:cNvSpPr/>
          <p:nvPr/>
        </p:nvSpPr>
        <p:spPr>
          <a:xfrm>
            <a:off x="16603107" y="844063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3" name="正方形"/>
          <p:cNvSpPr/>
          <p:nvPr/>
        </p:nvSpPr>
        <p:spPr>
          <a:xfrm>
            <a:off x="16603107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4" name="三角形"/>
          <p:cNvSpPr/>
          <p:nvPr/>
        </p:nvSpPr>
        <p:spPr>
          <a:xfrm>
            <a:off x="16603107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5" name="正方形"/>
          <p:cNvSpPr/>
          <p:nvPr/>
        </p:nvSpPr>
        <p:spPr>
          <a:xfrm>
            <a:off x="16080695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6" name="三角形"/>
          <p:cNvSpPr/>
          <p:nvPr/>
        </p:nvSpPr>
        <p:spPr>
          <a:xfrm>
            <a:off x="16080695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7" name="圓形"/>
          <p:cNvSpPr/>
          <p:nvPr/>
        </p:nvSpPr>
        <p:spPr>
          <a:xfrm>
            <a:off x="16080695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8" name="正方形"/>
          <p:cNvSpPr/>
          <p:nvPr/>
        </p:nvSpPr>
        <p:spPr>
          <a:xfrm>
            <a:off x="16080695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39" name="三角形"/>
          <p:cNvSpPr/>
          <p:nvPr/>
        </p:nvSpPr>
        <p:spPr>
          <a:xfrm>
            <a:off x="16080695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0" name="正方形"/>
          <p:cNvSpPr/>
          <p:nvPr/>
        </p:nvSpPr>
        <p:spPr>
          <a:xfrm>
            <a:off x="16603109" y="7898760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1" name="三角形"/>
          <p:cNvSpPr/>
          <p:nvPr/>
        </p:nvSpPr>
        <p:spPr>
          <a:xfrm>
            <a:off x="16603109" y="7356882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2" name="正方形"/>
          <p:cNvSpPr/>
          <p:nvPr/>
        </p:nvSpPr>
        <p:spPr>
          <a:xfrm>
            <a:off x="16080697" y="735688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3" name="圓形"/>
          <p:cNvSpPr/>
          <p:nvPr/>
        </p:nvSpPr>
        <p:spPr>
          <a:xfrm>
            <a:off x="16080697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4" name="圓形"/>
          <p:cNvSpPr/>
          <p:nvPr/>
        </p:nvSpPr>
        <p:spPr>
          <a:xfrm>
            <a:off x="16603109" y="12233780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5" name="三角形"/>
          <p:cNvSpPr/>
          <p:nvPr/>
        </p:nvSpPr>
        <p:spPr>
          <a:xfrm>
            <a:off x="16080697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6" name="正方形"/>
          <p:cNvSpPr/>
          <p:nvPr/>
        </p:nvSpPr>
        <p:spPr>
          <a:xfrm>
            <a:off x="16603109" y="11691902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7" name="三角形"/>
          <p:cNvSpPr/>
          <p:nvPr/>
        </p:nvSpPr>
        <p:spPr>
          <a:xfrm>
            <a:off x="16603109" y="11150024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8" name="正方形"/>
          <p:cNvSpPr/>
          <p:nvPr/>
        </p:nvSpPr>
        <p:spPr>
          <a:xfrm>
            <a:off x="16080697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49" name="圓形"/>
          <p:cNvSpPr/>
          <p:nvPr/>
        </p:nvSpPr>
        <p:spPr>
          <a:xfrm>
            <a:off x="16080699" y="11691902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0" name="圓形"/>
          <p:cNvSpPr/>
          <p:nvPr/>
        </p:nvSpPr>
        <p:spPr>
          <a:xfrm>
            <a:off x="16603107" y="1006627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1" name="正方形"/>
          <p:cNvSpPr/>
          <p:nvPr/>
        </p:nvSpPr>
        <p:spPr>
          <a:xfrm>
            <a:off x="16603107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2" name="圓形"/>
          <p:cNvSpPr/>
          <p:nvPr/>
        </p:nvSpPr>
        <p:spPr>
          <a:xfrm>
            <a:off x="21827222" y="844063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3" name="正方形"/>
          <p:cNvSpPr/>
          <p:nvPr/>
        </p:nvSpPr>
        <p:spPr>
          <a:xfrm>
            <a:off x="21827222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4" name="三角形"/>
          <p:cNvSpPr/>
          <p:nvPr/>
        </p:nvSpPr>
        <p:spPr>
          <a:xfrm>
            <a:off x="21827222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5" name="圓形"/>
          <p:cNvSpPr/>
          <p:nvPr/>
        </p:nvSpPr>
        <p:spPr>
          <a:xfrm>
            <a:off x="20782401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6" name="正方形"/>
          <p:cNvSpPr/>
          <p:nvPr/>
        </p:nvSpPr>
        <p:spPr>
          <a:xfrm>
            <a:off x="21304811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7" name="三角形"/>
          <p:cNvSpPr/>
          <p:nvPr/>
        </p:nvSpPr>
        <p:spPr>
          <a:xfrm>
            <a:off x="21304811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8" name="圓形"/>
          <p:cNvSpPr/>
          <p:nvPr/>
        </p:nvSpPr>
        <p:spPr>
          <a:xfrm>
            <a:off x="21304812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59" name="正方形"/>
          <p:cNvSpPr/>
          <p:nvPr/>
        </p:nvSpPr>
        <p:spPr>
          <a:xfrm>
            <a:off x="21304812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0" name="三角形"/>
          <p:cNvSpPr/>
          <p:nvPr/>
        </p:nvSpPr>
        <p:spPr>
          <a:xfrm>
            <a:off x="21304812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1" name="圓形"/>
          <p:cNvSpPr/>
          <p:nvPr/>
        </p:nvSpPr>
        <p:spPr>
          <a:xfrm>
            <a:off x="20259989" y="10066270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2" name="正方形"/>
          <p:cNvSpPr/>
          <p:nvPr/>
        </p:nvSpPr>
        <p:spPr>
          <a:xfrm>
            <a:off x="20782401" y="10066270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3" name="三角形"/>
          <p:cNvSpPr/>
          <p:nvPr/>
        </p:nvSpPr>
        <p:spPr>
          <a:xfrm>
            <a:off x="20782401" y="9524393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4" name="圓形"/>
          <p:cNvSpPr/>
          <p:nvPr/>
        </p:nvSpPr>
        <p:spPr>
          <a:xfrm>
            <a:off x="20782401" y="735688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5" name="正方形"/>
          <p:cNvSpPr/>
          <p:nvPr/>
        </p:nvSpPr>
        <p:spPr>
          <a:xfrm>
            <a:off x="20782401" y="844063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6" name="三角形"/>
          <p:cNvSpPr/>
          <p:nvPr/>
        </p:nvSpPr>
        <p:spPr>
          <a:xfrm>
            <a:off x="20782401" y="78987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7" name="圓形"/>
          <p:cNvSpPr/>
          <p:nvPr/>
        </p:nvSpPr>
        <p:spPr>
          <a:xfrm>
            <a:off x="19737578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8" name="正方形"/>
          <p:cNvSpPr/>
          <p:nvPr/>
        </p:nvSpPr>
        <p:spPr>
          <a:xfrm>
            <a:off x="20259989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69" name="三角形"/>
          <p:cNvSpPr/>
          <p:nvPr/>
        </p:nvSpPr>
        <p:spPr>
          <a:xfrm>
            <a:off x="20259989" y="735688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0" name="正方形"/>
          <p:cNvSpPr/>
          <p:nvPr/>
        </p:nvSpPr>
        <p:spPr>
          <a:xfrm>
            <a:off x="21827224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1" name="三角形"/>
          <p:cNvSpPr/>
          <p:nvPr/>
        </p:nvSpPr>
        <p:spPr>
          <a:xfrm>
            <a:off x="21827224" y="7356882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2" name="正方形"/>
          <p:cNvSpPr/>
          <p:nvPr/>
        </p:nvSpPr>
        <p:spPr>
          <a:xfrm>
            <a:off x="21304812" y="735688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3" name="圓形"/>
          <p:cNvSpPr/>
          <p:nvPr/>
        </p:nvSpPr>
        <p:spPr>
          <a:xfrm>
            <a:off x="21304812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4" name="正方形"/>
          <p:cNvSpPr/>
          <p:nvPr/>
        </p:nvSpPr>
        <p:spPr>
          <a:xfrm>
            <a:off x="20259989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5" name="三角形"/>
          <p:cNvSpPr/>
          <p:nvPr/>
        </p:nvSpPr>
        <p:spPr>
          <a:xfrm>
            <a:off x="20259989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6" name="正方形"/>
          <p:cNvSpPr/>
          <p:nvPr/>
        </p:nvSpPr>
        <p:spPr>
          <a:xfrm>
            <a:off x="19737578" y="844063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7" name="圓形"/>
          <p:cNvSpPr/>
          <p:nvPr/>
        </p:nvSpPr>
        <p:spPr>
          <a:xfrm>
            <a:off x="19737578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8" name="正方形"/>
          <p:cNvSpPr/>
          <p:nvPr/>
        </p:nvSpPr>
        <p:spPr>
          <a:xfrm>
            <a:off x="20259989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79" name="圓形"/>
          <p:cNvSpPr/>
          <p:nvPr/>
        </p:nvSpPr>
        <p:spPr>
          <a:xfrm>
            <a:off x="19737578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0" name="正方形"/>
          <p:cNvSpPr/>
          <p:nvPr/>
        </p:nvSpPr>
        <p:spPr>
          <a:xfrm>
            <a:off x="19737578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1" name="三角形"/>
          <p:cNvSpPr/>
          <p:nvPr/>
        </p:nvSpPr>
        <p:spPr>
          <a:xfrm>
            <a:off x="19737578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2" name="正方形"/>
          <p:cNvSpPr/>
          <p:nvPr/>
        </p:nvSpPr>
        <p:spPr>
          <a:xfrm>
            <a:off x="19737578" y="735688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3" name="圓形"/>
          <p:cNvSpPr/>
          <p:nvPr/>
        </p:nvSpPr>
        <p:spPr>
          <a:xfrm>
            <a:off x="20782401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4" name="三角形"/>
          <p:cNvSpPr/>
          <p:nvPr/>
        </p:nvSpPr>
        <p:spPr>
          <a:xfrm>
            <a:off x="20782401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5" name="正方形"/>
          <p:cNvSpPr/>
          <p:nvPr/>
        </p:nvSpPr>
        <p:spPr>
          <a:xfrm>
            <a:off x="20259989" y="1223378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6" name="三角形"/>
          <p:cNvSpPr/>
          <p:nvPr/>
        </p:nvSpPr>
        <p:spPr>
          <a:xfrm>
            <a:off x="20259989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7" name="正方形"/>
          <p:cNvSpPr/>
          <p:nvPr/>
        </p:nvSpPr>
        <p:spPr>
          <a:xfrm>
            <a:off x="20782401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8" name="三角形"/>
          <p:cNvSpPr/>
          <p:nvPr/>
        </p:nvSpPr>
        <p:spPr>
          <a:xfrm>
            <a:off x="20782401" y="1060814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89" name="正方形"/>
          <p:cNvSpPr/>
          <p:nvPr/>
        </p:nvSpPr>
        <p:spPr>
          <a:xfrm>
            <a:off x="20259989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0" name="圓形"/>
          <p:cNvSpPr/>
          <p:nvPr/>
        </p:nvSpPr>
        <p:spPr>
          <a:xfrm>
            <a:off x="20259991" y="1115002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1" name="正方形"/>
          <p:cNvSpPr/>
          <p:nvPr/>
        </p:nvSpPr>
        <p:spPr>
          <a:xfrm>
            <a:off x="21827224" y="1169190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2" name="三角形"/>
          <p:cNvSpPr/>
          <p:nvPr/>
        </p:nvSpPr>
        <p:spPr>
          <a:xfrm>
            <a:off x="21827224" y="1115002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3" name="正方形"/>
          <p:cNvSpPr/>
          <p:nvPr/>
        </p:nvSpPr>
        <p:spPr>
          <a:xfrm>
            <a:off x="21304812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4" name="圓形"/>
          <p:cNvSpPr/>
          <p:nvPr/>
        </p:nvSpPr>
        <p:spPr>
          <a:xfrm>
            <a:off x="21304814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5" name="圓形"/>
          <p:cNvSpPr/>
          <p:nvPr/>
        </p:nvSpPr>
        <p:spPr>
          <a:xfrm>
            <a:off x="21827222" y="1006627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6" name="正方形"/>
          <p:cNvSpPr/>
          <p:nvPr/>
        </p:nvSpPr>
        <p:spPr>
          <a:xfrm>
            <a:off x="21827222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7" name="三角形"/>
          <p:cNvSpPr/>
          <p:nvPr/>
        </p:nvSpPr>
        <p:spPr>
          <a:xfrm>
            <a:off x="19737578" y="1223378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8" name="正方形"/>
          <p:cNvSpPr/>
          <p:nvPr/>
        </p:nvSpPr>
        <p:spPr>
          <a:xfrm>
            <a:off x="19737578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99" name="圓形"/>
          <p:cNvSpPr/>
          <p:nvPr/>
        </p:nvSpPr>
        <p:spPr>
          <a:xfrm>
            <a:off x="19737579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0" name="圓形"/>
          <p:cNvSpPr/>
          <p:nvPr/>
        </p:nvSpPr>
        <p:spPr>
          <a:xfrm>
            <a:off x="19215165" y="8440637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1" name="正方形"/>
          <p:cNvSpPr/>
          <p:nvPr/>
        </p:nvSpPr>
        <p:spPr>
          <a:xfrm>
            <a:off x="19215165" y="9524392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2" name="三角形"/>
          <p:cNvSpPr/>
          <p:nvPr/>
        </p:nvSpPr>
        <p:spPr>
          <a:xfrm>
            <a:off x="19215165" y="8982514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3" name="圓形"/>
          <p:cNvSpPr/>
          <p:nvPr/>
        </p:nvSpPr>
        <p:spPr>
          <a:xfrm>
            <a:off x="18170343" y="898251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4" name="正方形"/>
          <p:cNvSpPr/>
          <p:nvPr/>
        </p:nvSpPr>
        <p:spPr>
          <a:xfrm>
            <a:off x="18692753" y="898251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5" name="三角形"/>
          <p:cNvSpPr/>
          <p:nvPr/>
        </p:nvSpPr>
        <p:spPr>
          <a:xfrm>
            <a:off x="18692753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6" name="圓形"/>
          <p:cNvSpPr/>
          <p:nvPr/>
        </p:nvSpPr>
        <p:spPr>
          <a:xfrm>
            <a:off x="18692755" y="9524392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7" name="正方形"/>
          <p:cNvSpPr/>
          <p:nvPr/>
        </p:nvSpPr>
        <p:spPr>
          <a:xfrm>
            <a:off x="18692755" y="10608147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8" name="三角形"/>
          <p:cNvSpPr/>
          <p:nvPr/>
        </p:nvSpPr>
        <p:spPr>
          <a:xfrm>
            <a:off x="18692755" y="10066269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09" name="圓形"/>
          <p:cNvSpPr/>
          <p:nvPr/>
        </p:nvSpPr>
        <p:spPr>
          <a:xfrm>
            <a:off x="17647933" y="1006626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0" name="正方形"/>
          <p:cNvSpPr/>
          <p:nvPr/>
        </p:nvSpPr>
        <p:spPr>
          <a:xfrm>
            <a:off x="18170343" y="1006626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1" name="三角形"/>
          <p:cNvSpPr/>
          <p:nvPr/>
        </p:nvSpPr>
        <p:spPr>
          <a:xfrm>
            <a:off x="18170343" y="9524392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2" name="圓形"/>
          <p:cNvSpPr/>
          <p:nvPr/>
        </p:nvSpPr>
        <p:spPr>
          <a:xfrm>
            <a:off x="18170343" y="735688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3" name="正方形"/>
          <p:cNvSpPr/>
          <p:nvPr/>
        </p:nvSpPr>
        <p:spPr>
          <a:xfrm>
            <a:off x="18170343" y="844063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4" name="三角形"/>
          <p:cNvSpPr/>
          <p:nvPr/>
        </p:nvSpPr>
        <p:spPr>
          <a:xfrm>
            <a:off x="18170343" y="789875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5" name="圓形"/>
          <p:cNvSpPr/>
          <p:nvPr/>
        </p:nvSpPr>
        <p:spPr>
          <a:xfrm>
            <a:off x="17125522" y="7898759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6" name="正方形"/>
          <p:cNvSpPr/>
          <p:nvPr/>
        </p:nvSpPr>
        <p:spPr>
          <a:xfrm>
            <a:off x="17647932" y="7898759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7" name="三角形"/>
          <p:cNvSpPr/>
          <p:nvPr/>
        </p:nvSpPr>
        <p:spPr>
          <a:xfrm>
            <a:off x="17647932" y="7356882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8" name="正方形"/>
          <p:cNvSpPr/>
          <p:nvPr/>
        </p:nvSpPr>
        <p:spPr>
          <a:xfrm>
            <a:off x="19215166" y="789875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19" name="三角形"/>
          <p:cNvSpPr/>
          <p:nvPr/>
        </p:nvSpPr>
        <p:spPr>
          <a:xfrm>
            <a:off x="19215166" y="735688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0" name="正方形"/>
          <p:cNvSpPr/>
          <p:nvPr/>
        </p:nvSpPr>
        <p:spPr>
          <a:xfrm>
            <a:off x="18692755" y="7356881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1" name="圓形"/>
          <p:cNvSpPr/>
          <p:nvPr/>
        </p:nvSpPr>
        <p:spPr>
          <a:xfrm>
            <a:off x="18692755" y="7898759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2" name="正方形"/>
          <p:cNvSpPr/>
          <p:nvPr/>
        </p:nvSpPr>
        <p:spPr>
          <a:xfrm>
            <a:off x="17647932" y="898251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3" name="三角形"/>
          <p:cNvSpPr/>
          <p:nvPr/>
        </p:nvSpPr>
        <p:spPr>
          <a:xfrm>
            <a:off x="17647932" y="8440636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4" name="正方形"/>
          <p:cNvSpPr/>
          <p:nvPr/>
        </p:nvSpPr>
        <p:spPr>
          <a:xfrm>
            <a:off x="17125520" y="844063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5" name="圓形"/>
          <p:cNvSpPr/>
          <p:nvPr/>
        </p:nvSpPr>
        <p:spPr>
          <a:xfrm>
            <a:off x="17125522" y="8982514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6" name="正方形"/>
          <p:cNvSpPr/>
          <p:nvPr/>
        </p:nvSpPr>
        <p:spPr>
          <a:xfrm>
            <a:off x="17647932" y="9524392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7" name="圓形"/>
          <p:cNvSpPr/>
          <p:nvPr/>
        </p:nvSpPr>
        <p:spPr>
          <a:xfrm>
            <a:off x="17125522" y="9524392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8" name="正方形"/>
          <p:cNvSpPr/>
          <p:nvPr/>
        </p:nvSpPr>
        <p:spPr>
          <a:xfrm>
            <a:off x="17125522" y="10608147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29" name="三角形"/>
          <p:cNvSpPr/>
          <p:nvPr/>
        </p:nvSpPr>
        <p:spPr>
          <a:xfrm>
            <a:off x="17125522" y="10066269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0" name="正方形"/>
          <p:cNvSpPr/>
          <p:nvPr/>
        </p:nvSpPr>
        <p:spPr>
          <a:xfrm>
            <a:off x="17125522" y="7356881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1" name="圓形"/>
          <p:cNvSpPr/>
          <p:nvPr/>
        </p:nvSpPr>
        <p:spPr>
          <a:xfrm>
            <a:off x="18170343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2" name="三角形"/>
          <p:cNvSpPr/>
          <p:nvPr/>
        </p:nvSpPr>
        <p:spPr>
          <a:xfrm>
            <a:off x="18170343" y="1223377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3" name="正方形"/>
          <p:cNvSpPr/>
          <p:nvPr/>
        </p:nvSpPr>
        <p:spPr>
          <a:xfrm>
            <a:off x="17647932" y="12233779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4" name="三角形"/>
          <p:cNvSpPr/>
          <p:nvPr/>
        </p:nvSpPr>
        <p:spPr>
          <a:xfrm>
            <a:off x="17647932" y="11691902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5" name="正方形"/>
          <p:cNvSpPr/>
          <p:nvPr/>
        </p:nvSpPr>
        <p:spPr>
          <a:xfrm>
            <a:off x="18170343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6" name="三角形"/>
          <p:cNvSpPr/>
          <p:nvPr/>
        </p:nvSpPr>
        <p:spPr>
          <a:xfrm>
            <a:off x="18170343" y="10608147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7" name="正方形"/>
          <p:cNvSpPr/>
          <p:nvPr/>
        </p:nvSpPr>
        <p:spPr>
          <a:xfrm>
            <a:off x="17647932" y="10608147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8" name="圓形"/>
          <p:cNvSpPr/>
          <p:nvPr/>
        </p:nvSpPr>
        <p:spPr>
          <a:xfrm>
            <a:off x="17647933" y="1115002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39" name="圓形"/>
          <p:cNvSpPr/>
          <p:nvPr/>
        </p:nvSpPr>
        <p:spPr>
          <a:xfrm>
            <a:off x="19215166" y="1223377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0" name="三角形"/>
          <p:cNvSpPr/>
          <p:nvPr/>
        </p:nvSpPr>
        <p:spPr>
          <a:xfrm>
            <a:off x="18692755" y="12233779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1" name="正方形"/>
          <p:cNvSpPr/>
          <p:nvPr/>
        </p:nvSpPr>
        <p:spPr>
          <a:xfrm>
            <a:off x="19215166" y="1169190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2" name="三角形"/>
          <p:cNvSpPr/>
          <p:nvPr/>
        </p:nvSpPr>
        <p:spPr>
          <a:xfrm>
            <a:off x="19215166" y="11150024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3" name="正方形"/>
          <p:cNvSpPr/>
          <p:nvPr/>
        </p:nvSpPr>
        <p:spPr>
          <a:xfrm>
            <a:off x="18692755" y="11150024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4" name="圓形"/>
          <p:cNvSpPr/>
          <p:nvPr/>
        </p:nvSpPr>
        <p:spPr>
          <a:xfrm>
            <a:off x="18692756" y="11691901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5" name="圓形"/>
          <p:cNvSpPr/>
          <p:nvPr/>
        </p:nvSpPr>
        <p:spPr>
          <a:xfrm>
            <a:off x="19215165" y="10066270"/>
            <a:ext cx="85991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6" name="正方形"/>
          <p:cNvSpPr/>
          <p:nvPr/>
        </p:nvSpPr>
        <p:spPr>
          <a:xfrm>
            <a:off x="19215165" y="10608147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7" name="三角形"/>
          <p:cNvSpPr/>
          <p:nvPr/>
        </p:nvSpPr>
        <p:spPr>
          <a:xfrm>
            <a:off x="17125520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8" name="正方形"/>
          <p:cNvSpPr/>
          <p:nvPr/>
        </p:nvSpPr>
        <p:spPr>
          <a:xfrm>
            <a:off x="17125522" y="1115002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49" name="圓形"/>
          <p:cNvSpPr/>
          <p:nvPr/>
        </p:nvSpPr>
        <p:spPr>
          <a:xfrm>
            <a:off x="17125522" y="11691902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0" name="圓形"/>
          <p:cNvSpPr/>
          <p:nvPr/>
        </p:nvSpPr>
        <p:spPr>
          <a:xfrm>
            <a:off x="16599462" y="247998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1" name="正方形"/>
          <p:cNvSpPr/>
          <p:nvPr/>
        </p:nvSpPr>
        <p:spPr>
          <a:xfrm>
            <a:off x="16599462" y="356373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2" name="三角形"/>
          <p:cNvSpPr/>
          <p:nvPr/>
        </p:nvSpPr>
        <p:spPr>
          <a:xfrm>
            <a:off x="16599462" y="302186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3" name="正方形"/>
          <p:cNvSpPr/>
          <p:nvPr/>
        </p:nvSpPr>
        <p:spPr>
          <a:xfrm>
            <a:off x="16077051" y="302186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4" name="三角形"/>
          <p:cNvSpPr/>
          <p:nvPr/>
        </p:nvSpPr>
        <p:spPr>
          <a:xfrm>
            <a:off x="16077051" y="247998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5" name="圓形"/>
          <p:cNvSpPr/>
          <p:nvPr/>
        </p:nvSpPr>
        <p:spPr>
          <a:xfrm>
            <a:off x="16077051" y="356373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6" name="正方形"/>
          <p:cNvSpPr/>
          <p:nvPr/>
        </p:nvSpPr>
        <p:spPr>
          <a:xfrm>
            <a:off x="16077051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7" name="三角形"/>
          <p:cNvSpPr/>
          <p:nvPr/>
        </p:nvSpPr>
        <p:spPr>
          <a:xfrm>
            <a:off x="16077051" y="410561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8" name="正方形"/>
          <p:cNvSpPr/>
          <p:nvPr/>
        </p:nvSpPr>
        <p:spPr>
          <a:xfrm>
            <a:off x="16599462" y="193810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59" name="三角形"/>
          <p:cNvSpPr/>
          <p:nvPr/>
        </p:nvSpPr>
        <p:spPr>
          <a:xfrm>
            <a:off x="16599462" y="139622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0" name="正方形"/>
          <p:cNvSpPr/>
          <p:nvPr/>
        </p:nvSpPr>
        <p:spPr>
          <a:xfrm>
            <a:off x="16077051" y="139622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1" name="圓形"/>
          <p:cNvSpPr/>
          <p:nvPr/>
        </p:nvSpPr>
        <p:spPr>
          <a:xfrm>
            <a:off x="16077052" y="193810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2" name="圓形"/>
          <p:cNvSpPr/>
          <p:nvPr/>
        </p:nvSpPr>
        <p:spPr>
          <a:xfrm>
            <a:off x="16599462" y="627312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3" name="三角形"/>
          <p:cNvSpPr/>
          <p:nvPr/>
        </p:nvSpPr>
        <p:spPr>
          <a:xfrm>
            <a:off x="16599462" y="681500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4" name="正方形"/>
          <p:cNvSpPr/>
          <p:nvPr/>
        </p:nvSpPr>
        <p:spPr>
          <a:xfrm>
            <a:off x="16077051" y="681500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5" name="三角形"/>
          <p:cNvSpPr/>
          <p:nvPr/>
        </p:nvSpPr>
        <p:spPr>
          <a:xfrm>
            <a:off x="16077051" y="627312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6" name="正方形"/>
          <p:cNvSpPr/>
          <p:nvPr/>
        </p:nvSpPr>
        <p:spPr>
          <a:xfrm>
            <a:off x="16599464" y="5731249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7" name="三角形"/>
          <p:cNvSpPr/>
          <p:nvPr/>
        </p:nvSpPr>
        <p:spPr>
          <a:xfrm>
            <a:off x="16599464" y="518937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8" name="正方形"/>
          <p:cNvSpPr/>
          <p:nvPr/>
        </p:nvSpPr>
        <p:spPr>
          <a:xfrm>
            <a:off x="16077052" y="518937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69" name="圓形"/>
          <p:cNvSpPr/>
          <p:nvPr/>
        </p:nvSpPr>
        <p:spPr>
          <a:xfrm>
            <a:off x="16077052" y="573124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0" name="圓形"/>
          <p:cNvSpPr/>
          <p:nvPr/>
        </p:nvSpPr>
        <p:spPr>
          <a:xfrm>
            <a:off x="16599462" y="4105617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1" name="正方形"/>
          <p:cNvSpPr/>
          <p:nvPr/>
        </p:nvSpPr>
        <p:spPr>
          <a:xfrm>
            <a:off x="16599462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2" name="圓形"/>
          <p:cNvSpPr/>
          <p:nvPr/>
        </p:nvSpPr>
        <p:spPr>
          <a:xfrm>
            <a:off x="21823577" y="247998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3" name="正方形"/>
          <p:cNvSpPr/>
          <p:nvPr/>
        </p:nvSpPr>
        <p:spPr>
          <a:xfrm>
            <a:off x="21823577" y="356373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4" name="三角形"/>
          <p:cNvSpPr/>
          <p:nvPr/>
        </p:nvSpPr>
        <p:spPr>
          <a:xfrm>
            <a:off x="21823577" y="302186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5" name="圓形"/>
          <p:cNvSpPr/>
          <p:nvPr/>
        </p:nvSpPr>
        <p:spPr>
          <a:xfrm>
            <a:off x="20778756" y="3021861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6" name="正方形"/>
          <p:cNvSpPr/>
          <p:nvPr/>
        </p:nvSpPr>
        <p:spPr>
          <a:xfrm>
            <a:off x="21301166" y="302186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7" name="三角形"/>
          <p:cNvSpPr/>
          <p:nvPr/>
        </p:nvSpPr>
        <p:spPr>
          <a:xfrm>
            <a:off x="21301166" y="247998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8" name="圓形"/>
          <p:cNvSpPr/>
          <p:nvPr/>
        </p:nvSpPr>
        <p:spPr>
          <a:xfrm>
            <a:off x="21301168" y="3563739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79" name="正方形"/>
          <p:cNvSpPr/>
          <p:nvPr/>
        </p:nvSpPr>
        <p:spPr>
          <a:xfrm>
            <a:off x="21301168" y="464749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0" name="三角形"/>
          <p:cNvSpPr/>
          <p:nvPr/>
        </p:nvSpPr>
        <p:spPr>
          <a:xfrm>
            <a:off x="21301168" y="4105616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1" name="圓形"/>
          <p:cNvSpPr/>
          <p:nvPr/>
        </p:nvSpPr>
        <p:spPr>
          <a:xfrm>
            <a:off x="20256344" y="410561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2" name="正方形"/>
          <p:cNvSpPr/>
          <p:nvPr/>
        </p:nvSpPr>
        <p:spPr>
          <a:xfrm>
            <a:off x="20778756" y="410561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3" name="三角形"/>
          <p:cNvSpPr/>
          <p:nvPr/>
        </p:nvSpPr>
        <p:spPr>
          <a:xfrm>
            <a:off x="20778756" y="356373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4" name="圓形"/>
          <p:cNvSpPr/>
          <p:nvPr/>
        </p:nvSpPr>
        <p:spPr>
          <a:xfrm>
            <a:off x="20778756" y="139622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5" name="正方形"/>
          <p:cNvSpPr/>
          <p:nvPr/>
        </p:nvSpPr>
        <p:spPr>
          <a:xfrm>
            <a:off x="20778756" y="247998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6" name="三角形"/>
          <p:cNvSpPr/>
          <p:nvPr/>
        </p:nvSpPr>
        <p:spPr>
          <a:xfrm>
            <a:off x="20778756" y="193810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7" name="圓形"/>
          <p:cNvSpPr/>
          <p:nvPr/>
        </p:nvSpPr>
        <p:spPr>
          <a:xfrm>
            <a:off x="19733933" y="193810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8" name="正方形"/>
          <p:cNvSpPr/>
          <p:nvPr/>
        </p:nvSpPr>
        <p:spPr>
          <a:xfrm>
            <a:off x="20256344" y="193810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89" name="三角形"/>
          <p:cNvSpPr/>
          <p:nvPr/>
        </p:nvSpPr>
        <p:spPr>
          <a:xfrm>
            <a:off x="20256344" y="139622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0" name="正方形"/>
          <p:cNvSpPr/>
          <p:nvPr/>
        </p:nvSpPr>
        <p:spPr>
          <a:xfrm>
            <a:off x="21823579" y="193810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1" name="三角形"/>
          <p:cNvSpPr/>
          <p:nvPr/>
        </p:nvSpPr>
        <p:spPr>
          <a:xfrm>
            <a:off x="21823579" y="139622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2" name="正方形"/>
          <p:cNvSpPr/>
          <p:nvPr/>
        </p:nvSpPr>
        <p:spPr>
          <a:xfrm>
            <a:off x="21301168" y="1396228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3" name="圓形"/>
          <p:cNvSpPr/>
          <p:nvPr/>
        </p:nvSpPr>
        <p:spPr>
          <a:xfrm>
            <a:off x="21301168" y="1938106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4" name="正方形"/>
          <p:cNvSpPr/>
          <p:nvPr/>
        </p:nvSpPr>
        <p:spPr>
          <a:xfrm>
            <a:off x="20256344" y="302186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5" name="三角形"/>
          <p:cNvSpPr/>
          <p:nvPr/>
        </p:nvSpPr>
        <p:spPr>
          <a:xfrm>
            <a:off x="20256344" y="247998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6" name="正方形"/>
          <p:cNvSpPr/>
          <p:nvPr/>
        </p:nvSpPr>
        <p:spPr>
          <a:xfrm>
            <a:off x="19733933" y="247998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7" name="圓形"/>
          <p:cNvSpPr/>
          <p:nvPr/>
        </p:nvSpPr>
        <p:spPr>
          <a:xfrm>
            <a:off x="19733933" y="3021861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8" name="正方形"/>
          <p:cNvSpPr/>
          <p:nvPr/>
        </p:nvSpPr>
        <p:spPr>
          <a:xfrm>
            <a:off x="20256344" y="356373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99" name="圓形"/>
          <p:cNvSpPr/>
          <p:nvPr/>
        </p:nvSpPr>
        <p:spPr>
          <a:xfrm>
            <a:off x="19733933" y="356373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0" name="正方形"/>
          <p:cNvSpPr/>
          <p:nvPr/>
        </p:nvSpPr>
        <p:spPr>
          <a:xfrm>
            <a:off x="19733933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1" name="三角形"/>
          <p:cNvSpPr/>
          <p:nvPr/>
        </p:nvSpPr>
        <p:spPr>
          <a:xfrm>
            <a:off x="19733933" y="410561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2" name="正方形"/>
          <p:cNvSpPr/>
          <p:nvPr/>
        </p:nvSpPr>
        <p:spPr>
          <a:xfrm>
            <a:off x="19733933" y="139622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3" name="圓形"/>
          <p:cNvSpPr/>
          <p:nvPr/>
        </p:nvSpPr>
        <p:spPr>
          <a:xfrm>
            <a:off x="20778756" y="573124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4" name="三角形"/>
          <p:cNvSpPr/>
          <p:nvPr/>
        </p:nvSpPr>
        <p:spPr>
          <a:xfrm>
            <a:off x="20778756" y="627312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5" name="正方形"/>
          <p:cNvSpPr/>
          <p:nvPr/>
        </p:nvSpPr>
        <p:spPr>
          <a:xfrm>
            <a:off x="20256344" y="627312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6" name="三角形"/>
          <p:cNvSpPr/>
          <p:nvPr/>
        </p:nvSpPr>
        <p:spPr>
          <a:xfrm>
            <a:off x="20256344" y="573124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7" name="正方形"/>
          <p:cNvSpPr/>
          <p:nvPr/>
        </p:nvSpPr>
        <p:spPr>
          <a:xfrm>
            <a:off x="20778756" y="5189372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8" name="三角形"/>
          <p:cNvSpPr/>
          <p:nvPr/>
        </p:nvSpPr>
        <p:spPr>
          <a:xfrm>
            <a:off x="20778756" y="464749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09" name="正方形"/>
          <p:cNvSpPr/>
          <p:nvPr/>
        </p:nvSpPr>
        <p:spPr>
          <a:xfrm>
            <a:off x="20256344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0" name="圓形"/>
          <p:cNvSpPr/>
          <p:nvPr/>
        </p:nvSpPr>
        <p:spPr>
          <a:xfrm>
            <a:off x="20256346" y="5189372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1" name="圓形"/>
          <p:cNvSpPr/>
          <p:nvPr/>
        </p:nvSpPr>
        <p:spPr>
          <a:xfrm>
            <a:off x="21823579" y="627312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2" name="三角形"/>
          <p:cNvSpPr/>
          <p:nvPr/>
        </p:nvSpPr>
        <p:spPr>
          <a:xfrm>
            <a:off x="21823579" y="681500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3" name="正方形"/>
          <p:cNvSpPr/>
          <p:nvPr/>
        </p:nvSpPr>
        <p:spPr>
          <a:xfrm>
            <a:off x="21301168" y="681500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4" name="三角形"/>
          <p:cNvSpPr/>
          <p:nvPr/>
        </p:nvSpPr>
        <p:spPr>
          <a:xfrm>
            <a:off x="21301168" y="6273126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5" name="正方形"/>
          <p:cNvSpPr/>
          <p:nvPr/>
        </p:nvSpPr>
        <p:spPr>
          <a:xfrm>
            <a:off x="21823579" y="5731249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6" name="三角形"/>
          <p:cNvSpPr/>
          <p:nvPr/>
        </p:nvSpPr>
        <p:spPr>
          <a:xfrm>
            <a:off x="21823579" y="518937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7" name="正方形"/>
          <p:cNvSpPr/>
          <p:nvPr/>
        </p:nvSpPr>
        <p:spPr>
          <a:xfrm>
            <a:off x="21301168" y="5189371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8" name="圓形"/>
          <p:cNvSpPr/>
          <p:nvPr/>
        </p:nvSpPr>
        <p:spPr>
          <a:xfrm>
            <a:off x="21301169" y="573124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19" name="圓形"/>
          <p:cNvSpPr/>
          <p:nvPr/>
        </p:nvSpPr>
        <p:spPr>
          <a:xfrm>
            <a:off x="21823577" y="4105617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0" name="正方形"/>
          <p:cNvSpPr/>
          <p:nvPr/>
        </p:nvSpPr>
        <p:spPr>
          <a:xfrm>
            <a:off x="21823577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1" name="圓形"/>
          <p:cNvSpPr/>
          <p:nvPr/>
        </p:nvSpPr>
        <p:spPr>
          <a:xfrm>
            <a:off x="20778756" y="681500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2" name="三角形"/>
          <p:cNvSpPr/>
          <p:nvPr/>
        </p:nvSpPr>
        <p:spPr>
          <a:xfrm>
            <a:off x="20256344" y="681500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3" name="正方形"/>
          <p:cNvSpPr/>
          <p:nvPr/>
        </p:nvSpPr>
        <p:spPr>
          <a:xfrm>
            <a:off x="19733933" y="681500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4" name="三角形"/>
          <p:cNvSpPr/>
          <p:nvPr/>
        </p:nvSpPr>
        <p:spPr>
          <a:xfrm>
            <a:off x="19733933" y="627312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5" name="正方形"/>
          <p:cNvSpPr/>
          <p:nvPr/>
        </p:nvSpPr>
        <p:spPr>
          <a:xfrm>
            <a:off x="19733933" y="5189372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6" name="圓形"/>
          <p:cNvSpPr/>
          <p:nvPr/>
        </p:nvSpPr>
        <p:spPr>
          <a:xfrm>
            <a:off x="19733934" y="573124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7" name="圓形"/>
          <p:cNvSpPr/>
          <p:nvPr/>
        </p:nvSpPr>
        <p:spPr>
          <a:xfrm>
            <a:off x="19211520" y="247998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8" name="正方形"/>
          <p:cNvSpPr/>
          <p:nvPr/>
        </p:nvSpPr>
        <p:spPr>
          <a:xfrm>
            <a:off x="19211520" y="3563739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29" name="三角形"/>
          <p:cNvSpPr/>
          <p:nvPr/>
        </p:nvSpPr>
        <p:spPr>
          <a:xfrm>
            <a:off x="19211520" y="30218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0" name="圓形"/>
          <p:cNvSpPr/>
          <p:nvPr/>
        </p:nvSpPr>
        <p:spPr>
          <a:xfrm>
            <a:off x="18166698" y="30218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1" name="正方形"/>
          <p:cNvSpPr/>
          <p:nvPr/>
        </p:nvSpPr>
        <p:spPr>
          <a:xfrm>
            <a:off x="18689108" y="30218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2" name="三角形"/>
          <p:cNvSpPr/>
          <p:nvPr/>
        </p:nvSpPr>
        <p:spPr>
          <a:xfrm>
            <a:off x="18689108" y="247998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3" name="圓形"/>
          <p:cNvSpPr/>
          <p:nvPr/>
        </p:nvSpPr>
        <p:spPr>
          <a:xfrm>
            <a:off x="18689110" y="356373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4" name="正方形"/>
          <p:cNvSpPr/>
          <p:nvPr/>
        </p:nvSpPr>
        <p:spPr>
          <a:xfrm>
            <a:off x="18689110" y="464749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5" name="三角形"/>
          <p:cNvSpPr/>
          <p:nvPr/>
        </p:nvSpPr>
        <p:spPr>
          <a:xfrm>
            <a:off x="18689110" y="4105616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6" name="圓形"/>
          <p:cNvSpPr/>
          <p:nvPr/>
        </p:nvSpPr>
        <p:spPr>
          <a:xfrm>
            <a:off x="17644287" y="4105616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7" name="正方形"/>
          <p:cNvSpPr/>
          <p:nvPr/>
        </p:nvSpPr>
        <p:spPr>
          <a:xfrm>
            <a:off x="18166698" y="4105616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8" name="三角形"/>
          <p:cNvSpPr/>
          <p:nvPr/>
        </p:nvSpPr>
        <p:spPr>
          <a:xfrm>
            <a:off x="18166698" y="3563739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39" name="圓形"/>
          <p:cNvSpPr/>
          <p:nvPr/>
        </p:nvSpPr>
        <p:spPr>
          <a:xfrm>
            <a:off x="18166698" y="139622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0" name="正方形"/>
          <p:cNvSpPr/>
          <p:nvPr/>
        </p:nvSpPr>
        <p:spPr>
          <a:xfrm>
            <a:off x="18166698" y="247998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1" name="三角形"/>
          <p:cNvSpPr/>
          <p:nvPr/>
        </p:nvSpPr>
        <p:spPr>
          <a:xfrm>
            <a:off x="18166698" y="1938106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2" name="圓形"/>
          <p:cNvSpPr/>
          <p:nvPr/>
        </p:nvSpPr>
        <p:spPr>
          <a:xfrm>
            <a:off x="17121875" y="1938106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3" name="正方形"/>
          <p:cNvSpPr/>
          <p:nvPr/>
        </p:nvSpPr>
        <p:spPr>
          <a:xfrm>
            <a:off x="17644287" y="1938106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4" name="三角形"/>
          <p:cNvSpPr/>
          <p:nvPr/>
        </p:nvSpPr>
        <p:spPr>
          <a:xfrm>
            <a:off x="17644287" y="139622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5" name="正方形"/>
          <p:cNvSpPr/>
          <p:nvPr/>
        </p:nvSpPr>
        <p:spPr>
          <a:xfrm>
            <a:off x="19211521" y="1938106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6" name="三角形"/>
          <p:cNvSpPr/>
          <p:nvPr/>
        </p:nvSpPr>
        <p:spPr>
          <a:xfrm>
            <a:off x="19211521" y="139622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7" name="正方形"/>
          <p:cNvSpPr/>
          <p:nvPr/>
        </p:nvSpPr>
        <p:spPr>
          <a:xfrm>
            <a:off x="18689110" y="139622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8" name="圓形"/>
          <p:cNvSpPr/>
          <p:nvPr/>
        </p:nvSpPr>
        <p:spPr>
          <a:xfrm>
            <a:off x="18689110" y="1938106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49" name="正方形"/>
          <p:cNvSpPr/>
          <p:nvPr/>
        </p:nvSpPr>
        <p:spPr>
          <a:xfrm>
            <a:off x="17644287" y="30218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0" name="三角形"/>
          <p:cNvSpPr/>
          <p:nvPr/>
        </p:nvSpPr>
        <p:spPr>
          <a:xfrm>
            <a:off x="17644287" y="2479983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1" name="正方形"/>
          <p:cNvSpPr/>
          <p:nvPr/>
        </p:nvSpPr>
        <p:spPr>
          <a:xfrm>
            <a:off x="17121875" y="247998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2" name="圓形"/>
          <p:cNvSpPr/>
          <p:nvPr/>
        </p:nvSpPr>
        <p:spPr>
          <a:xfrm>
            <a:off x="17121875" y="30218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3" name="正方形"/>
          <p:cNvSpPr/>
          <p:nvPr/>
        </p:nvSpPr>
        <p:spPr>
          <a:xfrm>
            <a:off x="17644287" y="3563739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4" name="圓形"/>
          <p:cNvSpPr/>
          <p:nvPr/>
        </p:nvSpPr>
        <p:spPr>
          <a:xfrm>
            <a:off x="17121875" y="356373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5" name="正方形"/>
          <p:cNvSpPr/>
          <p:nvPr/>
        </p:nvSpPr>
        <p:spPr>
          <a:xfrm>
            <a:off x="17121875" y="464749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6" name="三角形"/>
          <p:cNvSpPr/>
          <p:nvPr/>
        </p:nvSpPr>
        <p:spPr>
          <a:xfrm>
            <a:off x="17121875" y="4105616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7" name="正方形"/>
          <p:cNvSpPr/>
          <p:nvPr/>
        </p:nvSpPr>
        <p:spPr>
          <a:xfrm>
            <a:off x="17121875" y="139622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8" name="圓形"/>
          <p:cNvSpPr/>
          <p:nvPr/>
        </p:nvSpPr>
        <p:spPr>
          <a:xfrm>
            <a:off x="18166698" y="573124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59" name="三角形"/>
          <p:cNvSpPr/>
          <p:nvPr/>
        </p:nvSpPr>
        <p:spPr>
          <a:xfrm>
            <a:off x="18166698" y="6273126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0" name="正方形"/>
          <p:cNvSpPr/>
          <p:nvPr/>
        </p:nvSpPr>
        <p:spPr>
          <a:xfrm>
            <a:off x="17644287" y="6273126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1" name="三角形"/>
          <p:cNvSpPr/>
          <p:nvPr/>
        </p:nvSpPr>
        <p:spPr>
          <a:xfrm>
            <a:off x="17644287" y="5731249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2" name="正方形"/>
          <p:cNvSpPr/>
          <p:nvPr/>
        </p:nvSpPr>
        <p:spPr>
          <a:xfrm>
            <a:off x="18166698" y="518937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3" name="三角形"/>
          <p:cNvSpPr/>
          <p:nvPr/>
        </p:nvSpPr>
        <p:spPr>
          <a:xfrm>
            <a:off x="18166698" y="464749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4" name="正方形"/>
          <p:cNvSpPr/>
          <p:nvPr/>
        </p:nvSpPr>
        <p:spPr>
          <a:xfrm>
            <a:off x="17644287" y="464749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5" name="圓形"/>
          <p:cNvSpPr/>
          <p:nvPr/>
        </p:nvSpPr>
        <p:spPr>
          <a:xfrm>
            <a:off x="17644288" y="5189371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6" name="圓形"/>
          <p:cNvSpPr/>
          <p:nvPr/>
        </p:nvSpPr>
        <p:spPr>
          <a:xfrm>
            <a:off x="19211521" y="6273126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7" name="三角形"/>
          <p:cNvSpPr/>
          <p:nvPr/>
        </p:nvSpPr>
        <p:spPr>
          <a:xfrm>
            <a:off x="19211521" y="68150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8" name="正方形"/>
          <p:cNvSpPr/>
          <p:nvPr/>
        </p:nvSpPr>
        <p:spPr>
          <a:xfrm>
            <a:off x="18689110" y="681500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69" name="三角形"/>
          <p:cNvSpPr/>
          <p:nvPr/>
        </p:nvSpPr>
        <p:spPr>
          <a:xfrm>
            <a:off x="18689110" y="6273126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0" name="正方形"/>
          <p:cNvSpPr/>
          <p:nvPr/>
        </p:nvSpPr>
        <p:spPr>
          <a:xfrm>
            <a:off x="19211521" y="573124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1" name="三角形"/>
          <p:cNvSpPr/>
          <p:nvPr/>
        </p:nvSpPr>
        <p:spPr>
          <a:xfrm>
            <a:off x="19211521" y="518937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2" name="正方形"/>
          <p:cNvSpPr/>
          <p:nvPr/>
        </p:nvSpPr>
        <p:spPr>
          <a:xfrm>
            <a:off x="18689110" y="518937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3" name="圓形"/>
          <p:cNvSpPr/>
          <p:nvPr/>
        </p:nvSpPr>
        <p:spPr>
          <a:xfrm>
            <a:off x="18689111" y="573124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4" name="圓形"/>
          <p:cNvSpPr/>
          <p:nvPr/>
        </p:nvSpPr>
        <p:spPr>
          <a:xfrm>
            <a:off x="19211520" y="410561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5" name="正方形"/>
          <p:cNvSpPr/>
          <p:nvPr/>
        </p:nvSpPr>
        <p:spPr>
          <a:xfrm>
            <a:off x="19211520" y="4647493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6" name="圓形"/>
          <p:cNvSpPr/>
          <p:nvPr/>
        </p:nvSpPr>
        <p:spPr>
          <a:xfrm>
            <a:off x="18166698" y="681500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7" name="三角形"/>
          <p:cNvSpPr/>
          <p:nvPr/>
        </p:nvSpPr>
        <p:spPr>
          <a:xfrm>
            <a:off x="17644287" y="681500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8" name="正方形"/>
          <p:cNvSpPr/>
          <p:nvPr/>
        </p:nvSpPr>
        <p:spPr>
          <a:xfrm>
            <a:off x="17121875" y="681500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79" name="三角形"/>
          <p:cNvSpPr/>
          <p:nvPr/>
        </p:nvSpPr>
        <p:spPr>
          <a:xfrm>
            <a:off x="17121875" y="627312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0" name="正方形"/>
          <p:cNvSpPr/>
          <p:nvPr/>
        </p:nvSpPr>
        <p:spPr>
          <a:xfrm>
            <a:off x="17121875" y="518937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1" name="圓形"/>
          <p:cNvSpPr/>
          <p:nvPr/>
        </p:nvSpPr>
        <p:spPr>
          <a:xfrm>
            <a:off x="17121877" y="573124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2" name="圓形"/>
          <p:cNvSpPr/>
          <p:nvPr/>
        </p:nvSpPr>
        <p:spPr>
          <a:xfrm>
            <a:off x="22872048" y="844063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3" name="正方形"/>
          <p:cNvSpPr/>
          <p:nvPr/>
        </p:nvSpPr>
        <p:spPr>
          <a:xfrm>
            <a:off x="22872048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4" name="三角形"/>
          <p:cNvSpPr/>
          <p:nvPr/>
        </p:nvSpPr>
        <p:spPr>
          <a:xfrm>
            <a:off x="22872048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5" name="正方形"/>
          <p:cNvSpPr/>
          <p:nvPr/>
        </p:nvSpPr>
        <p:spPr>
          <a:xfrm>
            <a:off x="22349637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6" name="三角形"/>
          <p:cNvSpPr/>
          <p:nvPr/>
        </p:nvSpPr>
        <p:spPr>
          <a:xfrm>
            <a:off x="22349637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7" name="圓形"/>
          <p:cNvSpPr/>
          <p:nvPr/>
        </p:nvSpPr>
        <p:spPr>
          <a:xfrm>
            <a:off x="22349638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8" name="正方形"/>
          <p:cNvSpPr/>
          <p:nvPr/>
        </p:nvSpPr>
        <p:spPr>
          <a:xfrm>
            <a:off x="22349638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89" name="三角形"/>
          <p:cNvSpPr/>
          <p:nvPr/>
        </p:nvSpPr>
        <p:spPr>
          <a:xfrm>
            <a:off x="22349638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0" name="正方形"/>
          <p:cNvSpPr/>
          <p:nvPr/>
        </p:nvSpPr>
        <p:spPr>
          <a:xfrm>
            <a:off x="22872050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1" name="三角形"/>
          <p:cNvSpPr/>
          <p:nvPr/>
        </p:nvSpPr>
        <p:spPr>
          <a:xfrm>
            <a:off x="22872050" y="7356882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2" name="正方形"/>
          <p:cNvSpPr/>
          <p:nvPr/>
        </p:nvSpPr>
        <p:spPr>
          <a:xfrm>
            <a:off x="22349638" y="735688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3" name="圓形"/>
          <p:cNvSpPr/>
          <p:nvPr/>
        </p:nvSpPr>
        <p:spPr>
          <a:xfrm>
            <a:off x="22349638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4" name="正方形"/>
          <p:cNvSpPr/>
          <p:nvPr/>
        </p:nvSpPr>
        <p:spPr>
          <a:xfrm>
            <a:off x="22872050" y="1169190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5" name="三角形"/>
          <p:cNvSpPr/>
          <p:nvPr/>
        </p:nvSpPr>
        <p:spPr>
          <a:xfrm>
            <a:off x="22872050" y="1115002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6" name="正方形"/>
          <p:cNvSpPr/>
          <p:nvPr/>
        </p:nvSpPr>
        <p:spPr>
          <a:xfrm>
            <a:off x="22349638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7" name="圓形"/>
          <p:cNvSpPr/>
          <p:nvPr/>
        </p:nvSpPr>
        <p:spPr>
          <a:xfrm>
            <a:off x="22349640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8" name="圓形"/>
          <p:cNvSpPr/>
          <p:nvPr/>
        </p:nvSpPr>
        <p:spPr>
          <a:xfrm>
            <a:off x="22872048" y="1006627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99" name="正方形"/>
          <p:cNvSpPr/>
          <p:nvPr/>
        </p:nvSpPr>
        <p:spPr>
          <a:xfrm>
            <a:off x="22872048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0" name="圓形"/>
          <p:cNvSpPr/>
          <p:nvPr/>
        </p:nvSpPr>
        <p:spPr>
          <a:xfrm>
            <a:off x="22868404" y="2479984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1" name="正方形"/>
          <p:cNvSpPr/>
          <p:nvPr/>
        </p:nvSpPr>
        <p:spPr>
          <a:xfrm>
            <a:off x="22868404" y="3563739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2" name="三角形"/>
          <p:cNvSpPr/>
          <p:nvPr/>
        </p:nvSpPr>
        <p:spPr>
          <a:xfrm>
            <a:off x="22868404" y="3021861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3" name="正方形"/>
          <p:cNvSpPr/>
          <p:nvPr/>
        </p:nvSpPr>
        <p:spPr>
          <a:xfrm>
            <a:off x="22345992" y="302186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4" name="三角形"/>
          <p:cNvSpPr/>
          <p:nvPr/>
        </p:nvSpPr>
        <p:spPr>
          <a:xfrm>
            <a:off x="22345992" y="247998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5" name="圓形"/>
          <p:cNvSpPr/>
          <p:nvPr/>
        </p:nvSpPr>
        <p:spPr>
          <a:xfrm>
            <a:off x="22345994" y="356373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6" name="正方形"/>
          <p:cNvSpPr/>
          <p:nvPr/>
        </p:nvSpPr>
        <p:spPr>
          <a:xfrm>
            <a:off x="22345994" y="464749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7" name="三角形"/>
          <p:cNvSpPr/>
          <p:nvPr/>
        </p:nvSpPr>
        <p:spPr>
          <a:xfrm>
            <a:off x="22345994" y="410561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8" name="正方形"/>
          <p:cNvSpPr/>
          <p:nvPr/>
        </p:nvSpPr>
        <p:spPr>
          <a:xfrm>
            <a:off x="22868405" y="1938106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09" name="三角形"/>
          <p:cNvSpPr/>
          <p:nvPr/>
        </p:nvSpPr>
        <p:spPr>
          <a:xfrm>
            <a:off x="22868405" y="139622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0" name="正方形"/>
          <p:cNvSpPr/>
          <p:nvPr/>
        </p:nvSpPr>
        <p:spPr>
          <a:xfrm>
            <a:off x="22345994" y="139622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1" name="圓形"/>
          <p:cNvSpPr/>
          <p:nvPr/>
        </p:nvSpPr>
        <p:spPr>
          <a:xfrm>
            <a:off x="22345994" y="193810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2" name="圓形"/>
          <p:cNvSpPr/>
          <p:nvPr/>
        </p:nvSpPr>
        <p:spPr>
          <a:xfrm>
            <a:off x="22868405" y="6273126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3" name="三角形"/>
          <p:cNvSpPr/>
          <p:nvPr/>
        </p:nvSpPr>
        <p:spPr>
          <a:xfrm>
            <a:off x="22868405" y="681500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4" name="正方形"/>
          <p:cNvSpPr/>
          <p:nvPr/>
        </p:nvSpPr>
        <p:spPr>
          <a:xfrm>
            <a:off x="22345994" y="681500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5" name="三角形"/>
          <p:cNvSpPr/>
          <p:nvPr/>
        </p:nvSpPr>
        <p:spPr>
          <a:xfrm>
            <a:off x="22345994" y="6273126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6" name="正方形"/>
          <p:cNvSpPr/>
          <p:nvPr/>
        </p:nvSpPr>
        <p:spPr>
          <a:xfrm>
            <a:off x="22868405" y="5731249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7" name="三角形"/>
          <p:cNvSpPr/>
          <p:nvPr/>
        </p:nvSpPr>
        <p:spPr>
          <a:xfrm>
            <a:off x="22868405" y="518937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8" name="正方形"/>
          <p:cNvSpPr/>
          <p:nvPr/>
        </p:nvSpPr>
        <p:spPr>
          <a:xfrm>
            <a:off x="22345994" y="5189371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19" name="圓形"/>
          <p:cNvSpPr/>
          <p:nvPr/>
        </p:nvSpPr>
        <p:spPr>
          <a:xfrm>
            <a:off x="22345995" y="5731249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20" name="圓形"/>
          <p:cNvSpPr/>
          <p:nvPr/>
        </p:nvSpPr>
        <p:spPr>
          <a:xfrm>
            <a:off x="22868404" y="4105617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21" name="正方形"/>
          <p:cNvSpPr/>
          <p:nvPr/>
        </p:nvSpPr>
        <p:spPr>
          <a:xfrm>
            <a:off x="22868404" y="464749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22" name="數獨規則"/>
          <p:cNvSpPr txBox="1"/>
          <p:nvPr/>
        </p:nvSpPr>
        <p:spPr>
          <a:xfrm>
            <a:off x="1489359" y="1511958"/>
            <a:ext cx="394979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數獨規則</a:t>
            </a:r>
          </a:p>
        </p:txBody>
      </p:sp>
      <p:sp>
        <p:nvSpPr>
          <p:cNvPr id="2623" name="1. 由9*9的方格所構成，並由每個3*3構成大方格"/>
          <p:cNvSpPr txBox="1"/>
          <p:nvPr/>
        </p:nvSpPr>
        <p:spPr>
          <a:xfrm>
            <a:off x="2063760" y="5260429"/>
            <a:ext cx="1363834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1. 由9*9的方格所構成，並由每個3*3構成大方格</a:t>
            </a:r>
          </a:p>
        </p:txBody>
      </p:sp>
      <p:sp>
        <p:nvSpPr>
          <p:cNvPr id="2624" name="2. 每格內需填入1～9其中一個數字"/>
          <p:cNvSpPr txBox="1"/>
          <p:nvPr/>
        </p:nvSpPr>
        <p:spPr>
          <a:xfrm>
            <a:off x="2305354" y="7745472"/>
            <a:ext cx="960519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2. 每格內需填入1～9其中一個數字</a:t>
            </a:r>
          </a:p>
        </p:txBody>
      </p:sp>
      <p:sp>
        <p:nvSpPr>
          <p:cNvPr id="2625" name="3. 每行每列每一大格內皆不能出現相同的數字"/>
          <p:cNvSpPr txBox="1"/>
          <p:nvPr/>
        </p:nvSpPr>
        <p:spPr>
          <a:xfrm>
            <a:off x="2369932" y="10230514"/>
            <a:ext cx="125130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3. 每行每列每一大格內皆不能出現相同的數字</a:t>
            </a:r>
          </a:p>
        </p:txBody>
      </p:sp>
      <p:sp>
        <p:nvSpPr>
          <p:cNvPr id="2626" name="02"/>
          <p:cNvSpPr txBox="1"/>
          <p:nvPr/>
        </p:nvSpPr>
        <p:spPr>
          <a:xfrm>
            <a:off x="20138865" y="1141312"/>
            <a:ext cx="2949526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1B1B1B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rPr dirty="0">
                <a:latin typeface="League Spartan" pitchFamily="2" charset="0"/>
                <a:ea typeface="PingFang SC" panose="020B0400000000000000" pitchFamily="34" charset="-122"/>
              </a:rPr>
              <a:t>02</a:t>
            </a:r>
          </a:p>
        </p:txBody>
      </p:sp>
      <p:sp>
        <p:nvSpPr>
          <p:cNvPr id="2627" name="文字"/>
          <p:cNvSpPr txBox="1"/>
          <p:nvPr/>
        </p:nvSpPr>
        <p:spPr>
          <a:xfrm>
            <a:off x="12128500" y="6714371"/>
            <a:ext cx="10265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628" name="sudoku.png" descr="sudoku.png"/>
          <p:cNvPicPr>
            <a:picLocks noChangeAspect="1"/>
          </p:cNvPicPr>
          <p:nvPr/>
        </p:nvPicPr>
        <p:blipFill>
          <a:blip r:embed="rId2"/>
          <a:srcRect l="732" t="345" r="732" b="345"/>
          <a:stretch>
            <a:fillRect/>
          </a:stretch>
        </p:blipFill>
        <p:spPr>
          <a:xfrm>
            <a:off x="16077036" y="4061984"/>
            <a:ext cx="6881080" cy="6894133"/>
          </a:xfrm>
          <a:prstGeom prst="rect">
            <a:avLst/>
          </a:prstGeom>
          <a:ln w="12700">
            <a:miter lim="400000"/>
          </a:ln>
        </p:spPr>
      </p:pic>
      <p:sp>
        <p:nvSpPr>
          <p:cNvPr id="2629" name="線條"/>
          <p:cNvSpPr/>
          <p:nvPr/>
        </p:nvSpPr>
        <p:spPr>
          <a:xfrm flipV="1">
            <a:off x="1958166" y="5688150"/>
            <a:ext cx="1" cy="4955899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30" name="圓形"/>
          <p:cNvSpPr/>
          <p:nvPr/>
        </p:nvSpPr>
        <p:spPr>
          <a:xfrm>
            <a:off x="1866380" y="5589271"/>
            <a:ext cx="183573" cy="1835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31" name="圓形"/>
          <p:cNvSpPr/>
          <p:nvPr/>
        </p:nvSpPr>
        <p:spPr>
          <a:xfrm>
            <a:off x="1866380" y="8074314"/>
            <a:ext cx="183573" cy="18357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32" name="圓形"/>
          <p:cNvSpPr/>
          <p:nvPr/>
        </p:nvSpPr>
        <p:spPr>
          <a:xfrm>
            <a:off x="1866380" y="10559357"/>
            <a:ext cx="183573" cy="18357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33" name="Sudoku_Solver"/>
          <p:cNvSpPr txBox="1"/>
          <p:nvPr/>
        </p:nvSpPr>
        <p:spPr>
          <a:xfrm>
            <a:off x="21303531" y="12053976"/>
            <a:ext cx="160300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1B1B1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err="1">
                <a:latin typeface="Monaco" pitchFamily="2" charset="0"/>
                <a:ea typeface="PingFang SC" panose="020B0400000000000000" pitchFamily="34" charset="-122"/>
              </a:rPr>
              <a:t>Sudoku_Solver</a:t>
            </a:r>
            <a:endParaRPr dirty="0">
              <a:latin typeface="Monaco" pitchFamily="2" charset="0"/>
              <a:ea typeface="PingFang SC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圓形"/>
          <p:cNvSpPr/>
          <p:nvPr/>
        </p:nvSpPr>
        <p:spPr>
          <a:xfrm>
            <a:off x="6131307" y="8440638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6" name="正方形"/>
          <p:cNvSpPr/>
          <p:nvPr/>
        </p:nvSpPr>
        <p:spPr>
          <a:xfrm>
            <a:off x="6131307" y="9524393"/>
            <a:ext cx="85991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7" name="三角形"/>
          <p:cNvSpPr/>
          <p:nvPr/>
        </p:nvSpPr>
        <p:spPr>
          <a:xfrm>
            <a:off x="6131307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8" name="圓形"/>
          <p:cNvSpPr/>
          <p:nvPr/>
        </p:nvSpPr>
        <p:spPr>
          <a:xfrm>
            <a:off x="5086484" y="8982515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9" name="正方形"/>
          <p:cNvSpPr/>
          <p:nvPr/>
        </p:nvSpPr>
        <p:spPr>
          <a:xfrm>
            <a:off x="5608895" y="898251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0" name="三角形"/>
          <p:cNvSpPr/>
          <p:nvPr/>
        </p:nvSpPr>
        <p:spPr>
          <a:xfrm>
            <a:off x="5608895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1" name="圓形"/>
          <p:cNvSpPr/>
          <p:nvPr/>
        </p:nvSpPr>
        <p:spPr>
          <a:xfrm>
            <a:off x="5608896" y="9524393"/>
            <a:ext cx="85991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2" name="正方形"/>
          <p:cNvSpPr/>
          <p:nvPr/>
        </p:nvSpPr>
        <p:spPr>
          <a:xfrm>
            <a:off x="5608896" y="10608147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3" name="三角形"/>
          <p:cNvSpPr/>
          <p:nvPr/>
        </p:nvSpPr>
        <p:spPr>
          <a:xfrm>
            <a:off x="5608896" y="10066270"/>
            <a:ext cx="85991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4" name="圓形"/>
          <p:cNvSpPr/>
          <p:nvPr/>
        </p:nvSpPr>
        <p:spPr>
          <a:xfrm>
            <a:off x="4564073" y="10066270"/>
            <a:ext cx="85992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5" name="正方形"/>
          <p:cNvSpPr/>
          <p:nvPr/>
        </p:nvSpPr>
        <p:spPr>
          <a:xfrm>
            <a:off x="5086484" y="10066270"/>
            <a:ext cx="85992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6" name="三角形"/>
          <p:cNvSpPr/>
          <p:nvPr/>
        </p:nvSpPr>
        <p:spPr>
          <a:xfrm>
            <a:off x="5086484" y="9524393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7" name="正方形"/>
          <p:cNvSpPr/>
          <p:nvPr/>
        </p:nvSpPr>
        <p:spPr>
          <a:xfrm>
            <a:off x="5086484" y="8440638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8" name="三角形"/>
          <p:cNvSpPr/>
          <p:nvPr/>
        </p:nvSpPr>
        <p:spPr>
          <a:xfrm>
            <a:off x="5086484" y="78987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9" name="圓形"/>
          <p:cNvSpPr/>
          <p:nvPr/>
        </p:nvSpPr>
        <p:spPr>
          <a:xfrm>
            <a:off x="4041662" y="789876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0" name="正方形"/>
          <p:cNvSpPr/>
          <p:nvPr/>
        </p:nvSpPr>
        <p:spPr>
          <a:xfrm>
            <a:off x="4564073" y="7898760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1" name="正方形"/>
          <p:cNvSpPr/>
          <p:nvPr/>
        </p:nvSpPr>
        <p:spPr>
          <a:xfrm>
            <a:off x="6131307" y="7898760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2" name="圓形"/>
          <p:cNvSpPr/>
          <p:nvPr/>
        </p:nvSpPr>
        <p:spPr>
          <a:xfrm>
            <a:off x="5608897" y="789876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3" name="正方形"/>
          <p:cNvSpPr/>
          <p:nvPr/>
        </p:nvSpPr>
        <p:spPr>
          <a:xfrm>
            <a:off x="4564073" y="898251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4" name="三角形"/>
          <p:cNvSpPr/>
          <p:nvPr/>
        </p:nvSpPr>
        <p:spPr>
          <a:xfrm>
            <a:off x="4564073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5" name="正方形"/>
          <p:cNvSpPr/>
          <p:nvPr/>
        </p:nvSpPr>
        <p:spPr>
          <a:xfrm>
            <a:off x="4041661" y="844063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6" name="圓形"/>
          <p:cNvSpPr/>
          <p:nvPr/>
        </p:nvSpPr>
        <p:spPr>
          <a:xfrm>
            <a:off x="4041662" y="8982515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7" name="正方形"/>
          <p:cNvSpPr/>
          <p:nvPr/>
        </p:nvSpPr>
        <p:spPr>
          <a:xfrm>
            <a:off x="4564073" y="9524393"/>
            <a:ext cx="85992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8" name="圓形"/>
          <p:cNvSpPr/>
          <p:nvPr/>
        </p:nvSpPr>
        <p:spPr>
          <a:xfrm>
            <a:off x="4041662" y="9524393"/>
            <a:ext cx="85992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9" name="正方形"/>
          <p:cNvSpPr/>
          <p:nvPr/>
        </p:nvSpPr>
        <p:spPr>
          <a:xfrm>
            <a:off x="4041662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0" name="三角形"/>
          <p:cNvSpPr/>
          <p:nvPr/>
        </p:nvSpPr>
        <p:spPr>
          <a:xfrm>
            <a:off x="4041662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1" name="圓形"/>
          <p:cNvSpPr/>
          <p:nvPr/>
        </p:nvSpPr>
        <p:spPr>
          <a:xfrm>
            <a:off x="5086484" y="11691903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2" name="三角形"/>
          <p:cNvSpPr/>
          <p:nvPr/>
        </p:nvSpPr>
        <p:spPr>
          <a:xfrm>
            <a:off x="4564072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3" name="正方形"/>
          <p:cNvSpPr/>
          <p:nvPr/>
        </p:nvSpPr>
        <p:spPr>
          <a:xfrm>
            <a:off x="5086485" y="1115002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4" name="三角形"/>
          <p:cNvSpPr/>
          <p:nvPr/>
        </p:nvSpPr>
        <p:spPr>
          <a:xfrm>
            <a:off x="5086485" y="1060814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5" name="正方形"/>
          <p:cNvSpPr/>
          <p:nvPr/>
        </p:nvSpPr>
        <p:spPr>
          <a:xfrm>
            <a:off x="4564073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6" name="圓形"/>
          <p:cNvSpPr/>
          <p:nvPr/>
        </p:nvSpPr>
        <p:spPr>
          <a:xfrm>
            <a:off x="4564074" y="11150025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7" name="正方形"/>
          <p:cNvSpPr/>
          <p:nvPr/>
        </p:nvSpPr>
        <p:spPr>
          <a:xfrm>
            <a:off x="6131308" y="11691902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8" name="三角形"/>
          <p:cNvSpPr/>
          <p:nvPr/>
        </p:nvSpPr>
        <p:spPr>
          <a:xfrm>
            <a:off x="6131308" y="1115002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9" name="正方形"/>
          <p:cNvSpPr/>
          <p:nvPr/>
        </p:nvSpPr>
        <p:spPr>
          <a:xfrm>
            <a:off x="5608897" y="11150024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0" name="圓形"/>
          <p:cNvSpPr/>
          <p:nvPr/>
        </p:nvSpPr>
        <p:spPr>
          <a:xfrm>
            <a:off x="5608897" y="11691902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1" name="圓形"/>
          <p:cNvSpPr/>
          <p:nvPr/>
        </p:nvSpPr>
        <p:spPr>
          <a:xfrm>
            <a:off x="6131307" y="10066270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2" name="正方形"/>
          <p:cNvSpPr/>
          <p:nvPr/>
        </p:nvSpPr>
        <p:spPr>
          <a:xfrm>
            <a:off x="6131307" y="10608147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3" name="三角形"/>
          <p:cNvSpPr/>
          <p:nvPr/>
        </p:nvSpPr>
        <p:spPr>
          <a:xfrm>
            <a:off x="4041661" y="1223378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4" name="正方形"/>
          <p:cNvSpPr/>
          <p:nvPr/>
        </p:nvSpPr>
        <p:spPr>
          <a:xfrm>
            <a:off x="4041662" y="1115002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5" name="圓形"/>
          <p:cNvSpPr/>
          <p:nvPr/>
        </p:nvSpPr>
        <p:spPr>
          <a:xfrm>
            <a:off x="4041663" y="11691903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6" name="圓形"/>
          <p:cNvSpPr/>
          <p:nvPr/>
        </p:nvSpPr>
        <p:spPr>
          <a:xfrm>
            <a:off x="3519249" y="8440638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7" name="正方形"/>
          <p:cNvSpPr/>
          <p:nvPr/>
        </p:nvSpPr>
        <p:spPr>
          <a:xfrm>
            <a:off x="3519249" y="9524393"/>
            <a:ext cx="85992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8" name="三角形"/>
          <p:cNvSpPr/>
          <p:nvPr/>
        </p:nvSpPr>
        <p:spPr>
          <a:xfrm>
            <a:off x="3519249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9" name="圓形"/>
          <p:cNvSpPr/>
          <p:nvPr/>
        </p:nvSpPr>
        <p:spPr>
          <a:xfrm>
            <a:off x="2474427" y="8982515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0" name="正方形"/>
          <p:cNvSpPr/>
          <p:nvPr/>
        </p:nvSpPr>
        <p:spPr>
          <a:xfrm>
            <a:off x="2996837" y="898251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1" name="三角形"/>
          <p:cNvSpPr/>
          <p:nvPr/>
        </p:nvSpPr>
        <p:spPr>
          <a:xfrm>
            <a:off x="2996837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2" name="圓形"/>
          <p:cNvSpPr/>
          <p:nvPr/>
        </p:nvSpPr>
        <p:spPr>
          <a:xfrm>
            <a:off x="2996838" y="9524393"/>
            <a:ext cx="85992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3" name="正方形"/>
          <p:cNvSpPr/>
          <p:nvPr/>
        </p:nvSpPr>
        <p:spPr>
          <a:xfrm>
            <a:off x="2996838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4" name="三角形"/>
          <p:cNvSpPr/>
          <p:nvPr/>
        </p:nvSpPr>
        <p:spPr>
          <a:xfrm>
            <a:off x="2996838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5" name="圓形"/>
          <p:cNvSpPr/>
          <p:nvPr/>
        </p:nvSpPr>
        <p:spPr>
          <a:xfrm>
            <a:off x="1952016" y="10066270"/>
            <a:ext cx="85992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6" name="正方形"/>
          <p:cNvSpPr/>
          <p:nvPr/>
        </p:nvSpPr>
        <p:spPr>
          <a:xfrm>
            <a:off x="2474427" y="10066270"/>
            <a:ext cx="85991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7" name="三角形"/>
          <p:cNvSpPr/>
          <p:nvPr/>
        </p:nvSpPr>
        <p:spPr>
          <a:xfrm>
            <a:off x="2474427" y="9524393"/>
            <a:ext cx="85991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8" name="正方形"/>
          <p:cNvSpPr/>
          <p:nvPr/>
        </p:nvSpPr>
        <p:spPr>
          <a:xfrm>
            <a:off x="2474427" y="8440638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9" name="三角形"/>
          <p:cNvSpPr/>
          <p:nvPr/>
        </p:nvSpPr>
        <p:spPr>
          <a:xfrm>
            <a:off x="2474427" y="7898760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0" name="圓形"/>
          <p:cNvSpPr/>
          <p:nvPr/>
        </p:nvSpPr>
        <p:spPr>
          <a:xfrm>
            <a:off x="1429604" y="789876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1" name="正方形"/>
          <p:cNvSpPr/>
          <p:nvPr/>
        </p:nvSpPr>
        <p:spPr>
          <a:xfrm>
            <a:off x="1952015" y="7898760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2" name="正方形"/>
          <p:cNvSpPr/>
          <p:nvPr/>
        </p:nvSpPr>
        <p:spPr>
          <a:xfrm>
            <a:off x="3519250" y="7898760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3" name="圓形"/>
          <p:cNvSpPr/>
          <p:nvPr/>
        </p:nvSpPr>
        <p:spPr>
          <a:xfrm>
            <a:off x="2996839" y="789876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4" name="正方形"/>
          <p:cNvSpPr/>
          <p:nvPr/>
        </p:nvSpPr>
        <p:spPr>
          <a:xfrm>
            <a:off x="1952015" y="898251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5" name="三角形"/>
          <p:cNvSpPr/>
          <p:nvPr/>
        </p:nvSpPr>
        <p:spPr>
          <a:xfrm>
            <a:off x="1952015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6" name="正方形"/>
          <p:cNvSpPr/>
          <p:nvPr/>
        </p:nvSpPr>
        <p:spPr>
          <a:xfrm>
            <a:off x="1429604" y="8440637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7" name="圓形"/>
          <p:cNvSpPr/>
          <p:nvPr/>
        </p:nvSpPr>
        <p:spPr>
          <a:xfrm>
            <a:off x="1429604" y="8982515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8" name="正方形"/>
          <p:cNvSpPr/>
          <p:nvPr/>
        </p:nvSpPr>
        <p:spPr>
          <a:xfrm>
            <a:off x="1952015" y="9524393"/>
            <a:ext cx="85992" cy="85991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9" name="圓形"/>
          <p:cNvSpPr/>
          <p:nvPr/>
        </p:nvSpPr>
        <p:spPr>
          <a:xfrm>
            <a:off x="1429604" y="9524393"/>
            <a:ext cx="85992" cy="85991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0" name="正方形"/>
          <p:cNvSpPr/>
          <p:nvPr/>
        </p:nvSpPr>
        <p:spPr>
          <a:xfrm>
            <a:off x="1429604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1" name="三角形"/>
          <p:cNvSpPr/>
          <p:nvPr/>
        </p:nvSpPr>
        <p:spPr>
          <a:xfrm>
            <a:off x="1429604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2" name="圓形"/>
          <p:cNvSpPr/>
          <p:nvPr/>
        </p:nvSpPr>
        <p:spPr>
          <a:xfrm>
            <a:off x="2474427" y="11691903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3" name="三角形"/>
          <p:cNvSpPr/>
          <p:nvPr/>
        </p:nvSpPr>
        <p:spPr>
          <a:xfrm>
            <a:off x="2474427" y="12233780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4" name="正方形"/>
          <p:cNvSpPr/>
          <p:nvPr/>
        </p:nvSpPr>
        <p:spPr>
          <a:xfrm>
            <a:off x="1952015" y="12233780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5" name="三角形"/>
          <p:cNvSpPr/>
          <p:nvPr/>
        </p:nvSpPr>
        <p:spPr>
          <a:xfrm>
            <a:off x="1952015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6" name="正方形"/>
          <p:cNvSpPr/>
          <p:nvPr/>
        </p:nvSpPr>
        <p:spPr>
          <a:xfrm>
            <a:off x="2474427" y="11150025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7" name="三角形"/>
          <p:cNvSpPr/>
          <p:nvPr/>
        </p:nvSpPr>
        <p:spPr>
          <a:xfrm>
            <a:off x="2474427" y="10608147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8" name="正方形"/>
          <p:cNvSpPr/>
          <p:nvPr/>
        </p:nvSpPr>
        <p:spPr>
          <a:xfrm>
            <a:off x="1952015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9" name="圓形"/>
          <p:cNvSpPr/>
          <p:nvPr/>
        </p:nvSpPr>
        <p:spPr>
          <a:xfrm>
            <a:off x="1952017" y="11150025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0" name="圓形"/>
          <p:cNvSpPr/>
          <p:nvPr/>
        </p:nvSpPr>
        <p:spPr>
          <a:xfrm>
            <a:off x="3519250" y="1223378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1" name="三角形"/>
          <p:cNvSpPr/>
          <p:nvPr/>
        </p:nvSpPr>
        <p:spPr>
          <a:xfrm>
            <a:off x="2996838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2" name="正方形"/>
          <p:cNvSpPr/>
          <p:nvPr/>
        </p:nvSpPr>
        <p:spPr>
          <a:xfrm>
            <a:off x="3519251" y="11691902"/>
            <a:ext cx="85991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3" name="三角形"/>
          <p:cNvSpPr/>
          <p:nvPr/>
        </p:nvSpPr>
        <p:spPr>
          <a:xfrm>
            <a:off x="3519251" y="11150024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4" name="正方形"/>
          <p:cNvSpPr/>
          <p:nvPr/>
        </p:nvSpPr>
        <p:spPr>
          <a:xfrm>
            <a:off x="2996839" y="11150024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5" name="圓形"/>
          <p:cNvSpPr/>
          <p:nvPr/>
        </p:nvSpPr>
        <p:spPr>
          <a:xfrm>
            <a:off x="2996840" y="11691902"/>
            <a:ext cx="85991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6" name="圓形"/>
          <p:cNvSpPr/>
          <p:nvPr/>
        </p:nvSpPr>
        <p:spPr>
          <a:xfrm>
            <a:off x="3519249" y="10066270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7" name="正方形"/>
          <p:cNvSpPr/>
          <p:nvPr/>
        </p:nvSpPr>
        <p:spPr>
          <a:xfrm>
            <a:off x="3519249" y="10608147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8" name="三角形"/>
          <p:cNvSpPr/>
          <p:nvPr/>
        </p:nvSpPr>
        <p:spPr>
          <a:xfrm>
            <a:off x="1429604" y="12233781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9" name="正方形"/>
          <p:cNvSpPr/>
          <p:nvPr/>
        </p:nvSpPr>
        <p:spPr>
          <a:xfrm>
            <a:off x="1429604" y="11150025"/>
            <a:ext cx="85992" cy="85992"/>
          </a:xfrm>
          <a:prstGeom prst="rect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0" name="圓形"/>
          <p:cNvSpPr/>
          <p:nvPr/>
        </p:nvSpPr>
        <p:spPr>
          <a:xfrm>
            <a:off x="1429605" y="11691903"/>
            <a:ext cx="85992" cy="85992"/>
          </a:xfrm>
          <a:prstGeom prst="ellipse">
            <a:avLst/>
          </a:prstGeom>
          <a:solidFill>
            <a:srgbClr val="1919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1" name="版本規劃"/>
          <p:cNvSpPr txBox="1"/>
          <p:nvPr/>
        </p:nvSpPr>
        <p:spPr>
          <a:xfrm>
            <a:off x="1480301" y="2540675"/>
            <a:ext cx="468630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1B1B1B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</a:lstStyle>
          <a:p>
            <a:r>
              <a:rPr dirty="0" err="1"/>
              <a:t>版本規劃</a:t>
            </a:r>
            <a:endParaRPr dirty="0"/>
          </a:p>
        </p:txBody>
      </p:sp>
      <p:sp>
        <p:nvSpPr>
          <p:cNvPr id="2722" name="1. 輸出解"/>
          <p:cNvSpPr txBox="1"/>
          <p:nvPr/>
        </p:nvSpPr>
        <p:spPr>
          <a:xfrm>
            <a:off x="12413524" y="3211689"/>
            <a:ext cx="256320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1. 輸出解</a:t>
            </a:r>
          </a:p>
        </p:txBody>
      </p:sp>
      <p:sp>
        <p:nvSpPr>
          <p:cNvPr id="2723" name="2. 可以更方便的輸入題目"/>
          <p:cNvSpPr txBox="1"/>
          <p:nvPr/>
        </p:nvSpPr>
        <p:spPr>
          <a:xfrm>
            <a:off x="12331773" y="4732057"/>
            <a:ext cx="699390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可以更方便的輸入題目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24" name="3. 以更易讀的方式輸出解答"/>
          <p:cNvSpPr txBox="1"/>
          <p:nvPr/>
        </p:nvSpPr>
        <p:spPr>
          <a:xfrm>
            <a:off x="12328797" y="6375723"/>
            <a:ext cx="76094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3. 以更易讀的方式輸出解答</a:t>
            </a:r>
          </a:p>
        </p:txBody>
      </p:sp>
      <p:sp>
        <p:nvSpPr>
          <p:cNvPr id="2725" name="4. 可以分辨是否有多個解，並輸出"/>
          <p:cNvSpPr txBox="1"/>
          <p:nvPr/>
        </p:nvSpPr>
        <p:spPr>
          <a:xfrm>
            <a:off x="12319867" y="8019389"/>
            <a:ext cx="945611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4. 可以分辨是否有多個解，並輸出</a:t>
            </a:r>
          </a:p>
        </p:txBody>
      </p:sp>
      <p:sp>
        <p:nvSpPr>
          <p:cNvPr id="2726" name="5. 可以使用圖形介面輸入輸出"/>
          <p:cNvSpPr txBox="1"/>
          <p:nvPr/>
        </p:nvSpPr>
        <p:spPr>
          <a:xfrm>
            <a:off x="12325820" y="9663054"/>
            <a:ext cx="822500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5. 可以使用圖形介面輸入輸出</a:t>
            </a:r>
          </a:p>
        </p:txBody>
      </p:sp>
      <p:sp>
        <p:nvSpPr>
          <p:cNvPr id="2727" name="03"/>
          <p:cNvSpPr txBox="1"/>
          <p:nvPr/>
        </p:nvSpPr>
        <p:spPr>
          <a:xfrm>
            <a:off x="3571488" y="6713375"/>
            <a:ext cx="2766061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75DACE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03</a:t>
            </a:r>
          </a:p>
        </p:txBody>
      </p:sp>
      <p:sp>
        <p:nvSpPr>
          <p:cNvPr id="2728" name="Sudoku_Solver"/>
          <p:cNvSpPr txBox="1"/>
          <p:nvPr/>
        </p:nvSpPr>
        <p:spPr>
          <a:xfrm>
            <a:off x="4564072" y="12106929"/>
            <a:ext cx="1600443" cy="33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75DAC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DA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解法概念"/>
          <p:cNvSpPr txBox="1"/>
          <p:nvPr/>
        </p:nvSpPr>
        <p:spPr>
          <a:xfrm>
            <a:off x="1243277" y="1607944"/>
            <a:ext cx="471924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1B1B1B"/>
                </a:solidFill>
              </a:defRPr>
            </a:lvl1pPr>
          </a:lstStyle>
          <a:p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解法概念</a:t>
            </a:r>
          </a:p>
        </p:txBody>
      </p:sp>
      <p:pic>
        <p:nvPicPr>
          <p:cNvPr id="2731" name="sudoku.png" descr="sudoku.png"/>
          <p:cNvPicPr>
            <a:picLocks noChangeAspect="1"/>
          </p:cNvPicPr>
          <p:nvPr/>
        </p:nvPicPr>
        <p:blipFill>
          <a:blip r:embed="rId2"/>
          <a:srcRect l="732" t="345" r="732" b="345"/>
          <a:stretch>
            <a:fillRect/>
          </a:stretch>
        </p:blipFill>
        <p:spPr>
          <a:xfrm>
            <a:off x="11767675" y="1721445"/>
            <a:ext cx="10253606" cy="10273056"/>
          </a:xfrm>
          <a:prstGeom prst="rect">
            <a:avLst/>
          </a:prstGeom>
          <a:ln w="12700">
            <a:miter lim="400000"/>
          </a:ln>
        </p:spPr>
      </p:pic>
      <p:sp>
        <p:nvSpPr>
          <p:cNvPr id="2732" name="1"/>
          <p:cNvSpPr txBox="1"/>
          <p:nvPr/>
        </p:nvSpPr>
        <p:spPr>
          <a:xfrm>
            <a:off x="13206458" y="1799287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1</a:t>
            </a:r>
          </a:p>
        </p:txBody>
      </p:sp>
      <p:sp>
        <p:nvSpPr>
          <p:cNvPr id="2733" name="6"/>
          <p:cNvSpPr txBox="1"/>
          <p:nvPr/>
        </p:nvSpPr>
        <p:spPr>
          <a:xfrm>
            <a:off x="15481302" y="1799287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6</a:t>
            </a:r>
          </a:p>
        </p:txBody>
      </p:sp>
      <p:sp>
        <p:nvSpPr>
          <p:cNvPr id="2734" name="9"/>
          <p:cNvSpPr txBox="1"/>
          <p:nvPr/>
        </p:nvSpPr>
        <p:spPr>
          <a:xfrm>
            <a:off x="15481302" y="1799287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9</a:t>
            </a:r>
          </a:p>
        </p:txBody>
      </p:sp>
      <p:sp>
        <p:nvSpPr>
          <p:cNvPr id="2735" name="6"/>
          <p:cNvSpPr txBox="1"/>
          <p:nvPr/>
        </p:nvSpPr>
        <p:spPr>
          <a:xfrm>
            <a:off x="16624352" y="1799287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6</a:t>
            </a:r>
          </a:p>
        </p:txBody>
      </p:sp>
      <p:sp>
        <p:nvSpPr>
          <p:cNvPr id="2736" name="7"/>
          <p:cNvSpPr txBox="1"/>
          <p:nvPr/>
        </p:nvSpPr>
        <p:spPr>
          <a:xfrm>
            <a:off x="20042247" y="1799287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7</a:t>
            </a:r>
          </a:p>
        </p:txBody>
      </p:sp>
      <p:sp>
        <p:nvSpPr>
          <p:cNvPr id="2737" name="2"/>
          <p:cNvSpPr txBox="1"/>
          <p:nvPr/>
        </p:nvSpPr>
        <p:spPr>
          <a:xfrm>
            <a:off x="12091077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2</a:t>
            </a:r>
          </a:p>
        </p:txBody>
      </p:sp>
      <p:sp>
        <p:nvSpPr>
          <p:cNvPr id="2738" name="3"/>
          <p:cNvSpPr txBox="1"/>
          <p:nvPr/>
        </p:nvSpPr>
        <p:spPr>
          <a:xfrm>
            <a:off x="1432183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3</a:t>
            </a:r>
          </a:p>
        </p:txBody>
      </p:sp>
      <p:sp>
        <p:nvSpPr>
          <p:cNvPr id="2739" name="5"/>
          <p:cNvSpPr txBox="1"/>
          <p:nvPr/>
        </p:nvSpPr>
        <p:spPr>
          <a:xfrm>
            <a:off x="1775614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5</a:t>
            </a:r>
          </a:p>
        </p:txBody>
      </p:sp>
      <p:sp>
        <p:nvSpPr>
          <p:cNvPr id="2740" name="7"/>
          <p:cNvSpPr txBox="1"/>
          <p:nvPr/>
        </p:nvSpPr>
        <p:spPr>
          <a:xfrm>
            <a:off x="1432183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7</a:t>
            </a:r>
          </a:p>
        </p:txBody>
      </p:sp>
      <p:sp>
        <p:nvSpPr>
          <p:cNvPr id="2741" name="5"/>
          <p:cNvSpPr txBox="1"/>
          <p:nvPr/>
        </p:nvSpPr>
        <p:spPr>
          <a:xfrm>
            <a:off x="1775614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5</a:t>
            </a:r>
          </a:p>
        </p:txBody>
      </p:sp>
      <p:sp>
        <p:nvSpPr>
          <p:cNvPr id="2742" name="7"/>
          <p:cNvSpPr txBox="1"/>
          <p:nvPr/>
        </p:nvSpPr>
        <p:spPr>
          <a:xfrm>
            <a:off x="12091077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7</a:t>
            </a:r>
          </a:p>
        </p:txBody>
      </p:sp>
      <p:sp>
        <p:nvSpPr>
          <p:cNvPr id="2743" name="2"/>
          <p:cNvSpPr txBox="1"/>
          <p:nvPr/>
        </p:nvSpPr>
        <p:spPr>
          <a:xfrm>
            <a:off x="1432183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2</a:t>
            </a:r>
          </a:p>
        </p:txBody>
      </p:sp>
      <p:sp>
        <p:nvSpPr>
          <p:cNvPr id="2744" name="5"/>
          <p:cNvSpPr txBox="1"/>
          <p:nvPr/>
        </p:nvSpPr>
        <p:spPr>
          <a:xfrm>
            <a:off x="17767401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5</a:t>
            </a:r>
          </a:p>
        </p:txBody>
      </p:sp>
      <p:sp>
        <p:nvSpPr>
          <p:cNvPr id="2745" name="3"/>
          <p:cNvSpPr txBox="1"/>
          <p:nvPr/>
        </p:nvSpPr>
        <p:spPr>
          <a:xfrm>
            <a:off x="1432183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3</a:t>
            </a:r>
          </a:p>
        </p:txBody>
      </p:sp>
      <p:sp>
        <p:nvSpPr>
          <p:cNvPr id="2746" name="5"/>
          <p:cNvSpPr txBox="1"/>
          <p:nvPr/>
        </p:nvSpPr>
        <p:spPr>
          <a:xfrm>
            <a:off x="17756148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5</a:t>
            </a:r>
          </a:p>
        </p:txBody>
      </p:sp>
      <p:sp>
        <p:nvSpPr>
          <p:cNvPr id="2747" name="2"/>
          <p:cNvSpPr txBox="1"/>
          <p:nvPr/>
        </p:nvSpPr>
        <p:spPr>
          <a:xfrm>
            <a:off x="20042247" y="2873866"/>
            <a:ext cx="540310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>
                <a:solidFill>
                  <a:srgbClr val="75DACE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</a:lstStyle>
          <a:p>
            <a:r>
              <a:t>2</a:t>
            </a:r>
          </a:p>
        </p:txBody>
      </p:sp>
      <p:sp>
        <p:nvSpPr>
          <p:cNvPr id="2748" name="由[0,0] 開始檢查"/>
          <p:cNvSpPr txBox="1"/>
          <p:nvPr/>
        </p:nvSpPr>
        <p:spPr>
          <a:xfrm>
            <a:off x="1411293" y="4107851"/>
            <a:ext cx="46951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1B1B1B"/>
                </a:solidFill>
              </a:defRPr>
            </a:lvl1pPr>
          </a:lstStyle>
          <a:p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由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[0,0]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開始檢查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49" name="圓形"/>
          <p:cNvSpPr/>
          <p:nvPr/>
        </p:nvSpPr>
        <p:spPr>
          <a:xfrm>
            <a:off x="6131307" y="8440638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0" name="正方形"/>
          <p:cNvSpPr/>
          <p:nvPr/>
        </p:nvSpPr>
        <p:spPr>
          <a:xfrm>
            <a:off x="6131307" y="9524393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1" name="三角形"/>
          <p:cNvSpPr/>
          <p:nvPr/>
        </p:nvSpPr>
        <p:spPr>
          <a:xfrm>
            <a:off x="6131307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2" name="圓形"/>
          <p:cNvSpPr/>
          <p:nvPr/>
        </p:nvSpPr>
        <p:spPr>
          <a:xfrm>
            <a:off x="5086484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3" name="正方形"/>
          <p:cNvSpPr/>
          <p:nvPr/>
        </p:nvSpPr>
        <p:spPr>
          <a:xfrm>
            <a:off x="5608895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4" name="三角形"/>
          <p:cNvSpPr/>
          <p:nvPr/>
        </p:nvSpPr>
        <p:spPr>
          <a:xfrm>
            <a:off x="5608895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5" name="圓形"/>
          <p:cNvSpPr/>
          <p:nvPr/>
        </p:nvSpPr>
        <p:spPr>
          <a:xfrm>
            <a:off x="5608896" y="9524393"/>
            <a:ext cx="85991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6" name="正方形"/>
          <p:cNvSpPr/>
          <p:nvPr/>
        </p:nvSpPr>
        <p:spPr>
          <a:xfrm>
            <a:off x="5608896" y="10608147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7" name="三角形"/>
          <p:cNvSpPr/>
          <p:nvPr/>
        </p:nvSpPr>
        <p:spPr>
          <a:xfrm>
            <a:off x="5608896" y="10066270"/>
            <a:ext cx="85991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8" name="圓形"/>
          <p:cNvSpPr/>
          <p:nvPr/>
        </p:nvSpPr>
        <p:spPr>
          <a:xfrm>
            <a:off x="4564073" y="10066270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9" name="正方形"/>
          <p:cNvSpPr/>
          <p:nvPr/>
        </p:nvSpPr>
        <p:spPr>
          <a:xfrm>
            <a:off x="5086484" y="10066270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0" name="三角形"/>
          <p:cNvSpPr/>
          <p:nvPr/>
        </p:nvSpPr>
        <p:spPr>
          <a:xfrm>
            <a:off x="5086484" y="9524393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1" name="正方形"/>
          <p:cNvSpPr/>
          <p:nvPr/>
        </p:nvSpPr>
        <p:spPr>
          <a:xfrm>
            <a:off x="5086484" y="844063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2" name="三角形"/>
          <p:cNvSpPr/>
          <p:nvPr/>
        </p:nvSpPr>
        <p:spPr>
          <a:xfrm>
            <a:off x="5086484" y="78987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3" name="圓形"/>
          <p:cNvSpPr/>
          <p:nvPr/>
        </p:nvSpPr>
        <p:spPr>
          <a:xfrm>
            <a:off x="4041662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4" name="正方形"/>
          <p:cNvSpPr/>
          <p:nvPr/>
        </p:nvSpPr>
        <p:spPr>
          <a:xfrm>
            <a:off x="4564073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5" name="正方形"/>
          <p:cNvSpPr/>
          <p:nvPr/>
        </p:nvSpPr>
        <p:spPr>
          <a:xfrm>
            <a:off x="6131307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6" name="圓形"/>
          <p:cNvSpPr/>
          <p:nvPr/>
        </p:nvSpPr>
        <p:spPr>
          <a:xfrm>
            <a:off x="5608897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7" name="正方形"/>
          <p:cNvSpPr/>
          <p:nvPr/>
        </p:nvSpPr>
        <p:spPr>
          <a:xfrm>
            <a:off x="4564073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8" name="三角形"/>
          <p:cNvSpPr/>
          <p:nvPr/>
        </p:nvSpPr>
        <p:spPr>
          <a:xfrm>
            <a:off x="4564073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9" name="正方形"/>
          <p:cNvSpPr/>
          <p:nvPr/>
        </p:nvSpPr>
        <p:spPr>
          <a:xfrm>
            <a:off x="4041661" y="844063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0" name="圓形"/>
          <p:cNvSpPr/>
          <p:nvPr/>
        </p:nvSpPr>
        <p:spPr>
          <a:xfrm>
            <a:off x="4041662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1" name="正方形"/>
          <p:cNvSpPr/>
          <p:nvPr/>
        </p:nvSpPr>
        <p:spPr>
          <a:xfrm>
            <a:off x="4564073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2" name="圓形"/>
          <p:cNvSpPr/>
          <p:nvPr/>
        </p:nvSpPr>
        <p:spPr>
          <a:xfrm>
            <a:off x="4041662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3" name="正方形"/>
          <p:cNvSpPr/>
          <p:nvPr/>
        </p:nvSpPr>
        <p:spPr>
          <a:xfrm>
            <a:off x="4041662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4" name="三角形"/>
          <p:cNvSpPr/>
          <p:nvPr/>
        </p:nvSpPr>
        <p:spPr>
          <a:xfrm>
            <a:off x="4041662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5" name="圓形"/>
          <p:cNvSpPr/>
          <p:nvPr/>
        </p:nvSpPr>
        <p:spPr>
          <a:xfrm>
            <a:off x="5086484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6" name="三角形"/>
          <p:cNvSpPr/>
          <p:nvPr/>
        </p:nvSpPr>
        <p:spPr>
          <a:xfrm>
            <a:off x="5086484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7" name="正方形"/>
          <p:cNvSpPr/>
          <p:nvPr/>
        </p:nvSpPr>
        <p:spPr>
          <a:xfrm>
            <a:off x="4564072" y="1223378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8" name="三角形"/>
          <p:cNvSpPr/>
          <p:nvPr/>
        </p:nvSpPr>
        <p:spPr>
          <a:xfrm>
            <a:off x="4564072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9" name="正方形"/>
          <p:cNvSpPr/>
          <p:nvPr/>
        </p:nvSpPr>
        <p:spPr>
          <a:xfrm>
            <a:off x="5086485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0" name="三角形"/>
          <p:cNvSpPr/>
          <p:nvPr/>
        </p:nvSpPr>
        <p:spPr>
          <a:xfrm>
            <a:off x="5086485" y="1060814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1" name="正方形"/>
          <p:cNvSpPr/>
          <p:nvPr/>
        </p:nvSpPr>
        <p:spPr>
          <a:xfrm>
            <a:off x="4564073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2" name="圓形"/>
          <p:cNvSpPr/>
          <p:nvPr/>
        </p:nvSpPr>
        <p:spPr>
          <a:xfrm>
            <a:off x="4564074" y="1115002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3" name="圓形"/>
          <p:cNvSpPr/>
          <p:nvPr/>
        </p:nvSpPr>
        <p:spPr>
          <a:xfrm>
            <a:off x="6131307" y="1223378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4" name="三角形"/>
          <p:cNvSpPr/>
          <p:nvPr/>
        </p:nvSpPr>
        <p:spPr>
          <a:xfrm>
            <a:off x="5608896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5" name="正方形"/>
          <p:cNvSpPr/>
          <p:nvPr/>
        </p:nvSpPr>
        <p:spPr>
          <a:xfrm>
            <a:off x="6131308" y="1169190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6" name="三角形"/>
          <p:cNvSpPr/>
          <p:nvPr/>
        </p:nvSpPr>
        <p:spPr>
          <a:xfrm>
            <a:off x="6131308" y="1115002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7" name="正方形"/>
          <p:cNvSpPr/>
          <p:nvPr/>
        </p:nvSpPr>
        <p:spPr>
          <a:xfrm>
            <a:off x="5608897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8" name="圓形"/>
          <p:cNvSpPr/>
          <p:nvPr/>
        </p:nvSpPr>
        <p:spPr>
          <a:xfrm>
            <a:off x="5608897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9" name="圓形"/>
          <p:cNvSpPr/>
          <p:nvPr/>
        </p:nvSpPr>
        <p:spPr>
          <a:xfrm>
            <a:off x="6131307" y="10066270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0" name="正方形"/>
          <p:cNvSpPr/>
          <p:nvPr/>
        </p:nvSpPr>
        <p:spPr>
          <a:xfrm>
            <a:off x="6131307" y="10608147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1" name="三角形"/>
          <p:cNvSpPr/>
          <p:nvPr/>
        </p:nvSpPr>
        <p:spPr>
          <a:xfrm>
            <a:off x="4041661" y="1223378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2" name="正方形"/>
          <p:cNvSpPr/>
          <p:nvPr/>
        </p:nvSpPr>
        <p:spPr>
          <a:xfrm>
            <a:off x="4041662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3" name="圓形"/>
          <p:cNvSpPr/>
          <p:nvPr/>
        </p:nvSpPr>
        <p:spPr>
          <a:xfrm>
            <a:off x="4041663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4" name="圓形"/>
          <p:cNvSpPr/>
          <p:nvPr/>
        </p:nvSpPr>
        <p:spPr>
          <a:xfrm>
            <a:off x="3519249" y="844063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5" name="正方形"/>
          <p:cNvSpPr/>
          <p:nvPr/>
        </p:nvSpPr>
        <p:spPr>
          <a:xfrm>
            <a:off x="3519249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6" name="三角形"/>
          <p:cNvSpPr/>
          <p:nvPr/>
        </p:nvSpPr>
        <p:spPr>
          <a:xfrm>
            <a:off x="3519249" y="8982515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7" name="圓形"/>
          <p:cNvSpPr/>
          <p:nvPr/>
        </p:nvSpPr>
        <p:spPr>
          <a:xfrm>
            <a:off x="2474427" y="8982515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8" name="正方形"/>
          <p:cNvSpPr/>
          <p:nvPr/>
        </p:nvSpPr>
        <p:spPr>
          <a:xfrm>
            <a:off x="2996837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9" name="三角形"/>
          <p:cNvSpPr/>
          <p:nvPr/>
        </p:nvSpPr>
        <p:spPr>
          <a:xfrm>
            <a:off x="2996837" y="8440638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0" name="圓形"/>
          <p:cNvSpPr/>
          <p:nvPr/>
        </p:nvSpPr>
        <p:spPr>
          <a:xfrm>
            <a:off x="2996838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1" name="正方形"/>
          <p:cNvSpPr/>
          <p:nvPr/>
        </p:nvSpPr>
        <p:spPr>
          <a:xfrm>
            <a:off x="2996838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2" name="三角形"/>
          <p:cNvSpPr/>
          <p:nvPr/>
        </p:nvSpPr>
        <p:spPr>
          <a:xfrm>
            <a:off x="2996838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3" name="圓形"/>
          <p:cNvSpPr/>
          <p:nvPr/>
        </p:nvSpPr>
        <p:spPr>
          <a:xfrm>
            <a:off x="1952016" y="10066270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4" name="正方形"/>
          <p:cNvSpPr/>
          <p:nvPr/>
        </p:nvSpPr>
        <p:spPr>
          <a:xfrm>
            <a:off x="2474427" y="10066270"/>
            <a:ext cx="85991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5" name="三角形"/>
          <p:cNvSpPr/>
          <p:nvPr/>
        </p:nvSpPr>
        <p:spPr>
          <a:xfrm>
            <a:off x="2474427" y="9524393"/>
            <a:ext cx="85991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6" name="正方形"/>
          <p:cNvSpPr/>
          <p:nvPr/>
        </p:nvSpPr>
        <p:spPr>
          <a:xfrm>
            <a:off x="2474427" y="8440638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7" name="三角形"/>
          <p:cNvSpPr/>
          <p:nvPr/>
        </p:nvSpPr>
        <p:spPr>
          <a:xfrm>
            <a:off x="2474427" y="7898760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8" name="圓形"/>
          <p:cNvSpPr/>
          <p:nvPr/>
        </p:nvSpPr>
        <p:spPr>
          <a:xfrm>
            <a:off x="1429604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9" name="正方形"/>
          <p:cNvSpPr/>
          <p:nvPr/>
        </p:nvSpPr>
        <p:spPr>
          <a:xfrm>
            <a:off x="1952015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0" name="正方形"/>
          <p:cNvSpPr/>
          <p:nvPr/>
        </p:nvSpPr>
        <p:spPr>
          <a:xfrm>
            <a:off x="3519250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1" name="圓形"/>
          <p:cNvSpPr/>
          <p:nvPr/>
        </p:nvSpPr>
        <p:spPr>
          <a:xfrm>
            <a:off x="2996839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2" name="正方形"/>
          <p:cNvSpPr/>
          <p:nvPr/>
        </p:nvSpPr>
        <p:spPr>
          <a:xfrm>
            <a:off x="1952015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3" name="三角形"/>
          <p:cNvSpPr/>
          <p:nvPr/>
        </p:nvSpPr>
        <p:spPr>
          <a:xfrm>
            <a:off x="1952015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4" name="正方形"/>
          <p:cNvSpPr/>
          <p:nvPr/>
        </p:nvSpPr>
        <p:spPr>
          <a:xfrm>
            <a:off x="1429604" y="8440637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5" name="圓形"/>
          <p:cNvSpPr/>
          <p:nvPr/>
        </p:nvSpPr>
        <p:spPr>
          <a:xfrm>
            <a:off x="1429604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6" name="正方形"/>
          <p:cNvSpPr/>
          <p:nvPr/>
        </p:nvSpPr>
        <p:spPr>
          <a:xfrm>
            <a:off x="1952015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7" name="圓形"/>
          <p:cNvSpPr/>
          <p:nvPr/>
        </p:nvSpPr>
        <p:spPr>
          <a:xfrm>
            <a:off x="1429604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8" name="正方形"/>
          <p:cNvSpPr/>
          <p:nvPr/>
        </p:nvSpPr>
        <p:spPr>
          <a:xfrm>
            <a:off x="1429604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9" name="三角形"/>
          <p:cNvSpPr/>
          <p:nvPr/>
        </p:nvSpPr>
        <p:spPr>
          <a:xfrm>
            <a:off x="1429604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0" name="圓形"/>
          <p:cNvSpPr/>
          <p:nvPr/>
        </p:nvSpPr>
        <p:spPr>
          <a:xfrm>
            <a:off x="2474427" y="11691903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1" name="三角形"/>
          <p:cNvSpPr/>
          <p:nvPr/>
        </p:nvSpPr>
        <p:spPr>
          <a:xfrm>
            <a:off x="2474427" y="12233780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2" name="正方形"/>
          <p:cNvSpPr/>
          <p:nvPr/>
        </p:nvSpPr>
        <p:spPr>
          <a:xfrm>
            <a:off x="1952015" y="1223378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3" name="三角形"/>
          <p:cNvSpPr/>
          <p:nvPr/>
        </p:nvSpPr>
        <p:spPr>
          <a:xfrm>
            <a:off x="1952015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4" name="正方形"/>
          <p:cNvSpPr/>
          <p:nvPr/>
        </p:nvSpPr>
        <p:spPr>
          <a:xfrm>
            <a:off x="2474427" y="11150025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5" name="三角形"/>
          <p:cNvSpPr/>
          <p:nvPr/>
        </p:nvSpPr>
        <p:spPr>
          <a:xfrm>
            <a:off x="2474427" y="10608147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6" name="正方形"/>
          <p:cNvSpPr/>
          <p:nvPr/>
        </p:nvSpPr>
        <p:spPr>
          <a:xfrm>
            <a:off x="1952015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7" name="圓形"/>
          <p:cNvSpPr/>
          <p:nvPr/>
        </p:nvSpPr>
        <p:spPr>
          <a:xfrm>
            <a:off x="1952017" y="11150025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8" name="圓形"/>
          <p:cNvSpPr/>
          <p:nvPr/>
        </p:nvSpPr>
        <p:spPr>
          <a:xfrm>
            <a:off x="3519250" y="1223378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9" name="三角形"/>
          <p:cNvSpPr/>
          <p:nvPr/>
        </p:nvSpPr>
        <p:spPr>
          <a:xfrm>
            <a:off x="2996838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0" name="正方形"/>
          <p:cNvSpPr/>
          <p:nvPr/>
        </p:nvSpPr>
        <p:spPr>
          <a:xfrm>
            <a:off x="3519251" y="11691902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1" name="三角形"/>
          <p:cNvSpPr/>
          <p:nvPr/>
        </p:nvSpPr>
        <p:spPr>
          <a:xfrm>
            <a:off x="3519251" y="11150024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2" name="正方形"/>
          <p:cNvSpPr/>
          <p:nvPr/>
        </p:nvSpPr>
        <p:spPr>
          <a:xfrm>
            <a:off x="2996839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3" name="圓形"/>
          <p:cNvSpPr/>
          <p:nvPr/>
        </p:nvSpPr>
        <p:spPr>
          <a:xfrm>
            <a:off x="2996840" y="11691902"/>
            <a:ext cx="85991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4" name="圓形"/>
          <p:cNvSpPr/>
          <p:nvPr/>
        </p:nvSpPr>
        <p:spPr>
          <a:xfrm>
            <a:off x="3519249" y="1006627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5" name="正方形"/>
          <p:cNvSpPr/>
          <p:nvPr/>
        </p:nvSpPr>
        <p:spPr>
          <a:xfrm>
            <a:off x="3519249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6" name="三角形"/>
          <p:cNvSpPr/>
          <p:nvPr/>
        </p:nvSpPr>
        <p:spPr>
          <a:xfrm>
            <a:off x="1429604" y="12233781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7" name="正方形"/>
          <p:cNvSpPr/>
          <p:nvPr/>
        </p:nvSpPr>
        <p:spPr>
          <a:xfrm>
            <a:off x="1429604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8" name="圓形"/>
          <p:cNvSpPr/>
          <p:nvPr/>
        </p:nvSpPr>
        <p:spPr>
          <a:xfrm>
            <a:off x="1429605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9" name="圓形"/>
          <p:cNvSpPr/>
          <p:nvPr/>
        </p:nvSpPr>
        <p:spPr>
          <a:xfrm>
            <a:off x="10310600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0" name="正方形"/>
          <p:cNvSpPr/>
          <p:nvPr/>
        </p:nvSpPr>
        <p:spPr>
          <a:xfrm>
            <a:off x="10833012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1" name="三角形"/>
          <p:cNvSpPr/>
          <p:nvPr/>
        </p:nvSpPr>
        <p:spPr>
          <a:xfrm>
            <a:off x="10833012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2" name="圓形"/>
          <p:cNvSpPr/>
          <p:nvPr/>
        </p:nvSpPr>
        <p:spPr>
          <a:xfrm>
            <a:off x="9788190" y="10066270"/>
            <a:ext cx="85991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3" name="正方形"/>
          <p:cNvSpPr/>
          <p:nvPr/>
        </p:nvSpPr>
        <p:spPr>
          <a:xfrm>
            <a:off x="10310600" y="10066270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4" name="三角形"/>
          <p:cNvSpPr/>
          <p:nvPr/>
        </p:nvSpPr>
        <p:spPr>
          <a:xfrm>
            <a:off x="10310600" y="9524393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5" name="正方形"/>
          <p:cNvSpPr/>
          <p:nvPr/>
        </p:nvSpPr>
        <p:spPr>
          <a:xfrm>
            <a:off x="10310600" y="844063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6" name="三角形"/>
          <p:cNvSpPr/>
          <p:nvPr/>
        </p:nvSpPr>
        <p:spPr>
          <a:xfrm>
            <a:off x="10310600" y="78987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7" name="圓形"/>
          <p:cNvSpPr/>
          <p:nvPr/>
        </p:nvSpPr>
        <p:spPr>
          <a:xfrm>
            <a:off x="9265778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8" name="正方形"/>
          <p:cNvSpPr/>
          <p:nvPr/>
        </p:nvSpPr>
        <p:spPr>
          <a:xfrm>
            <a:off x="9788189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9" name="正方形"/>
          <p:cNvSpPr/>
          <p:nvPr/>
        </p:nvSpPr>
        <p:spPr>
          <a:xfrm>
            <a:off x="9788189" y="898251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0" name="三角形"/>
          <p:cNvSpPr/>
          <p:nvPr/>
        </p:nvSpPr>
        <p:spPr>
          <a:xfrm>
            <a:off x="9788189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1" name="正方形"/>
          <p:cNvSpPr/>
          <p:nvPr/>
        </p:nvSpPr>
        <p:spPr>
          <a:xfrm>
            <a:off x="9265777" y="844063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2" name="圓形"/>
          <p:cNvSpPr/>
          <p:nvPr/>
        </p:nvSpPr>
        <p:spPr>
          <a:xfrm>
            <a:off x="9265778" y="898251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3" name="正方形"/>
          <p:cNvSpPr/>
          <p:nvPr/>
        </p:nvSpPr>
        <p:spPr>
          <a:xfrm>
            <a:off x="9788189" y="9524393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4" name="圓形"/>
          <p:cNvSpPr/>
          <p:nvPr/>
        </p:nvSpPr>
        <p:spPr>
          <a:xfrm>
            <a:off x="9265778" y="9524393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5" name="正方形"/>
          <p:cNvSpPr/>
          <p:nvPr/>
        </p:nvSpPr>
        <p:spPr>
          <a:xfrm>
            <a:off x="9265778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6" name="三角形"/>
          <p:cNvSpPr/>
          <p:nvPr/>
        </p:nvSpPr>
        <p:spPr>
          <a:xfrm>
            <a:off x="9265778" y="10066270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7" name="圓形"/>
          <p:cNvSpPr/>
          <p:nvPr/>
        </p:nvSpPr>
        <p:spPr>
          <a:xfrm>
            <a:off x="10310600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8" name="三角形"/>
          <p:cNvSpPr/>
          <p:nvPr/>
        </p:nvSpPr>
        <p:spPr>
          <a:xfrm>
            <a:off x="10310600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9" name="正方形"/>
          <p:cNvSpPr/>
          <p:nvPr/>
        </p:nvSpPr>
        <p:spPr>
          <a:xfrm>
            <a:off x="9788189" y="1223378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0" name="三角形"/>
          <p:cNvSpPr/>
          <p:nvPr/>
        </p:nvSpPr>
        <p:spPr>
          <a:xfrm>
            <a:off x="9788189" y="11691903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1" name="正方形"/>
          <p:cNvSpPr/>
          <p:nvPr/>
        </p:nvSpPr>
        <p:spPr>
          <a:xfrm>
            <a:off x="10310600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2" name="三角形"/>
          <p:cNvSpPr/>
          <p:nvPr/>
        </p:nvSpPr>
        <p:spPr>
          <a:xfrm>
            <a:off x="10310600" y="1060814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3" name="正方形"/>
          <p:cNvSpPr/>
          <p:nvPr/>
        </p:nvSpPr>
        <p:spPr>
          <a:xfrm>
            <a:off x="9788189" y="1060814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4" name="圓形"/>
          <p:cNvSpPr/>
          <p:nvPr/>
        </p:nvSpPr>
        <p:spPr>
          <a:xfrm>
            <a:off x="9788190" y="11150025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5" name="三角形"/>
          <p:cNvSpPr/>
          <p:nvPr/>
        </p:nvSpPr>
        <p:spPr>
          <a:xfrm>
            <a:off x="10833012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6" name="正方形"/>
          <p:cNvSpPr/>
          <p:nvPr/>
        </p:nvSpPr>
        <p:spPr>
          <a:xfrm>
            <a:off x="10833013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7" name="圓形"/>
          <p:cNvSpPr/>
          <p:nvPr/>
        </p:nvSpPr>
        <p:spPr>
          <a:xfrm>
            <a:off x="10833013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8" name="三角形"/>
          <p:cNvSpPr/>
          <p:nvPr/>
        </p:nvSpPr>
        <p:spPr>
          <a:xfrm>
            <a:off x="9265777" y="12233781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9" name="正方形"/>
          <p:cNvSpPr/>
          <p:nvPr/>
        </p:nvSpPr>
        <p:spPr>
          <a:xfrm>
            <a:off x="9265778" y="11150025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0" name="圓形"/>
          <p:cNvSpPr/>
          <p:nvPr/>
        </p:nvSpPr>
        <p:spPr>
          <a:xfrm>
            <a:off x="9265779" y="11691903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1" name="圓形"/>
          <p:cNvSpPr/>
          <p:nvPr/>
        </p:nvSpPr>
        <p:spPr>
          <a:xfrm>
            <a:off x="8743365" y="8440638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2" name="正方形"/>
          <p:cNvSpPr/>
          <p:nvPr/>
        </p:nvSpPr>
        <p:spPr>
          <a:xfrm>
            <a:off x="8743365" y="952439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3" name="三角形"/>
          <p:cNvSpPr/>
          <p:nvPr/>
        </p:nvSpPr>
        <p:spPr>
          <a:xfrm>
            <a:off x="8743365" y="8982514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4" name="圓形"/>
          <p:cNvSpPr/>
          <p:nvPr/>
        </p:nvSpPr>
        <p:spPr>
          <a:xfrm>
            <a:off x="7698543" y="898251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5" name="正方形"/>
          <p:cNvSpPr/>
          <p:nvPr/>
        </p:nvSpPr>
        <p:spPr>
          <a:xfrm>
            <a:off x="8220954" y="8982514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6" name="三角形"/>
          <p:cNvSpPr/>
          <p:nvPr/>
        </p:nvSpPr>
        <p:spPr>
          <a:xfrm>
            <a:off x="8220954" y="8440638"/>
            <a:ext cx="85991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7" name="圓形"/>
          <p:cNvSpPr/>
          <p:nvPr/>
        </p:nvSpPr>
        <p:spPr>
          <a:xfrm>
            <a:off x="8220954" y="952439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8" name="正方形"/>
          <p:cNvSpPr/>
          <p:nvPr/>
        </p:nvSpPr>
        <p:spPr>
          <a:xfrm>
            <a:off x="8220954" y="10608147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9" name="三角形"/>
          <p:cNvSpPr/>
          <p:nvPr/>
        </p:nvSpPr>
        <p:spPr>
          <a:xfrm>
            <a:off x="8220954" y="1006626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0" name="圓形"/>
          <p:cNvSpPr/>
          <p:nvPr/>
        </p:nvSpPr>
        <p:spPr>
          <a:xfrm>
            <a:off x="7176132" y="1006626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1" name="正方形"/>
          <p:cNvSpPr/>
          <p:nvPr/>
        </p:nvSpPr>
        <p:spPr>
          <a:xfrm>
            <a:off x="7698543" y="1006626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2" name="三角形"/>
          <p:cNvSpPr/>
          <p:nvPr/>
        </p:nvSpPr>
        <p:spPr>
          <a:xfrm>
            <a:off x="7698543" y="9524392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3" name="正方形"/>
          <p:cNvSpPr/>
          <p:nvPr/>
        </p:nvSpPr>
        <p:spPr>
          <a:xfrm>
            <a:off x="7698543" y="8440638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4" name="三角形"/>
          <p:cNvSpPr/>
          <p:nvPr/>
        </p:nvSpPr>
        <p:spPr>
          <a:xfrm>
            <a:off x="7698543" y="789876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5" name="圓形"/>
          <p:cNvSpPr/>
          <p:nvPr/>
        </p:nvSpPr>
        <p:spPr>
          <a:xfrm>
            <a:off x="6653720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6" name="正方形"/>
          <p:cNvSpPr/>
          <p:nvPr/>
        </p:nvSpPr>
        <p:spPr>
          <a:xfrm>
            <a:off x="7176131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7" name="正方形"/>
          <p:cNvSpPr/>
          <p:nvPr/>
        </p:nvSpPr>
        <p:spPr>
          <a:xfrm>
            <a:off x="8743366" y="7898760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8" name="圓形"/>
          <p:cNvSpPr/>
          <p:nvPr/>
        </p:nvSpPr>
        <p:spPr>
          <a:xfrm>
            <a:off x="8220955" y="7898760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9" name="正方形"/>
          <p:cNvSpPr/>
          <p:nvPr/>
        </p:nvSpPr>
        <p:spPr>
          <a:xfrm>
            <a:off x="7176131" y="898251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0" name="三角形"/>
          <p:cNvSpPr/>
          <p:nvPr/>
        </p:nvSpPr>
        <p:spPr>
          <a:xfrm>
            <a:off x="7176131" y="8440637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1" name="正方形"/>
          <p:cNvSpPr/>
          <p:nvPr/>
        </p:nvSpPr>
        <p:spPr>
          <a:xfrm>
            <a:off x="6653720" y="8440637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2" name="圓形"/>
          <p:cNvSpPr/>
          <p:nvPr/>
        </p:nvSpPr>
        <p:spPr>
          <a:xfrm>
            <a:off x="6653720" y="898251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3" name="正方形"/>
          <p:cNvSpPr/>
          <p:nvPr/>
        </p:nvSpPr>
        <p:spPr>
          <a:xfrm>
            <a:off x="7176131" y="9524392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4" name="圓形"/>
          <p:cNvSpPr/>
          <p:nvPr/>
        </p:nvSpPr>
        <p:spPr>
          <a:xfrm>
            <a:off x="6653720" y="952439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5" name="正方形"/>
          <p:cNvSpPr/>
          <p:nvPr/>
        </p:nvSpPr>
        <p:spPr>
          <a:xfrm>
            <a:off x="6653720" y="10608147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6" name="三角形"/>
          <p:cNvSpPr/>
          <p:nvPr/>
        </p:nvSpPr>
        <p:spPr>
          <a:xfrm>
            <a:off x="6653720" y="1006626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7" name="圓形"/>
          <p:cNvSpPr/>
          <p:nvPr/>
        </p:nvSpPr>
        <p:spPr>
          <a:xfrm>
            <a:off x="7698543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8" name="三角形"/>
          <p:cNvSpPr/>
          <p:nvPr/>
        </p:nvSpPr>
        <p:spPr>
          <a:xfrm>
            <a:off x="7698543" y="1223377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9" name="正方形"/>
          <p:cNvSpPr/>
          <p:nvPr/>
        </p:nvSpPr>
        <p:spPr>
          <a:xfrm>
            <a:off x="7176131" y="12233779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0" name="三角形"/>
          <p:cNvSpPr/>
          <p:nvPr/>
        </p:nvSpPr>
        <p:spPr>
          <a:xfrm>
            <a:off x="7176131" y="11691902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1" name="正方形"/>
          <p:cNvSpPr/>
          <p:nvPr/>
        </p:nvSpPr>
        <p:spPr>
          <a:xfrm>
            <a:off x="7698543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2" name="三角形"/>
          <p:cNvSpPr/>
          <p:nvPr/>
        </p:nvSpPr>
        <p:spPr>
          <a:xfrm>
            <a:off x="7698543" y="10608147"/>
            <a:ext cx="85992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3" name="正方形"/>
          <p:cNvSpPr/>
          <p:nvPr/>
        </p:nvSpPr>
        <p:spPr>
          <a:xfrm>
            <a:off x="7176131" y="10608147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4" name="圓形"/>
          <p:cNvSpPr/>
          <p:nvPr/>
        </p:nvSpPr>
        <p:spPr>
          <a:xfrm>
            <a:off x="7176133" y="11150024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5" name="圓形"/>
          <p:cNvSpPr/>
          <p:nvPr/>
        </p:nvSpPr>
        <p:spPr>
          <a:xfrm>
            <a:off x="8743366" y="12233779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6" name="三角形"/>
          <p:cNvSpPr/>
          <p:nvPr/>
        </p:nvSpPr>
        <p:spPr>
          <a:xfrm>
            <a:off x="8220954" y="12233779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7" name="正方形"/>
          <p:cNvSpPr/>
          <p:nvPr/>
        </p:nvSpPr>
        <p:spPr>
          <a:xfrm>
            <a:off x="8743367" y="11691901"/>
            <a:ext cx="85991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8" name="三角形"/>
          <p:cNvSpPr/>
          <p:nvPr/>
        </p:nvSpPr>
        <p:spPr>
          <a:xfrm>
            <a:off x="8743367" y="11150024"/>
            <a:ext cx="85991" cy="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9" name="正方形"/>
          <p:cNvSpPr/>
          <p:nvPr/>
        </p:nvSpPr>
        <p:spPr>
          <a:xfrm>
            <a:off x="8220955" y="11150024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0" name="圓形"/>
          <p:cNvSpPr/>
          <p:nvPr/>
        </p:nvSpPr>
        <p:spPr>
          <a:xfrm>
            <a:off x="8220956" y="11691901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1" name="圓形"/>
          <p:cNvSpPr/>
          <p:nvPr/>
        </p:nvSpPr>
        <p:spPr>
          <a:xfrm>
            <a:off x="8743365" y="10066270"/>
            <a:ext cx="85992" cy="85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2" name="正方形"/>
          <p:cNvSpPr/>
          <p:nvPr/>
        </p:nvSpPr>
        <p:spPr>
          <a:xfrm>
            <a:off x="8743365" y="10608147"/>
            <a:ext cx="85992" cy="85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3" name="三角形"/>
          <p:cNvSpPr/>
          <p:nvPr/>
        </p:nvSpPr>
        <p:spPr>
          <a:xfrm>
            <a:off x="6653720" y="12233780"/>
            <a:ext cx="85992" cy="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4" name="正方形"/>
          <p:cNvSpPr/>
          <p:nvPr/>
        </p:nvSpPr>
        <p:spPr>
          <a:xfrm>
            <a:off x="6653720" y="11150024"/>
            <a:ext cx="85992" cy="859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5" name="圓形"/>
          <p:cNvSpPr/>
          <p:nvPr/>
        </p:nvSpPr>
        <p:spPr>
          <a:xfrm>
            <a:off x="6653721" y="11691902"/>
            <a:ext cx="85992" cy="8599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6" name="04"/>
          <p:cNvSpPr txBox="1"/>
          <p:nvPr/>
        </p:nvSpPr>
        <p:spPr>
          <a:xfrm>
            <a:off x="1174210" y="10045739"/>
            <a:ext cx="2767966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1B1B1B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04</a:t>
            </a:r>
          </a:p>
        </p:txBody>
      </p:sp>
      <p:sp>
        <p:nvSpPr>
          <p:cNvPr id="2917" name="並依序由1開始帶入格子內，…"/>
          <p:cNvSpPr txBox="1"/>
          <p:nvPr/>
        </p:nvSpPr>
        <p:spPr>
          <a:xfrm>
            <a:off x="1344794" y="5155245"/>
            <a:ext cx="77897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1B1B1B"/>
                </a:solidFill>
              </a:defRPr>
            </a:pPr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並依序由1開始帶入格子內，</a:t>
            </a:r>
          </a:p>
          <a:p>
            <a:pPr algn="l">
              <a:defRPr sz="4800">
                <a:solidFill>
                  <a:srgbClr val="1B1B1B"/>
                </a:solidFill>
              </a:defRPr>
            </a:pPr>
            <a:r>
              <a:rPr>
                <a:latin typeface="PingFang SC" panose="020B0400000000000000" pitchFamily="34" charset="-122"/>
                <a:ea typeface="PingFang SC" panose="020B0400000000000000" pitchFamily="34" charset="-122"/>
              </a:rPr>
              <a:t>若符合規則就填入該格子</a:t>
            </a:r>
          </a:p>
        </p:txBody>
      </p:sp>
      <p:sp>
        <p:nvSpPr>
          <p:cNvPr id="2918" name="Sudoku_Solver"/>
          <p:cNvSpPr txBox="1"/>
          <p:nvPr/>
        </p:nvSpPr>
        <p:spPr>
          <a:xfrm rot="16200000">
            <a:off x="10075786" y="8640316"/>
            <a:ext cx="1600443" cy="33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1B1B1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" dur="1000" fill="hold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0" dur="700" fill="hold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5" dur="1000" fill="hold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700" fill="hold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74" dur="700" fill="hold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79" dur="700" fill="hold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9" dur="700" fill="hold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4" dur="700" fill="hold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2" grpId="3" animBg="1" advAuto="0"/>
      <p:bldP spid="2733" grpId="4" animBg="1" advAuto="0"/>
      <p:bldP spid="2733" grpId="5" animBg="1" advAuto="0"/>
      <p:bldP spid="2734" grpId="6" animBg="1" advAuto="0"/>
      <p:bldP spid="2735" grpId="7" animBg="1" advAuto="0"/>
      <p:bldP spid="2736" grpId="8" animBg="1" advAuto="0"/>
      <p:bldP spid="2737" grpId="9" animBg="1" advAuto="0"/>
      <p:bldP spid="2737" grpId="18" animBg="1" advAuto="0"/>
      <p:bldP spid="2738" grpId="10" animBg="1" advAuto="0"/>
      <p:bldP spid="2738" grpId="13" animBg="1" advAuto="0"/>
      <p:bldP spid="2739" grpId="11" animBg="1" advAuto="0"/>
      <p:bldP spid="2739" grpId="12" animBg="1" advAuto="0"/>
      <p:bldP spid="2740" grpId="14" animBg="1" advAuto="0"/>
      <p:bldP spid="2740" grpId="17" animBg="1" advAuto="0"/>
      <p:bldP spid="2741" grpId="15" animBg="1" advAuto="0"/>
      <p:bldP spid="2741" grpId="16" animBg="1" advAuto="0"/>
      <p:bldP spid="2742" grpId="19" animBg="1" advAuto="0"/>
      <p:bldP spid="2743" grpId="20" animBg="1" advAuto="0"/>
      <p:bldP spid="2743" grpId="23" animBg="1" advAuto="0"/>
      <p:bldP spid="2744" grpId="21" animBg="1" advAuto="0"/>
      <p:bldP spid="2744" grpId="22" animBg="1" advAuto="0"/>
      <p:bldP spid="2745" grpId="24" animBg="1" advAuto="0"/>
      <p:bldP spid="2746" grpId="25" animBg="1" advAuto="0"/>
      <p:bldP spid="2747" grpId="2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" name="群組"/>
          <p:cNvGrpSpPr/>
          <p:nvPr/>
        </p:nvGrpSpPr>
        <p:grpSpPr>
          <a:xfrm>
            <a:off x="1425958" y="1396228"/>
            <a:ext cx="16307967" cy="10923544"/>
            <a:chOff x="0" y="0"/>
            <a:chExt cx="16307966" cy="10923543"/>
          </a:xfrm>
        </p:grpSpPr>
        <p:sp>
          <p:nvSpPr>
            <p:cNvPr id="2920" name="圓形"/>
            <p:cNvSpPr/>
            <p:nvPr/>
          </p:nvSpPr>
          <p:spPr>
            <a:xfrm>
              <a:off x="4705348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1" name="正方形"/>
            <p:cNvSpPr/>
            <p:nvPr/>
          </p:nvSpPr>
          <p:spPr>
            <a:xfrm>
              <a:off x="4705348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2" name="三角形"/>
            <p:cNvSpPr/>
            <p:nvPr/>
          </p:nvSpPr>
          <p:spPr>
            <a:xfrm>
              <a:off x="4705348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3" name="圓形"/>
            <p:cNvSpPr/>
            <p:nvPr/>
          </p:nvSpPr>
          <p:spPr>
            <a:xfrm>
              <a:off x="3660526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4" name="正方形"/>
            <p:cNvSpPr/>
            <p:nvPr/>
          </p:nvSpPr>
          <p:spPr>
            <a:xfrm>
              <a:off x="418293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5" name="三角形"/>
            <p:cNvSpPr/>
            <p:nvPr/>
          </p:nvSpPr>
          <p:spPr>
            <a:xfrm>
              <a:off x="4182936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6" name="圓形"/>
            <p:cNvSpPr/>
            <p:nvPr/>
          </p:nvSpPr>
          <p:spPr>
            <a:xfrm>
              <a:off x="4182937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7" name="正方形"/>
            <p:cNvSpPr/>
            <p:nvPr/>
          </p:nvSpPr>
          <p:spPr>
            <a:xfrm>
              <a:off x="4182937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8" name="三角形"/>
            <p:cNvSpPr/>
            <p:nvPr/>
          </p:nvSpPr>
          <p:spPr>
            <a:xfrm>
              <a:off x="418293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9" name="圓形"/>
            <p:cNvSpPr/>
            <p:nvPr/>
          </p:nvSpPr>
          <p:spPr>
            <a:xfrm>
              <a:off x="3138115" y="867004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0" name="正方形"/>
            <p:cNvSpPr/>
            <p:nvPr/>
          </p:nvSpPr>
          <p:spPr>
            <a:xfrm>
              <a:off x="3660525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1" name="三角形"/>
            <p:cNvSpPr/>
            <p:nvPr/>
          </p:nvSpPr>
          <p:spPr>
            <a:xfrm>
              <a:off x="3660525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2" name="圓形"/>
            <p:cNvSpPr/>
            <p:nvPr/>
          </p:nvSpPr>
          <p:spPr>
            <a:xfrm>
              <a:off x="3660526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3" name="正方形"/>
            <p:cNvSpPr/>
            <p:nvPr/>
          </p:nvSpPr>
          <p:spPr>
            <a:xfrm>
              <a:off x="3660526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4" name="三角形"/>
            <p:cNvSpPr/>
            <p:nvPr/>
          </p:nvSpPr>
          <p:spPr>
            <a:xfrm>
              <a:off x="3660526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5" name="圓形"/>
            <p:cNvSpPr/>
            <p:nvPr/>
          </p:nvSpPr>
          <p:spPr>
            <a:xfrm>
              <a:off x="2615703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6" name="正方形"/>
            <p:cNvSpPr/>
            <p:nvPr/>
          </p:nvSpPr>
          <p:spPr>
            <a:xfrm>
              <a:off x="3138114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7" name="三角形"/>
            <p:cNvSpPr/>
            <p:nvPr/>
          </p:nvSpPr>
          <p:spPr>
            <a:xfrm>
              <a:off x="3138114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8" name="正方形"/>
            <p:cNvSpPr/>
            <p:nvPr/>
          </p:nvSpPr>
          <p:spPr>
            <a:xfrm>
              <a:off x="4705349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9" name="三角形"/>
            <p:cNvSpPr/>
            <p:nvPr/>
          </p:nvSpPr>
          <p:spPr>
            <a:xfrm>
              <a:off x="4705349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0" name="正方形"/>
            <p:cNvSpPr/>
            <p:nvPr/>
          </p:nvSpPr>
          <p:spPr>
            <a:xfrm>
              <a:off x="4182937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1" name="圓形"/>
            <p:cNvSpPr/>
            <p:nvPr/>
          </p:nvSpPr>
          <p:spPr>
            <a:xfrm>
              <a:off x="4182938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2" name="正方形"/>
            <p:cNvSpPr/>
            <p:nvPr/>
          </p:nvSpPr>
          <p:spPr>
            <a:xfrm>
              <a:off x="3138114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3" name="三角形"/>
            <p:cNvSpPr/>
            <p:nvPr/>
          </p:nvSpPr>
          <p:spPr>
            <a:xfrm>
              <a:off x="3138114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4" name="正方形"/>
            <p:cNvSpPr/>
            <p:nvPr/>
          </p:nvSpPr>
          <p:spPr>
            <a:xfrm>
              <a:off x="2615703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5" name="圓形"/>
            <p:cNvSpPr/>
            <p:nvPr/>
          </p:nvSpPr>
          <p:spPr>
            <a:xfrm>
              <a:off x="2615703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6" name="正方形"/>
            <p:cNvSpPr/>
            <p:nvPr/>
          </p:nvSpPr>
          <p:spPr>
            <a:xfrm>
              <a:off x="3138114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7" name="圓形"/>
            <p:cNvSpPr/>
            <p:nvPr/>
          </p:nvSpPr>
          <p:spPr>
            <a:xfrm>
              <a:off x="2615703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8" name="正方形"/>
            <p:cNvSpPr/>
            <p:nvPr/>
          </p:nvSpPr>
          <p:spPr>
            <a:xfrm>
              <a:off x="2615703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49" name="三角形"/>
            <p:cNvSpPr/>
            <p:nvPr/>
          </p:nvSpPr>
          <p:spPr>
            <a:xfrm>
              <a:off x="261570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0" name="正方形"/>
            <p:cNvSpPr/>
            <p:nvPr/>
          </p:nvSpPr>
          <p:spPr>
            <a:xfrm>
              <a:off x="2615703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1" name="圓形"/>
            <p:cNvSpPr/>
            <p:nvPr/>
          </p:nvSpPr>
          <p:spPr>
            <a:xfrm>
              <a:off x="3660525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2" name="三角形"/>
            <p:cNvSpPr/>
            <p:nvPr/>
          </p:nvSpPr>
          <p:spPr>
            <a:xfrm>
              <a:off x="3660525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3" name="正方形"/>
            <p:cNvSpPr/>
            <p:nvPr/>
          </p:nvSpPr>
          <p:spPr>
            <a:xfrm>
              <a:off x="3138114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4" name="三角形"/>
            <p:cNvSpPr/>
            <p:nvPr/>
          </p:nvSpPr>
          <p:spPr>
            <a:xfrm>
              <a:off x="3138114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5" name="正方形"/>
            <p:cNvSpPr/>
            <p:nvPr/>
          </p:nvSpPr>
          <p:spPr>
            <a:xfrm>
              <a:off x="3660526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6" name="三角形"/>
            <p:cNvSpPr/>
            <p:nvPr/>
          </p:nvSpPr>
          <p:spPr>
            <a:xfrm>
              <a:off x="3660526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7" name="正方形"/>
            <p:cNvSpPr/>
            <p:nvPr/>
          </p:nvSpPr>
          <p:spPr>
            <a:xfrm>
              <a:off x="3138115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8" name="圓形"/>
            <p:cNvSpPr/>
            <p:nvPr/>
          </p:nvSpPr>
          <p:spPr>
            <a:xfrm>
              <a:off x="3138115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59" name="圓形"/>
            <p:cNvSpPr/>
            <p:nvPr/>
          </p:nvSpPr>
          <p:spPr>
            <a:xfrm>
              <a:off x="4705349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0" name="三角形"/>
            <p:cNvSpPr/>
            <p:nvPr/>
          </p:nvSpPr>
          <p:spPr>
            <a:xfrm>
              <a:off x="4182937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1" name="正方形"/>
            <p:cNvSpPr/>
            <p:nvPr/>
          </p:nvSpPr>
          <p:spPr>
            <a:xfrm>
              <a:off x="4705350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2" name="三角形"/>
            <p:cNvSpPr/>
            <p:nvPr/>
          </p:nvSpPr>
          <p:spPr>
            <a:xfrm>
              <a:off x="4705350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3" name="正方形"/>
            <p:cNvSpPr/>
            <p:nvPr/>
          </p:nvSpPr>
          <p:spPr>
            <a:xfrm>
              <a:off x="4182938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4" name="圓形"/>
            <p:cNvSpPr/>
            <p:nvPr/>
          </p:nvSpPr>
          <p:spPr>
            <a:xfrm>
              <a:off x="4182939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5" name="圓形"/>
            <p:cNvSpPr/>
            <p:nvPr/>
          </p:nvSpPr>
          <p:spPr>
            <a:xfrm>
              <a:off x="4705348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6" name="正方形"/>
            <p:cNvSpPr/>
            <p:nvPr/>
          </p:nvSpPr>
          <p:spPr>
            <a:xfrm>
              <a:off x="4705348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7" name="三角形"/>
            <p:cNvSpPr/>
            <p:nvPr/>
          </p:nvSpPr>
          <p:spPr>
            <a:xfrm>
              <a:off x="2615703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8" name="正方形"/>
            <p:cNvSpPr/>
            <p:nvPr/>
          </p:nvSpPr>
          <p:spPr>
            <a:xfrm>
              <a:off x="2615703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9" name="圓形"/>
            <p:cNvSpPr/>
            <p:nvPr/>
          </p:nvSpPr>
          <p:spPr>
            <a:xfrm>
              <a:off x="2615704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0" name="圓形"/>
            <p:cNvSpPr/>
            <p:nvPr/>
          </p:nvSpPr>
          <p:spPr>
            <a:xfrm>
              <a:off x="2093290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1" name="正方形"/>
            <p:cNvSpPr/>
            <p:nvPr/>
          </p:nvSpPr>
          <p:spPr>
            <a:xfrm>
              <a:off x="2093290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2" name="三角形"/>
            <p:cNvSpPr/>
            <p:nvPr/>
          </p:nvSpPr>
          <p:spPr>
            <a:xfrm>
              <a:off x="2093290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3" name="圓形"/>
            <p:cNvSpPr/>
            <p:nvPr/>
          </p:nvSpPr>
          <p:spPr>
            <a:xfrm>
              <a:off x="1048468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4" name="正方形"/>
            <p:cNvSpPr/>
            <p:nvPr/>
          </p:nvSpPr>
          <p:spPr>
            <a:xfrm>
              <a:off x="1570879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5" name="三角形"/>
            <p:cNvSpPr/>
            <p:nvPr/>
          </p:nvSpPr>
          <p:spPr>
            <a:xfrm>
              <a:off x="15708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6" name="圓形"/>
            <p:cNvSpPr/>
            <p:nvPr/>
          </p:nvSpPr>
          <p:spPr>
            <a:xfrm>
              <a:off x="1570879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7" name="正方形"/>
            <p:cNvSpPr/>
            <p:nvPr/>
          </p:nvSpPr>
          <p:spPr>
            <a:xfrm>
              <a:off x="157087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8" name="三角形"/>
            <p:cNvSpPr/>
            <p:nvPr/>
          </p:nvSpPr>
          <p:spPr>
            <a:xfrm>
              <a:off x="157087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9" name="圓形"/>
            <p:cNvSpPr/>
            <p:nvPr/>
          </p:nvSpPr>
          <p:spPr>
            <a:xfrm>
              <a:off x="526057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0" name="正方形"/>
            <p:cNvSpPr/>
            <p:nvPr/>
          </p:nvSpPr>
          <p:spPr>
            <a:xfrm>
              <a:off x="1048468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1" name="三角形"/>
            <p:cNvSpPr/>
            <p:nvPr/>
          </p:nvSpPr>
          <p:spPr>
            <a:xfrm>
              <a:off x="1048468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2" name="圓形"/>
            <p:cNvSpPr/>
            <p:nvPr/>
          </p:nvSpPr>
          <p:spPr>
            <a:xfrm>
              <a:off x="1048468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3" name="正方形"/>
            <p:cNvSpPr/>
            <p:nvPr/>
          </p:nvSpPr>
          <p:spPr>
            <a:xfrm>
              <a:off x="1048468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4" name="三角形"/>
            <p:cNvSpPr/>
            <p:nvPr/>
          </p:nvSpPr>
          <p:spPr>
            <a:xfrm>
              <a:off x="1048468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5" name="圓形"/>
            <p:cNvSpPr/>
            <p:nvPr/>
          </p:nvSpPr>
          <p:spPr>
            <a:xfrm>
              <a:off x="3646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6" name="正方形"/>
            <p:cNvSpPr/>
            <p:nvPr/>
          </p:nvSpPr>
          <p:spPr>
            <a:xfrm>
              <a:off x="526056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7" name="三角形"/>
            <p:cNvSpPr/>
            <p:nvPr/>
          </p:nvSpPr>
          <p:spPr>
            <a:xfrm>
              <a:off x="52605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8" name="正方形"/>
            <p:cNvSpPr/>
            <p:nvPr/>
          </p:nvSpPr>
          <p:spPr>
            <a:xfrm>
              <a:off x="2093291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9" name="三角形"/>
            <p:cNvSpPr/>
            <p:nvPr/>
          </p:nvSpPr>
          <p:spPr>
            <a:xfrm>
              <a:off x="2093291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0" name="正方形"/>
            <p:cNvSpPr/>
            <p:nvPr/>
          </p:nvSpPr>
          <p:spPr>
            <a:xfrm>
              <a:off x="157087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1" name="圓形"/>
            <p:cNvSpPr/>
            <p:nvPr/>
          </p:nvSpPr>
          <p:spPr>
            <a:xfrm>
              <a:off x="1570880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2" name="正方形"/>
            <p:cNvSpPr/>
            <p:nvPr/>
          </p:nvSpPr>
          <p:spPr>
            <a:xfrm>
              <a:off x="52605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3" name="三角形"/>
            <p:cNvSpPr/>
            <p:nvPr/>
          </p:nvSpPr>
          <p:spPr>
            <a:xfrm>
              <a:off x="52605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4" name="正方形"/>
            <p:cNvSpPr/>
            <p:nvPr/>
          </p:nvSpPr>
          <p:spPr>
            <a:xfrm>
              <a:off x="3645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5" name="圓形"/>
            <p:cNvSpPr/>
            <p:nvPr/>
          </p:nvSpPr>
          <p:spPr>
            <a:xfrm>
              <a:off x="3646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6" name="正方形"/>
            <p:cNvSpPr/>
            <p:nvPr/>
          </p:nvSpPr>
          <p:spPr>
            <a:xfrm>
              <a:off x="526056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7" name="圓形"/>
            <p:cNvSpPr/>
            <p:nvPr/>
          </p:nvSpPr>
          <p:spPr>
            <a:xfrm>
              <a:off x="3646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8" name="正方形"/>
            <p:cNvSpPr/>
            <p:nvPr/>
          </p:nvSpPr>
          <p:spPr>
            <a:xfrm>
              <a:off x="364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9" name="三角形"/>
            <p:cNvSpPr/>
            <p:nvPr/>
          </p:nvSpPr>
          <p:spPr>
            <a:xfrm>
              <a:off x="3646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0" name="正方形"/>
            <p:cNvSpPr/>
            <p:nvPr/>
          </p:nvSpPr>
          <p:spPr>
            <a:xfrm>
              <a:off x="3646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1" name="圓形"/>
            <p:cNvSpPr/>
            <p:nvPr/>
          </p:nvSpPr>
          <p:spPr>
            <a:xfrm>
              <a:off x="1048468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2" name="三角形"/>
            <p:cNvSpPr/>
            <p:nvPr/>
          </p:nvSpPr>
          <p:spPr>
            <a:xfrm>
              <a:off x="1048468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3" name="正方形"/>
            <p:cNvSpPr/>
            <p:nvPr/>
          </p:nvSpPr>
          <p:spPr>
            <a:xfrm>
              <a:off x="526056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4" name="三角形"/>
            <p:cNvSpPr/>
            <p:nvPr/>
          </p:nvSpPr>
          <p:spPr>
            <a:xfrm>
              <a:off x="526056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5" name="正方形"/>
            <p:cNvSpPr/>
            <p:nvPr/>
          </p:nvSpPr>
          <p:spPr>
            <a:xfrm>
              <a:off x="1048468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6" name="三角形"/>
            <p:cNvSpPr/>
            <p:nvPr/>
          </p:nvSpPr>
          <p:spPr>
            <a:xfrm>
              <a:off x="1048468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7" name="正方形"/>
            <p:cNvSpPr/>
            <p:nvPr/>
          </p:nvSpPr>
          <p:spPr>
            <a:xfrm>
              <a:off x="52605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8" name="圓形"/>
            <p:cNvSpPr/>
            <p:nvPr/>
          </p:nvSpPr>
          <p:spPr>
            <a:xfrm>
              <a:off x="526058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9" name="圓形"/>
            <p:cNvSpPr/>
            <p:nvPr/>
          </p:nvSpPr>
          <p:spPr>
            <a:xfrm>
              <a:off x="2093291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0" name="三角形"/>
            <p:cNvSpPr/>
            <p:nvPr/>
          </p:nvSpPr>
          <p:spPr>
            <a:xfrm>
              <a:off x="157087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1" name="正方形"/>
            <p:cNvSpPr/>
            <p:nvPr/>
          </p:nvSpPr>
          <p:spPr>
            <a:xfrm>
              <a:off x="2093292" y="1029567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2" name="三角形"/>
            <p:cNvSpPr/>
            <p:nvPr/>
          </p:nvSpPr>
          <p:spPr>
            <a:xfrm>
              <a:off x="20932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3" name="正方形"/>
            <p:cNvSpPr/>
            <p:nvPr/>
          </p:nvSpPr>
          <p:spPr>
            <a:xfrm>
              <a:off x="1570880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4" name="圓形"/>
            <p:cNvSpPr/>
            <p:nvPr/>
          </p:nvSpPr>
          <p:spPr>
            <a:xfrm>
              <a:off x="1570881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5" name="圓形"/>
            <p:cNvSpPr/>
            <p:nvPr/>
          </p:nvSpPr>
          <p:spPr>
            <a:xfrm>
              <a:off x="2093290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6" name="正方形"/>
            <p:cNvSpPr/>
            <p:nvPr/>
          </p:nvSpPr>
          <p:spPr>
            <a:xfrm>
              <a:off x="2093290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7" name="三角形"/>
            <p:cNvSpPr/>
            <p:nvPr/>
          </p:nvSpPr>
          <p:spPr>
            <a:xfrm>
              <a:off x="3645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8" name="正方形"/>
            <p:cNvSpPr/>
            <p:nvPr/>
          </p:nvSpPr>
          <p:spPr>
            <a:xfrm>
              <a:off x="3646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9" name="圓形"/>
            <p:cNvSpPr/>
            <p:nvPr/>
          </p:nvSpPr>
          <p:spPr>
            <a:xfrm>
              <a:off x="3647" y="1029567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0" name="圓形"/>
            <p:cNvSpPr/>
            <p:nvPr/>
          </p:nvSpPr>
          <p:spPr>
            <a:xfrm>
              <a:off x="9929464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1" name="正方形"/>
            <p:cNvSpPr/>
            <p:nvPr/>
          </p:nvSpPr>
          <p:spPr>
            <a:xfrm>
              <a:off x="9929464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2" name="三角形"/>
            <p:cNvSpPr/>
            <p:nvPr/>
          </p:nvSpPr>
          <p:spPr>
            <a:xfrm>
              <a:off x="9929464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3" name="圓形"/>
            <p:cNvSpPr/>
            <p:nvPr/>
          </p:nvSpPr>
          <p:spPr>
            <a:xfrm>
              <a:off x="8884642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4" name="正方形"/>
            <p:cNvSpPr/>
            <p:nvPr/>
          </p:nvSpPr>
          <p:spPr>
            <a:xfrm>
              <a:off x="9407052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5" name="三角形"/>
            <p:cNvSpPr/>
            <p:nvPr/>
          </p:nvSpPr>
          <p:spPr>
            <a:xfrm>
              <a:off x="9407052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6" name="圓形"/>
            <p:cNvSpPr/>
            <p:nvPr/>
          </p:nvSpPr>
          <p:spPr>
            <a:xfrm>
              <a:off x="9407053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7" name="正方形"/>
            <p:cNvSpPr/>
            <p:nvPr/>
          </p:nvSpPr>
          <p:spPr>
            <a:xfrm>
              <a:off x="9407053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8" name="三角形"/>
            <p:cNvSpPr/>
            <p:nvPr/>
          </p:nvSpPr>
          <p:spPr>
            <a:xfrm>
              <a:off x="940705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9" name="圓形"/>
            <p:cNvSpPr/>
            <p:nvPr/>
          </p:nvSpPr>
          <p:spPr>
            <a:xfrm>
              <a:off x="8362231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0" name="正方形"/>
            <p:cNvSpPr/>
            <p:nvPr/>
          </p:nvSpPr>
          <p:spPr>
            <a:xfrm>
              <a:off x="8884642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1" name="三角形"/>
            <p:cNvSpPr/>
            <p:nvPr/>
          </p:nvSpPr>
          <p:spPr>
            <a:xfrm>
              <a:off x="8884642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2" name="圓形"/>
            <p:cNvSpPr/>
            <p:nvPr/>
          </p:nvSpPr>
          <p:spPr>
            <a:xfrm>
              <a:off x="8884642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3" name="正方形"/>
            <p:cNvSpPr/>
            <p:nvPr/>
          </p:nvSpPr>
          <p:spPr>
            <a:xfrm>
              <a:off x="8884642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4" name="三角形"/>
            <p:cNvSpPr/>
            <p:nvPr/>
          </p:nvSpPr>
          <p:spPr>
            <a:xfrm>
              <a:off x="8884642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5" name="圓形"/>
            <p:cNvSpPr/>
            <p:nvPr/>
          </p:nvSpPr>
          <p:spPr>
            <a:xfrm>
              <a:off x="7839819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6" name="正方形"/>
            <p:cNvSpPr/>
            <p:nvPr/>
          </p:nvSpPr>
          <p:spPr>
            <a:xfrm>
              <a:off x="8362230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7" name="三角形"/>
            <p:cNvSpPr/>
            <p:nvPr/>
          </p:nvSpPr>
          <p:spPr>
            <a:xfrm>
              <a:off x="8362230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8" name="正方形"/>
            <p:cNvSpPr/>
            <p:nvPr/>
          </p:nvSpPr>
          <p:spPr>
            <a:xfrm>
              <a:off x="9929465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9" name="三角形"/>
            <p:cNvSpPr/>
            <p:nvPr/>
          </p:nvSpPr>
          <p:spPr>
            <a:xfrm>
              <a:off x="9929465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0" name="正方形"/>
            <p:cNvSpPr/>
            <p:nvPr/>
          </p:nvSpPr>
          <p:spPr>
            <a:xfrm>
              <a:off x="9407053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1" name="圓形"/>
            <p:cNvSpPr/>
            <p:nvPr/>
          </p:nvSpPr>
          <p:spPr>
            <a:xfrm>
              <a:off x="9407054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2" name="正方形"/>
            <p:cNvSpPr/>
            <p:nvPr/>
          </p:nvSpPr>
          <p:spPr>
            <a:xfrm>
              <a:off x="8362230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3" name="三角形"/>
            <p:cNvSpPr/>
            <p:nvPr/>
          </p:nvSpPr>
          <p:spPr>
            <a:xfrm>
              <a:off x="8362230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4" name="正方形"/>
            <p:cNvSpPr/>
            <p:nvPr/>
          </p:nvSpPr>
          <p:spPr>
            <a:xfrm>
              <a:off x="7839819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5" name="圓形"/>
            <p:cNvSpPr/>
            <p:nvPr/>
          </p:nvSpPr>
          <p:spPr>
            <a:xfrm>
              <a:off x="7839819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6" name="正方形"/>
            <p:cNvSpPr/>
            <p:nvPr/>
          </p:nvSpPr>
          <p:spPr>
            <a:xfrm>
              <a:off x="8362230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7" name="圓形"/>
            <p:cNvSpPr/>
            <p:nvPr/>
          </p:nvSpPr>
          <p:spPr>
            <a:xfrm>
              <a:off x="7839819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8" name="正方形"/>
            <p:cNvSpPr/>
            <p:nvPr/>
          </p:nvSpPr>
          <p:spPr>
            <a:xfrm>
              <a:off x="783981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9" name="三角形"/>
            <p:cNvSpPr/>
            <p:nvPr/>
          </p:nvSpPr>
          <p:spPr>
            <a:xfrm>
              <a:off x="783981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0" name="正方形"/>
            <p:cNvSpPr/>
            <p:nvPr/>
          </p:nvSpPr>
          <p:spPr>
            <a:xfrm>
              <a:off x="783981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1" name="圓形"/>
            <p:cNvSpPr/>
            <p:nvPr/>
          </p:nvSpPr>
          <p:spPr>
            <a:xfrm>
              <a:off x="8884642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2" name="三角形"/>
            <p:cNvSpPr/>
            <p:nvPr/>
          </p:nvSpPr>
          <p:spPr>
            <a:xfrm>
              <a:off x="8884642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3" name="正方形"/>
            <p:cNvSpPr/>
            <p:nvPr/>
          </p:nvSpPr>
          <p:spPr>
            <a:xfrm>
              <a:off x="8362230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4" name="三角形"/>
            <p:cNvSpPr/>
            <p:nvPr/>
          </p:nvSpPr>
          <p:spPr>
            <a:xfrm>
              <a:off x="8362230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5" name="正方形"/>
            <p:cNvSpPr/>
            <p:nvPr/>
          </p:nvSpPr>
          <p:spPr>
            <a:xfrm>
              <a:off x="8884642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6" name="三角形"/>
            <p:cNvSpPr/>
            <p:nvPr/>
          </p:nvSpPr>
          <p:spPr>
            <a:xfrm>
              <a:off x="8884642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7" name="正方形"/>
            <p:cNvSpPr/>
            <p:nvPr/>
          </p:nvSpPr>
          <p:spPr>
            <a:xfrm>
              <a:off x="8362230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8" name="圓形"/>
            <p:cNvSpPr/>
            <p:nvPr/>
          </p:nvSpPr>
          <p:spPr>
            <a:xfrm>
              <a:off x="8362232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9" name="圓形"/>
            <p:cNvSpPr/>
            <p:nvPr/>
          </p:nvSpPr>
          <p:spPr>
            <a:xfrm>
              <a:off x="9929465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0" name="三角形"/>
            <p:cNvSpPr/>
            <p:nvPr/>
          </p:nvSpPr>
          <p:spPr>
            <a:xfrm>
              <a:off x="9407053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1" name="正方形"/>
            <p:cNvSpPr/>
            <p:nvPr/>
          </p:nvSpPr>
          <p:spPr>
            <a:xfrm>
              <a:off x="9929466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2" name="三角形"/>
            <p:cNvSpPr/>
            <p:nvPr/>
          </p:nvSpPr>
          <p:spPr>
            <a:xfrm>
              <a:off x="9929466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3" name="正方形"/>
            <p:cNvSpPr/>
            <p:nvPr/>
          </p:nvSpPr>
          <p:spPr>
            <a:xfrm>
              <a:off x="940705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4" name="圓形"/>
            <p:cNvSpPr/>
            <p:nvPr/>
          </p:nvSpPr>
          <p:spPr>
            <a:xfrm>
              <a:off x="9407055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5" name="圓形"/>
            <p:cNvSpPr/>
            <p:nvPr/>
          </p:nvSpPr>
          <p:spPr>
            <a:xfrm>
              <a:off x="9929464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6" name="正方形"/>
            <p:cNvSpPr/>
            <p:nvPr/>
          </p:nvSpPr>
          <p:spPr>
            <a:xfrm>
              <a:off x="9929464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7" name="三角形"/>
            <p:cNvSpPr/>
            <p:nvPr/>
          </p:nvSpPr>
          <p:spPr>
            <a:xfrm>
              <a:off x="7839819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8" name="正方形"/>
            <p:cNvSpPr/>
            <p:nvPr/>
          </p:nvSpPr>
          <p:spPr>
            <a:xfrm>
              <a:off x="7839819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9" name="圓形"/>
            <p:cNvSpPr/>
            <p:nvPr/>
          </p:nvSpPr>
          <p:spPr>
            <a:xfrm>
              <a:off x="7839820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0" name="圓形"/>
            <p:cNvSpPr/>
            <p:nvPr/>
          </p:nvSpPr>
          <p:spPr>
            <a:xfrm>
              <a:off x="7317406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1" name="正方形"/>
            <p:cNvSpPr/>
            <p:nvPr/>
          </p:nvSpPr>
          <p:spPr>
            <a:xfrm>
              <a:off x="7317406" y="812816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2" name="三角形"/>
            <p:cNvSpPr/>
            <p:nvPr/>
          </p:nvSpPr>
          <p:spPr>
            <a:xfrm>
              <a:off x="7317406" y="758628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3" name="圓形"/>
            <p:cNvSpPr/>
            <p:nvPr/>
          </p:nvSpPr>
          <p:spPr>
            <a:xfrm>
              <a:off x="6272584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4" name="正方形"/>
            <p:cNvSpPr/>
            <p:nvPr/>
          </p:nvSpPr>
          <p:spPr>
            <a:xfrm>
              <a:off x="6794995" y="758628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5" name="三角形"/>
            <p:cNvSpPr/>
            <p:nvPr/>
          </p:nvSpPr>
          <p:spPr>
            <a:xfrm>
              <a:off x="6794995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6" name="圓形"/>
            <p:cNvSpPr/>
            <p:nvPr/>
          </p:nvSpPr>
          <p:spPr>
            <a:xfrm>
              <a:off x="6794996" y="812816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7" name="正方形"/>
            <p:cNvSpPr/>
            <p:nvPr/>
          </p:nvSpPr>
          <p:spPr>
            <a:xfrm>
              <a:off x="6794996" y="921191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8" name="三角形"/>
            <p:cNvSpPr/>
            <p:nvPr/>
          </p:nvSpPr>
          <p:spPr>
            <a:xfrm>
              <a:off x="6794996" y="867004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9" name="圓形"/>
            <p:cNvSpPr/>
            <p:nvPr/>
          </p:nvSpPr>
          <p:spPr>
            <a:xfrm>
              <a:off x="5750173" y="867004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0" name="正方形"/>
            <p:cNvSpPr/>
            <p:nvPr/>
          </p:nvSpPr>
          <p:spPr>
            <a:xfrm>
              <a:off x="6272584" y="867004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1" name="三角形"/>
            <p:cNvSpPr/>
            <p:nvPr/>
          </p:nvSpPr>
          <p:spPr>
            <a:xfrm>
              <a:off x="6272584" y="812816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2" name="圓形"/>
            <p:cNvSpPr/>
            <p:nvPr/>
          </p:nvSpPr>
          <p:spPr>
            <a:xfrm>
              <a:off x="6272584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3" name="正方形"/>
            <p:cNvSpPr/>
            <p:nvPr/>
          </p:nvSpPr>
          <p:spPr>
            <a:xfrm>
              <a:off x="6272584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4" name="三角形"/>
            <p:cNvSpPr/>
            <p:nvPr/>
          </p:nvSpPr>
          <p:spPr>
            <a:xfrm>
              <a:off x="6272584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5" name="圓形"/>
            <p:cNvSpPr/>
            <p:nvPr/>
          </p:nvSpPr>
          <p:spPr>
            <a:xfrm>
              <a:off x="5227762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6" name="正方形"/>
            <p:cNvSpPr/>
            <p:nvPr/>
          </p:nvSpPr>
          <p:spPr>
            <a:xfrm>
              <a:off x="5750173" y="650253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7" name="三角形"/>
            <p:cNvSpPr/>
            <p:nvPr/>
          </p:nvSpPr>
          <p:spPr>
            <a:xfrm>
              <a:off x="5750173" y="59606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8" name="正方形"/>
            <p:cNvSpPr/>
            <p:nvPr/>
          </p:nvSpPr>
          <p:spPr>
            <a:xfrm>
              <a:off x="7317407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9" name="三角形"/>
            <p:cNvSpPr/>
            <p:nvPr/>
          </p:nvSpPr>
          <p:spPr>
            <a:xfrm>
              <a:off x="7317407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0" name="正方形"/>
            <p:cNvSpPr/>
            <p:nvPr/>
          </p:nvSpPr>
          <p:spPr>
            <a:xfrm>
              <a:off x="6794996" y="596065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1" name="圓形"/>
            <p:cNvSpPr/>
            <p:nvPr/>
          </p:nvSpPr>
          <p:spPr>
            <a:xfrm>
              <a:off x="6794996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2" name="正方形"/>
            <p:cNvSpPr/>
            <p:nvPr/>
          </p:nvSpPr>
          <p:spPr>
            <a:xfrm>
              <a:off x="5750173" y="758628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3" name="三角形"/>
            <p:cNvSpPr/>
            <p:nvPr/>
          </p:nvSpPr>
          <p:spPr>
            <a:xfrm>
              <a:off x="5750173" y="704440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4" name="正方形"/>
            <p:cNvSpPr/>
            <p:nvPr/>
          </p:nvSpPr>
          <p:spPr>
            <a:xfrm>
              <a:off x="5227761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5" name="圓形"/>
            <p:cNvSpPr/>
            <p:nvPr/>
          </p:nvSpPr>
          <p:spPr>
            <a:xfrm>
              <a:off x="5227762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6" name="正方形"/>
            <p:cNvSpPr/>
            <p:nvPr/>
          </p:nvSpPr>
          <p:spPr>
            <a:xfrm>
              <a:off x="5750173" y="812816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7" name="圓形"/>
            <p:cNvSpPr/>
            <p:nvPr/>
          </p:nvSpPr>
          <p:spPr>
            <a:xfrm>
              <a:off x="5227762" y="812816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8" name="正方形"/>
            <p:cNvSpPr/>
            <p:nvPr/>
          </p:nvSpPr>
          <p:spPr>
            <a:xfrm>
              <a:off x="5227762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9" name="三角形"/>
            <p:cNvSpPr/>
            <p:nvPr/>
          </p:nvSpPr>
          <p:spPr>
            <a:xfrm>
              <a:off x="5227762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0" name="正方形"/>
            <p:cNvSpPr/>
            <p:nvPr/>
          </p:nvSpPr>
          <p:spPr>
            <a:xfrm>
              <a:off x="5227762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1" name="圓形"/>
            <p:cNvSpPr/>
            <p:nvPr/>
          </p:nvSpPr>
          <p:spPr>
            <a:xfrm>
              <a:off x="6272584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2" name="三角形"/>
            <p:cNvSpPr/>
            <p:nvPr/>
          </p:nvSpPr>
          <p:spPr>
            <a:xfrm>
              <a:off x="6272584" y="1083755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3" name="正方形"/>
            <p:cNvSpPr/>
            <p:nvPr/>
          </p:nvSpPr>
          <p:spPr>
            <a:xfrm>
              <a:off x="5750173" y="1083755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4" name="三角形"/>
            <p:cNvSpPr/>
            <p:nvPr/>
          </p:nvSpPr>
          <p:spPr>
            <a:xfrm>
              <a:off x="5750173" y="10295673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5" name="正方形"/>
            <p:cNvSpPr/>
            <p:nvPr/>
          </p:nvSpPr>
          <p:spPr>
            <a:xfrm>
              <a:off x="627258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6" name="三角形"/>
            <p:cNvSpPr/>
            <p:nvPr/>
          </p:nvSpPr>
          <p:spPr>
            <a:xfrm>
              <a:off x="6272584" y="921191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7" name="正方形"/>
            <p:cNvSpPr/>
            <p:nvPr/>
          </p:nvSpPr>
          <p:spPr>
            <a:xfrm>
              <a:off x="5750173" y="921191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8" name="圓形"/>
            <p:cNvSpPr/>
            <p:nvPr/>
          </p:nvSpPr>
          <p:spPr>
            <a:xfrm>
              <a:off x="5750174" y="9753796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9" name="圓形"/>
            <p:cNvSpPr/>
            <p:nvPr/>
          </p:nvSpPr>
          <p:spPr>
            <a:xfrm>
              <a:off x="7317407" y="1083755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0" name="三角形"/>
            <p:cNvSpPr/>
            <p:nvPr/>
          </p:nvSpPr>
          <p:spPr>
            <a:xfrm>
              <a:off x="6794996" y="1083755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1" name="正方形"/>
            <p:cNvSpPr/>
            <p:nvPr/>
          </p:nvSpPr>
          <p:spPr>
            <a:xfrm>
              <a:off x="7317408" y="10295673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2" name="三角形"/>
            <p:cNvSpPr/>
            <p:nvPr/>
          </p:nvSpPr>
          <p:spPr>
            <a:xfrm>
              <a:off x="7317408" y="975379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3" name="正方形"/>
            <p:cNvSpPr/>
            <p:nvPr/>
          </p:nvSpPr>
          <p:spPr>
            <a:xfrm>
              <a:off x="6794996" y="975379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4" name="圓形"/>
            <p:cNvSpPr/>
            <p:nvPr/>
          </p:nvSpPr>
          <p:spPr>
            <a:xfrm>
              <a:off x="6794997" y="10295673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5" name="圓形"/>
            <p:cNvSpPr/>
            <p:nvPr/>
          </p:nvSpPr>
          <p:spPr>
            <a:xfrm>
              <a:off x="7317406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6" name="正方形"/>
            <p:cNvSpPr/>
            <p:nvPr/>
          </p:nvSpPr>
          <p:spPr>
            <a:xfrm>
              <a:off x="7317406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7" name="三角形"/>
            <p:cNvSpPr/>
            <p:nvPr/>
          </p:nvSpPr>
          <p:spPr>
            <a:xfrm>
              <a:off x="522776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8" name="正方形"/>
            <p:cNvSpPr/>
            <p:nvPr/>
          </p:nvSpPr>
          <p:spPr>
            <a:xfrm>
              <a:off x="5227762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9" name="圓形"/>
            <p:cNvSpPr/>
            <p:nvPr/>
          </p:nvSpPr>
          <p:spPr>
            <a:xfrm>
              <a:off x="5227763" y="1029567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0" name="圓形"/>
            <p:cNvSpPr/>
            <p:nvPr/>
          </p:nvSpPr>
          <p:spPr>
            <a:xfrm>
              <a:off x="4701702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1" name="正方形"/>
            <p:cNvSpPr/>
            <p:nvPr/>
          </p:nvSpPr>
          <p:spPr>
            <a:xfrm>
              <a:off x="4701702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2" name="三角形"/>
            <p:cNvSpPr/>
            <p:nvPr/>
          </p:nvSpPr>
          <p:spPr>
            <a:xfrm>
              <a:off x="4701702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3" name="圓形"/>
            <p:cNvSpPr/>
            <p:nvPr/>
          </p:nvSpPr>
          <p:spPr>
            <a:xfrm>
              <a:off x="3656880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4" name="正方形"/>
            <p:cNvSpPr/>
            <p:nvPr/>
          </p:nvSpPr>
          <p:spPr>
            <a:xfrm>
              <a:off x="4179291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5" name="三角形"/>
            <p:cNvSpPr/>
            <p:nvPr/>
          </p:nvSpPr>
          <p:spPr>
            <a:xfrm>
              <a:off x="4179291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6" name="圓形"/>
            <p:cNvSpPr/>
            <p:nvPr/>
          </p:nvSpPr>
          <p:spPr>
            <a:xfrm>
              <a:off x="4179292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7" name="正方形"/>
            <p:cNvSpPr/>
            <p:nvPr/>
          </p:nvSpPr>
          <p:spPr>
            <a:xfrm>
              <a:off x="4179292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8" name="三角形"/>
            <p:cNvSpPr/>
            <p:nvPr/>
          </p:nvSpPr>
          <p:spPr>
            <a:xfrm>
              <a:off x="4179292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9" name="圓形"/>
            <p:cNvSpPr/>
            <p:nvPr/>
          </p:nvSpPr>
          <p:spPr>
            <a:xfrm>
              <a:off x="3134469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0" name="正方形"/>
            <p:cNvSpPr/>
            <p:nvPr/>
          </p:nvSpPr>
          <p:spPr>
            <a:xfrm>
              <a:off x="3656880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1" name="三角形"/>
            <p:cNvSpPr/>
            <p:nvPr/>
          </p:nvSpPr>
          <p:spPr>
            <a:xfrm>
              <a:off x="3656880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2" name="圓形"/>
            <p:cNvSpPr/>
            <p:nvPr/>
          </p:nvSpPr>
          <p:spPr>
            <a:xfrm>
              <a:off x="3656880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3" name="正方形"/>
            <p:cNvSpPr/>
            <p:nvPr/>
          </p:nvSpPr>
          <p:spPr>
            <a:xfrm>
              <a:off x="3656880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4" name="三角形"/>
            <p:cNvSpPr/>
            <p:nvPr/>
          </p:nvSpPr>
          <p:spPr>
            <a:xfrm>
              <a:off x="3656880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5" name="圓形"/>
            <p:cNvSpPr/>
            <p:nvPr/>
          </p:nvSpPr>
          <p:spPr>
            <a:xfrm>
              <a:off x="2612058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6" name="正方形"/>
            <p:cNvSpPr/>
            <p:nvPr/>
          </p:nvSpPr>
          <p:spPr>
            <a:xfrm>
              <a:off x="3134469" y="54187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7" name="三角形"/>
            <p:cNvSpPr/>
            <p:nvPr/>
          </p:nvSpPr>
          <p:spPr>
            <a:xfrm>
              <a:off x="3134469" y="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8" name="正方形"/>
            <p:cNvSpPr/>
            <p:nvPr/>
          </p:nvSpPr>
          <p:spPr>
            <a:xfrm>
              <a:off x="4701703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9" name="三角形"/>
            <p:cNvSpPr/>
            <p:nvPr/>
          </p:nvSpPr>
          <p:spPr>
            <a:xfrm>
              <a:off x="4701703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0" name="正方形"/>
            <p:cNvSpPr/>
            <p:nvPr/>
          </p:nvSpPr>
          <p:spPr>
            <a:xfrm>
              <a:off x="4179292" y="1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1" name="圓形"/>
            <p:cNvSpPr/>
            <p:nvPr/>
          </p:nvSpPr>
          <p:spPr>
            <a:xfrm>
              <a:off x="4179292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2" name="正方形"/>
            <p:cNvSpPr/>
            <p:nvPr/>
          </p:nvSpPr>
          <p:spPr>
            <a:xfrm>
              <a:off x="3134469" y="162563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3" name="三角形"/>
            <p:cNvSpPr/>
            <p:nvPr/>
          </p:nvSpPr>
          <p:spPr>
            <a:xfrm>
              <a:off x="3134469" y="10837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4" name="正方形"/>
            <p:cNvSpPr/>
            <p:nvPr/>
          </p:nvSpPr>
          <p:spPr>
            <a:xfrm>
              <a:off x="2612057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5" name="圓形"/>
            <p:cNvSpPr/>
            <p:nvPr/>
          </p:nvSpPr>
          <p:spPr>
            <a:xfrm>
              <a:off x="2612058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6" name="正方形"/>
            <p:cNvSpPr/>
            <p:nvPr/>
          </p:nvSpPr>
          <p:spPr>
            <a:xfrm>
              <a:off x="3134469" y="216751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7" name="圓形"/>
            <p:cNvSpPr/>
            <p:nvPr/>
          </p:nvSpPr>
          <p:spPr>
            <a:xfrm>
              <a:off x="2612058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8" name="正方形"/>
            <p:cNvSpPr/>
            <p:nvPr/>
          </p:nvSpPr>
          <p:spPr>
            <a:xfrm>
              <a:off x="261205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9" name="三角形"/>
            <p:cNvSpPr/>
            <p:nvPr/>
          </p:nvSpPr>
          <p:spPr>
            <a:xfrm>
              <a:off x="261205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0" name="正方形"/>
            <p:cNvSpPr/>
            <p:nvPr/>
          </p:nvSpPr>
          <p:spPr>
            <a:xfrm>
              <a:off x="2612058" y="1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1" name="圓形"/>
            <p:cNvSpPr/>
            <p:nvPr/>
          </p:nvSpPr>
          <p:spPr>
            <a:xfrm>
              <a:off x="3656880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2" name="三角形"/>
            <p:cNvSpPr/>
            <p:nvPr/>
          </p:nvSpPr>
          <p:spPr>
            <a:xfrm>
              <a:off x="3656880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3" name="正方形"/>
            <p:cNvSpPr/>
            <p:nvPr/>
          </p:nvSpPr>
          <p:spPr>
            <a:xfrm>
              <a:off x="3134469" y="487689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4" name="三角形"/>
            <p:cNvSpPr/>
            <p:nvPr/>
          </p:nvSpPr>
          <p:spPr>
            <a:xfrm>
              <a:off x="3134469" y="433502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5" name="正方形"/>
            <p:cNvSpPr/>
            <p:nvPr/>
          </p:nvSpPr>
          <p:spPr>
            <a:xfrm>
              <a:off x="3656880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6" name="三角形"/>
            <p:cNvSpPr/>
            <p:nvPr/>
          </p:nvSpPr>
          <p:spPr>
            <a:xfrm>
              <a:off x="3656880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7" name="正方形"/>
            <p:cNvSpPr/>
            <p:nvPr/>
          </p:nvSpPr>
          <p:spPr>
            <a:xfrm>
              <a:off x="3134469" y="325126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8" name="圓形"/>
            <p:cNvSpPr/>
            <p:nvPr/>
          </p:nvSpPr>
          <p:spPr>
            <a:xfrm>
              <a:off x="3134470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9" name="圓形"/>
            <p:cNvSpPr/>
            <p:nvPr/>
          </p:nvSpPr>
          <p:spPr>
            <a:xfrm>
              <a:off x="4701703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0" name="三角形"/>
            <p:cNvSpPr/>
            <p:nvPr/>
          </p:nvSpPr>
          <p:spPr>
            <a:xfrm>
              <a:off x="4701703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1" name="正方形"/>
            <p:cNvSpPr/>
            <p:nvPr/>
          </p:nvSpPr>
          <p:spPr>
            <a:xfrm>
              <a:off x="4179292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2" name="三角形"/>
            <p:cNvSpPr/>
            <p:nvPr/>
          </p:nvSpPr>
          <p:spPr>
            <a:xfrm>
              <a:off x="4179292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3" name="正方形"/>
            <p:cNvSpPr/>
            <p:nvPr/>
          </p:nvSpPr>
          <p:spPr>
            <a:xfrm>
              <a:off x="4701704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4" name="三角形"/>
            <p:cNvSpPr/>
            <p:nvPr/>
          </p:nvSpPr>
          <p:spPr>
            <a:xfrm>
              <a:off x="4701704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5" name="正方形"/>
            <p:cNvSpPr/>
            <p:nvPr/>
          </p:nvSpPr>
          <p:spPr>
            <a:xfrm>
              <a:off x="4179292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6" name="圓形"/>
            <p:cNvSpPr/>
            <p:nvPr/>
          </p:nvSpPr>
          <p:spPr>
            <a:xfrm>
              <a:off x="4179293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7" name="圓形"/>
            <p:cNvSpPr/>
            <p:nvPr/>
          </p:nvSpPr>
          <p:spPr>
            <a:xfrm>
              <a:off x="4701702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8" name="正方形"/>
            <p:cNvSpPr/>
            <p:nvPr/>
          </p:nvSpPr>
          <p:spPr>
            <a:xfrm>
              <a:off x="4701702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9" name="圓形"/>
            <p:cNvSpPr/>
            <p:nvPr/>
          </p:nvSpPr>
          <p:spPr>
            <a:xfrm>
              <a:off x="3656880" y="54187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0" name="三角形"/>
            <p:cNvSpPr/>
            <p:nvPr/>
          </p:nvSpPr>
          <p:spPr>
            <a:xfrm>
              <a:off x="3134469" y="541877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1" name="正方形"/>
            <p:cNvSpPr/>
            <p:nvPr/>
          </p:nvSpPr>
          <p:spPr>
            <a:xfrm>
              <a:off x="2612057" y="54187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2" name="三角形"/>
            <p:cNvSpPr/>
            <p:nvPr/>
          </p:nvSpPr>
          <p:spPr>
            <a:xfrm>
              <a:off x="2612057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3" name="正方形"/>
            <p:cNvSpPr/>
            <p:nvPr/>
          </p:nvSpPr>
          <p:spPr>
            <a:xfrm>
              <a:off x="2612058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4" name="圓形"/>
            <p:cNvSpPr/>
            <p:nvPr/>
          </p:nvSpPr>
          <p:spPr>
            <a:xfrm>
              <a:off x="2612059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5" name="圓形"/>
            <p:cNvSpPr/>
            <p:nvPr/>
          </p:nvSpPr>
          <p:spPr>
            <a:xfrm>
              <a:off x="2089645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6" name="正方形"/>
            <p:cNvSpPr/>
            <p:nvPr/>
          </p:nvSpPr>
          <p:spPr>
            <a:xfrm>
              <a:off x="2089645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7" name="三角形"/>
            <p:cNvSpPr/>
            <p:nvPr/>
          </p:nvSpPr>
          <p:spPr>
            <a:xfrm>
              <a:off x="2089645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8" name="圓形"/>
            <p:cNvSpPr/>
            <p:nvPr/>
          </p:nvSpPr>
          <p:spPr>
            <a:xfrm>
              <a:off x="1044823" y="162563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9" name="正方形"/>
            <p:cNvSpPr/>
            <p:nvPr/>
          </p:nvSpPr>
          <p:spPr>
            <a:xfrm>
              <a:off x="1567233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0" name="三角形"/>
            <p:cNvSpPr/>
            <p:nvPr/>
          </p:nvSpPr>
          <p:spPr>
            <a:xfrm>
              <a:off x="156723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1" name="圓形"/>
            <p:cNvSpPr/>
            <p:nvPr/>
          </p:nvSpPr>
          <p:spPr>
            <a:xfrm>
              <a:off x="1567234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2" name="正方形"/>
            <p:cNvSpPr/>
            <p:nvPr/>
          </p:nvSpPr>
          <p:spPr>
            <a:xfrm>
              <a:off x="1567234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3" name="三角形"/>
            <p:cNvSpPr/>
            <p:nvPr/>
          </p:nvSpPr>
          <p:spPr>
            <a:xfrm>
              <a:off x="15672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4" name="圓形"/>
            <p:cNvSpPr/>
            <p:nvPr/>
          </p:nvSpPr>
          <p:spPr>
            <a:xfrm>
              <a:off x="522412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5" name="正方形"/>
            <p:cNvSpPr/>
            <p:nvPr/>
          </p:nvSpPr>
          <p:spPr>
            <a:xfrm>
              <a:off x="1044823" y="270938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6" name="三角形"/>
            <p:cNvSpPr/>
            <p:nvPr/>
          </p:nvSpPr>
          <p:spPr>
            <a:xfrm>
              <a:off x="1044823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7" name="圓形"/>
            <p:cNvSpPr/>
            <p:nvPr/>
          </p:nvSpPr>
          <p:spPr>
            <a:xfrm>
              <a:off x="1044823" y="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8" name="正方形"/>
            <p:cNvSpPr/>
            <p:nvPr/>
          </p:nvSpPr>
          <p:spPr>
            <a:xfrm>
              <a:off x="1044823" y="108375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9" name="三角形"/>
            <p:cNvSpPr/>
            <p:nvPr/>
          </p:nvSpPr>
          <p:spPr>
            <a:xfrm>
              <a:off x="1044823" y="54187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0" name="圓形"/>
            <p:cNvSpPr/>
            <p:nvPr/>
          </p:nvSpPr>
          <p:spPr>
            <a:xfrm>
              <a:off x="0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1" name="正方形"/>
            <p:cNvSpPr/>
            <p:nvPr/>
          </p:nvSpPr>
          <p:spPr>
            <a:xfrm>
              <a:off x="522411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2" name="三角形"/>
            <p:cNvSpPr/>
            <p:nvPr/>
          </p:nvSpPr>
          <p:spPr>
            <a:xfrm>
              <a:off x="522411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3" name="正方形"/>
            <p:cNvSpPr/>
            <p:nvPr/>
          </p:nvSpPr>
          <p:spPr>
            <a:xfrm>
              <a:off x="2089646" y="54187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4" name="三角形"/>
            <p:cNvSpPr/>
            <p:nvPr/>
          </p:nvSpPr>
          <p:spPr>
            <a:xfrm>
              <a:off x="2089646" y="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5" name="正方形"/>
            <p:cNvSpPr/>
            <p:nvPr/>
          </p:nvSpPr>
          <p:spPr>
            <a:xfrm>
              <a:off x="156723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6" name="圓形"/>
            <p:cNvSpPr/>
            <p:nvPr/>
          </p:nvSpPr>
          <p:spPr>
            <a:xfrm>
              <a:off x="1567235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7" name="正方形"/>
            <p:cNvSpPr/>
            <p:nvPr/>
          </p:nvSpPr>
          <p:spPr>
            <a:xfrm>
              <a:off x="522411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8" name="三角形"/>
            <p:cNvSpPr/>
            <p:nvPr/>
          </p:nvSpPr>
          <p:spPr>
            <a:xfrm>
              <a:off x="522411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9" name="正方形"/>
            <p:cNvSpPr/>
            <p:nvPr/>
          </p:nvSpPr>
          <p:spPr>
            <a:xfrm>
              <a:off x="0" y="108375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0" name="圓形"/>
            <p:cNvSpPr/>
            <p:nvPr/>
          </p:nvSpPr>
          <p:spPr>
            <a:xfrm>
              <a:off x="0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1" name="正方形"/>
            <p:cNvSpPr/>
            <p:nvPr/>
          </p:nvSpPr>
          <p:spPr>
            <a:xfrm>
              <a:off x="522411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2" name="圓形"/>
            <p:cNvSpPr/>
            <p:nvPr/>
          </p:nvSpPr>
          <p:spPr>
            <a:xfrm>
              <a:off x="0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3" name="正方形"/>
            <p:cNvSpPr/>
            <p:nvPr/>
          </p:nvSpPr>
          <p:spPr>
            <a:xfrm>
              <a:off x="0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4" name="三角形"/>
            <p:cNvSpPr/>
            <p:nvPr/>
          </p:nvSpPr>
          <p:spPr>
            <a:xfrm>
              <a:off x="0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5" name="正方形"/>
            <p:cNvSpPr/>
            <p:nvPr/>
          </p:nvSpPr>
          <p:spPr>
            <a:xfrm>
              <a:off x="0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6" name="圓形"/>
            <p:cNvSpPr/>
            <p:nvPr/>
          </p:nvSpPr>
          <p:spPr>
            <a:xfrm>
              <a:off x="1044823" y="433502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7" name="三角形"/>
            <p:cNvSpPr/>
            <p:nvPr/>
          </p:nvSpPr>
          <p:spPr>
            <a:xfrm>
              <a:off x="1044823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8" name="正方形"/>
            <p:cNvSpPr/>
            <p:nvPr/>
          </p:nvSpPr>
          <p:spPr>
            <a:xfrm>
              <a:off x="522411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9" name="三角形"/>
            <p:cNvSpPr/>
            <p:nvPr/>
          </p:nvSpPr>
          <p:spPr>
            <a:xfrm>
              <a:off x="522411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0" name="正方形"/>
            <p:cNvSpPr/>
            <p:nvPr/>
          </p:nvSpPr>
          <p:spPr>
            <a:xfrm>
              <a:off x="1044823" y="379314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1" name="三角形"/>
            <p:cNvSpPr/>
            <p:nvPr/>
          </p:nvSpPr>
          <p:spPr>
            <a:xfrm>
              <a:off x="1044823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2" name="正方形"/>
            <p:cNvSpPr/>
            <p:nvPr/>
          </p:nvSpPr>
          <p:spPr>
            <a:xfrm>
              <a:off x="52241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3" name="圓形"/>
            <p:cNvSpPr/>
            <p:nvPr/>
          </p:nvSpPr>
          <p:spPr>
            <a:xfrm>
              <a:off x="522412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4" name="圓形"/>
            <p:cNvSpPr/>
            <p:nvPr/>
          </p:nvSpPr>
          <p:spPr>
            <a:xfrm>
              <a:off x="2089646" y="4876897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5" name="三角形"/>
            <p:cNvSpPr/>
            <p:nvPr/>
          </p:nvSpPr>
          <p:spPr>
            <a:xfrm>
              <a:off x="2089646" y="541877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6" name="正方形"/>
            <p:cNvSpPr/>
            <p:nvPr/>
          </p:nvSpPr>
          <p:spPr>
            <a:xfrm>
              <a:off x="1567234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7" name="三角形"/>
            <p:cNvSpPr/>
            <p:nvPr/>
          </p:nvSpPr>
          <p:spPr>
            <a:xfrm>
              <a:off x="15672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8" name="正方形"/>
            <p:cNvSpPr/>
            <p:nvPr/>
          </p:nvSpPr>
          <p:spPr>
            <a:xfrm>
              <a:off x="2089646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9" name="三角形"/>
            <p:cNvSpPr/>
            <p:nvPr/>
          </p:nvSpPr>
          <p:spPr>
            <a:xfrm>
              <a:off x="2089646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0" name="正方形"/>
            <p:cNvSpPr/>
            <p:nvPr/>
          </p:nvSpPr>
          <p:spPr>
            <a:xfrm>
              <a:off x="1567235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1" name="圓形"/>
            <p:cNvSpPr/>
            <p:nvPr/>
          </p:nvSpPr>
          <p:spPr>
            <a:xfrm>
              <a:off x="1567236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2" name="圓形"/>
            <p:cNvSpPr/>
            <p:nvPr/>
          </p:nvSpPr>
          <p:spPr>
            <a:xfrm>
              <a:off x="2089645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3" name="正方形"/>
            <p:cNvSpPr/>
            <p:nvPr/>
          </p:nvSpPr>
          <p:spPr>
            <a:xfrm>
              <a:off x="2089645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4" name="圓形"/>
            <p:cNvSpPr/>
            <p:nvPr/>
          </p:nvSpPr>
          <p:spPr>
            <a:xfrm>
              <a:off x="1044823" y="541877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5" name="三角形"/>
            <p:cNvSpPr/>
            <p:nvPr/>
          </p:nvSpPr>
          <p:spPr>
            <a:xfrm>
              <a:off x="522411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6" name="正方形"/>
            <p:cNvSpPr/>
            <p:nvPr/>
          </p:nvSpPr>
          <p:spPr>
            <a:xfrm>
              <a:off x="0" y="541877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7" name="三角形"/>
            <p:cNvSpPr/>
            <p:nvPr/>
          </p:nvSpPr>
          <p:spPr>
            <a:xfrm>
              <a:off x="0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8" name="正方形"/>
            <p:cNvSpPr/>
            <p:nvPr/>
          </p:nvSpPr>
          <p:spPr>
            <a:xfrm>
              <a:off x="0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9" name="圓形"/>
            <p:cNvSpPr/>
            <p:nvPr/>
          </p:nvSpPr>
          <p:spPr>
            <a:xfrm>
              <a:off x="1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0" name="圓形"/>
            <p:cNvSpPr/>
            <p:nvPr/>
          </p:nvSpPr>
          <p:spPr>
            <a:xfrm>
              <a:off x="9925818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1" name="正方形"/>
            <p:cNvSpPr/>
            <p:nvPr/>
          </p:nvSpPr>
          <p:spPr>
            <a:xfrm>
              <a:off x="9925818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2" name="三角形"/>
            <p:cNvSpPr/>
            <p:nvPr/>
          </p:nvSpPr>
          <p:spPr>
            <a:xfrm>
              <a:off x="9925818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3" name="圓形"/>
            <p:cNvSpPr/>
            <p:nvPr/>
          </p:nvSpPr>
          <p:spPr>
            <a:xfrm>
              <a:off x="8880997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4" name="正方形"/>
            <p:cNvSpPr/>
            <p:nvPr/>
          </p:nvSpPr>
          <p:spPr>
            <a:xfrm>
              <a:off x="9403407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5" name="三角形"/>
            <p:cNvSpPr/>
            <p:nvPr/>
          </p:nvSpPr>
          <p:spPr>
            <a:xfrm>
              <a:off x="9403407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6" name="圓形"/>
            <p:cNvSpPr/>
            <p:nvPr/>
          </p:nvSpPr>
          <p:spPr>
            <a:xfrm>
              <a:off x="9403408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7" name="正方形"/>
            <p:cNvSpPr/>
            <p:nvPr/>
          </p:nvSpPr>
          <p:spPr>
            <a:xfrm>
              <a:off x="940340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8" name="三角形"/>
            <p:cNvSpPr/>
            <p:nvPr/>
          </p:nvSpPr>
          <p:spPr>
            <a:xfrm>
              <a:off x="940340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9" name="圓形"/>
            <p:cNvSpPr/>
            <p:nvPr/>
          </p:nvSpPr>
          <p:spPr>
            <a:xfrm>
              <a:off x="8358585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0" name="正方形"/>
            <p:cNvSpPr/>
            <p:nvPr/>
          </p:nvSpPr>
          <p:spPr>
            <a:xfrm>
              <a:off x="8880997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1" name="三角形"/>
            <p:cNvSpPr/>
            <p:nvPr/>
          </p:nvSpPr>
          <p:spPr>
            <a:xfrm>
              <a:off x="8880997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2" name="圓形"/>
            <p:cNvSpPr/>
            <p:nvPr/>
          </p:nvSpPr>
          <p:spPr>
            <a:xfrm>
              <a:off x="8880997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3" name="正方形"/>
            <p:cNvSpPr/>
            <p:nvPr/>
          </p:nvSpPr>
          <p:spPr>
            <a:xfrm>
              <a:off x="8880997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4" name="三角形"/>
            <p:cNvSpPr/>
            <p:nvPr/>
          </p:nvSpPr>
          <p:spPr>
            <a:xfrm>
              <a:off x="8880997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5" name="圓形"/>
            <p:cNvSpPr/>
            <p:nvPr/>
          </p:nvSpPr>
          <p:spPr>
            <a:xfrm>
              <a:off x="7836174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6" name="正方形"/>
            <p:cNvSpPr/>
            <p:nvPr/>
          </p:nvSpPr>
          <p:spPr>
            <a:xfrm>
              <a:off x="8358585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7" name="三角形"/>
            <p:cNvSpPr/>
            <p:nvPr/>
          </p:nvSpPr>
          <p:spPr>
            <a:xfrm>
              <a:off x="8358585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8" name="正方形"/>
            <p:cNvSpPr/>
            <p:nvPr/>
          </p:nvSpPr>
          <p:spPr>
            <a:xfrm>
              <a:off x="9925820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9" name="三角形"/>
            <p:cNvSpPr/>
            <p:nvPr/>
          </p:nvSpPr>
          <p:spPr>
            <a:xfrm>
              <a:off x="9925820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0" name="正方形"/>
            <p:cNvSpPr/>
            <p:nvPr/>
          </p:nvSpPr>
          <p:spPr>
            <a:xfrm>
              <a:off x="9403408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1" name="圓形"/>
            <p:cNvSpPr/>
            <p:nvPr/>
          </p:nvSpPr>
          <p:spPr>
            <a:xfrm>
              <a:off x="9403408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2" name="正方形"/>
            <p:cNvSpPr/>
            <p:nvPr/>
          </p:nvSpPr>
          <p:spPr>
            <a:xfrm>
              <a:off x="8358585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3" name="三角形"/>
            <p:cNvSpPr/>
            <p:nvPr/>
          </p:nvSpPr>
          <p:spPr>
            <a:xfrm>
              <a:off x="8358585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4" name="正方形"/>
            <p:cNvSpPr/>
            <p:nvPr/>
          </p:nvSpPr>
          <p:spPr>
            <a:xfrm>
              <a:off x="7836174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5" name="圓形"/>
            <p:cNvSpPr/>
            <p:nvPr/>
          </p:nvSpPr>
          <p:spPr>
            <a:xfrm>
              <a:off x="7836174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6" name="正方形"/>
            <p:cNvSpPr/>
            <p:nvPr/>
          </p:nvSpPr>
          <p:spPr>
            <a:xfrm>
              <a:off x="8358585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7" name="圓形"/>
            <p:cNvSpPr/>
            <p:nvPr/>
          </p:nvSpPr>
          <p:spPr>
            <a:xfrm>
              <a:off x="7836174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8" name="正方形"/>
            <p:cNvSpPr/>
            <p:nvPr/>
          </p:nvSpPr>
          <p:spPr>
            <a:xfrm>
              <a:off x="7836174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9" name="三角形"/>
            <p:cNvSpPr/>
            <p:nvPr/>
          </p:nvSpPr>
          <p:spPr>
            <a:xfrm>
              <a:off x="7836174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0" name="正方形"/>
            <p:cNvSpPr/>
            <p:nvPr/>
          </p:nvSpPr>
          <p:spPr>
            <a:xfrm>
              <a:off x="783617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1" name="圓形"/>
            <p:cNvSpPr/>
            <p:nvPr/>
          </p:nvSpPr>
          <p:spPr>
            <a:xfrm>
              <a:off x="8880997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2" name="三角形"/>
            <p:cNvSpPr/>
            <p:nvPr/>
          </p:nvSpPr>
          <p:spPr>
            <a:xfrm>
              <a:off x="888099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3" name="正方形"/>
            <p:cNvSpPr/>
            <p:nvPr/>
          </p:nvSpPr>
          <p:spPr>
            <a:xfrm>
              <a:off x="8358585" y="487689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4" name="三角形"/>
            <p:cNvSpPr/>
            <p:nvPr/>
          </p:nvSpPr>
          <p:spPr>
            <a:xfrm>
              <a:off x="8358585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5" name="正方形"/>
            <p:cNvSpPr/>
            <p:nvPr/>
          </p:nvSpPr>
          <p:spPr>
            <a:xfrm>
              <a:off x="8880997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6" name="三角形"/>
            <p:cNvSpPr/>
            <p:nvPr/>
          </p:nvSpPr>
          <p:spPr>
            <a:xfrm>
              <a:off x="8880997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7" name="正方形"/>
            <p:cNvSpPr/>
            <p:nvPr/>
          </p:nvSpPr>
          <p:spPr>
            <a:xfrm>
              <a:off x="8358585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8" name="圓形"/>
            <p:cNvSpPr/>
            <p:nvPr/>
          </p:nvSpPr>
          <p:spPr>
            <a:xfrm>
              <a:off x="8358587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69" name="圓形"/>
            <p:cNvSpPr/>
            <p:nvPr/>
          </p:nvSpPr>
          <p:spPr>
            <a:xfrm>
              <a:off x="9925820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0" name="三角形"/>
            <p:cNvSpPr/>
            <p:nvPr/>
          </p:nvSpPr>
          <p:spPr>
            <a:xfrm>
              <a:off x="992582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1" name="正方形"/>
            <p:cNvSpPr/>
            <p:nvPr/>
          </p:nvSpPr>
          <p:spPr>
            <a:xfrm>
              <a:off x="9403408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2" name="三角形"/>
            <p:cNvSpPr/>
            <p:nvPr/>
          </p:nvSpPr>
          <p:spPr>
            <a:xfrm>
              <a:off x="9403408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3" name="正方形"/>
            <p:cNvSpPr/>
            <p:nvPr/>
          </p:nvSpPr>
          <p:spPr>
            <a:xfrm>
              <a:off x="9925820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4" name="三角形"/>
            <p:cNvSpPr/>
            <p:nvPr/>
          </p:nvSpPr>
          <p:spPr>
            <a:xfrm>
              <a:off x="9925820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5" name="正方形"/>
            <p:cNvSpPr/>
            <p:nvPr/>
          </p:nvSpPr>
          <p:spPr>
            <a:xfrm>
              <a:off x="9403408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6" name="圓形"/>
            <p:cNvSpPr/>
            <p:nvPr/>
          </p:nvSpPr>
          <p:spPr>
            <a:xfrm>
              <a:off x="9403410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7" name="圓形"/>
            <p:cNvSpPr/>
            <p:nvPr/>
          </p:nvSpPr>
          <p:spPr>
            <a:xfrm>
              <a:off x="9925818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8" name="正方形"/>
            <p:cNvSpPr/>
            <p:nvPr/>
          </p:nvSpPr>
          <p:spPr>
            <a:xfrm>
              <a:off x="992581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9" name="圓形"/>
            <p:cNvSpPr/>
            <p:nvPr/>
          </p:nvSpPr>
          <p:spPr>
            <a:xfrm>
              <a:off x="8880997" y="54187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0" name="三角形"/>
            <p:cNvSpPr/>
            <p:nvPr/>
          </p:nvSpPr>
          <p:spPr>
            <a:xfrm>
              <a:off x="8358585" y="541877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1" name="正方形"/>
            <p:cNvSpPr/>
            <p:nvPr/>
          </p:nvSpPr>
          <p:spPr>
            <a:xfrm>
              <a:off x="7836174" y="54187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2" name="三角形"/>
            <p:cNvSpPr/>
            <p:nvPr/>
          </p:nvSpPr>
          <p:spPr>
            <a:xfrm>
              <a:off x="7836174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3" name="正方形"/>
            <p:cNvSpPr/>
            <p:nvPr/>
          </p:nvSpPr>
          <p:spPr>
            <a:xfrm>
              <a:off x="7836174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4" name="圓形"/>
            <p:cNvSpPr/>
            <p:nvPr/>
          </p:nvSpPr>
          <p:spPr>
            <a:xfrm>
              <a:off x="7836175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5" name="圓形"/>
            <p:cNvSpPr/>
            <p:nvPr/>
          </p:nvSpPr>
          <p:spPr>
            <a:xfrm>
              <a:off x="7313761" y="10837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6" name="正方形"/>
            <p:cNvSpPr/>
            <p:nvPr/>
          </p:nvSpPr>
          <p:spPr>
            <a:xfrm>
              <a:off x="7313761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7" name="三角形"/>
            <p:cNvSpPr/>
            <p:nvPr/>
          </p:nvSpPr>
          <p:spPr>
            <a:xfrm>
              <a:off x="7313761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8" name="圓形"/>
            <p:cNvSpPr/>
            <p:nvPr/>
          </p:nvSpPr>
          <p:spPr>
            <a:xfrm>
              <a:off x="6268939" y="162563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89" name="正方形"/>
            <p:cNvSpPr/>
            <p:nvPr/>
          </p:nvSpPr>
          <p:spPr>
            <a:xfrm>
              <a:off x="6791349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0" name="三角形"/>
            <p:cNvSpPr/>
            <p:nvPr/>
          </p:nvSpPr>
          <p:spPr>
            <a:xfrm>
              <a:off x="6791349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1" name="圓形"/>
            <p:cNvSpPr/>
            <p:nvPr/>
          </p:nvSpPr>
          <p:spPr>
            <a:xfrm>
              <a:off x="6791351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2" name="正方形"/>
            <p:cNvSpPr/>
            <p:nvPr/>
          </p:nvSpPr>
          <p:spPr>
            <a:xfrm>
              <a:off x="679135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3" name="三角形"/>
            <p:cNvSpPr/>
            <p:nvPr/>
          </p:nvSpPr>
          <p:spPr>
            <a:xfrm>
              <a:off x="679135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4" name="圓形"/>
            <p:cNvSpPr/>
            <p:nvPr/>
          </p:nvSpPr>
          <p:spPr>
            <a:xfrm>
              <a:off x="5746528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5" name="正方形"/>
            <p:cNvSpPr/>
            <p:nvPr/>
          </p:nvSpPr>
          <p:spPr>
            <a:xfrm>
              <a:off x="6268939" y="270938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6" name="三角形"/>
            <p:cNvSpPr/>
            <p:nvPr/>
          </p:nvSpPr>
          <p:spPr>
            <a:xfrm>
              <a:off x="6268939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7" name="圓形"/>
            <p:cNvSpPr/>
            <p:nvPr/>
          </p:nvSpPr>
          <p:spPr>
            <a:xfrm>
              <a:off x="6268939" y="1"/>
              <a:ext cx="85991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8" name="正方形"/>
            <p:cNvSpPr/>
            <p:nvPr/>
          </p:nvSpPr>
          <p:spPr>
            <a:xfrm>
              <a:off x="6268939" y="108375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9" name="三角形"/>
            <p:cNvSpPr/>
            <p:nvPr/>
          </p:nvSpPr>
          <p:spPr>
            <a:xfrm>
              <a:off x="6268939" y="541878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0" name="圓形"/>
            <p:cNvSpPr/>
            <p:nvPr/>
          </p:nvSpPr>
          <p:spPr>
            <a:xfrm>
              <a:off x="5224116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1" name="正方形"/>
            <p:cNvSpPr/>
            <p:nvPr/>
          </p:nvSpPr>
          <p:spPr>
            <a:xfrm>
              <a:off x="5746527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2" name="三角形"/>
            <p:cNvSpPr/>
            <p:nvPr/>
          </p:nvSpPr>
          <p:spPr>
            <a:xfrm>
              <a:off x="5746527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3" name="正方形"/>
            <p:cNvSpPr/>
            <p:nvPr/>
          </p:nvSpPr>
          <p:spPr>
            <a:xfrm>
              <a:off x="7313762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4" name="三角形"/>
            <p:cNvSpPr/>
            <p:nvPr/>
          </p:nvSpPr>
          <p:spPr>
            <a:xfrm>
              <a:off x="7313762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5" name="正方形"/>
            <p:cNvSpPr/>
            <p:nvPr/>
          </p:nvSpPr>
          <p:spPr>
            <a:xfrm>
              <a:off x="6791351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6" name="圓形"/>
            <p:cNvSpPr/>
            <p:nvPr/>
          </p:nvSpPr>
          <p:spPr>
            <a:xfrm>
              <a:off x="6791351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7" name="正方形"/>
            <p:cNvSpPr/>
            <p:nvPr/>
          </p:nvSpPr>
          <p:spPr>
            <a:xfrm>
              <a:off x="5746527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8" name="三角形"/>
            <p:cNvSpPr/>
            <p:nvPr/>
          </p:nvSpPr>
          <p:spPr>
            <a:xfrm>
              <a:off x="5746527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9" name="正方形"/>
            <p:cNvSpPr/>
            <p:nvPr/>
          </p:nvSpPr>
          <p:spPr>
            <a:xfrm>
              <a:off x="5224116" y="1083755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0" name="圓形"/>
            <p:cNvSpPr/>
            <p:nvPr/>
          </p:nvSpPr>
          <p:spPr>
            <a:xfrm>
              <a:off x="5224116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1" name="正方形"/>
            <p:cNvSpPr/>
            <p:nvPr/>
          </p:nvSpPr>
          <p:spPr>
            <a:xfrm>
              <a:off x="5746527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2" name="圓形"/>
            <p:cNvSpPr/>
            <p:nvPr/>
          </p:nvSpPr>
          <p:spPr>
            <a:xfrm>
              <a:off x="5224116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3" name="正方形"/>
            <p:cNvSpPr/>
            <p:nvPr/>
          </p:nvSpPr>
          <p:spPr>
            <a:xfrm>
              <a:off x="5224116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4" name="三角形"/>
            <p:cNvSpPr/>
            <p:nvPr/>
          </p:nvSpPr>
          <p:spPr>
            <a:xfrm>
              <a:off x="5224116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5" name="正方形"/>
            <p:cNvSpPr/>
            <p:nvPr/>
          </p:nvSpPr>
          <p:spPr>
            <a:xfrm>
              <a:off x="5224116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6" name="圓形"/>
            <p:cNvSpPr/>
            <p:nvPr/>
          </p:nvSpPr>
          <p:spPr>
            <a:xfrm>
              <a:off x="6268939" y="433502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7" name="三角形"/>
            <p:cNvSpPr/>
            <p:nvPr/>
          </p:nvSpPr>
          <p:spPr>
            <a:xfrm>
              <a:off x="6268939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8" name="正方形"/>
            <p:cNvSpPr/>
            <p:nvPr/>
          </p:nvSpPr>
          <p:spPr>
            <a:xfrm>
              <a:off x="5746527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19" name="三角形"/>
            <p:cNvSpPr/>
            <p:nvPr/>
          </p:nvSpPr>
          <p:spPr>
            <a:xfrm>
              <a:off x="5746527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0" name="正方形"/>
            <p:cNvSpPr/>
            <p:nvPr/>
          </p:nvSpPr>
          <p:spPr>
            <a:xfrm>
              <a:off x="6268939" y="379314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1" name="三角形"/>
            <p:cNvSpPr/>
            <p:nvPr/>
          </p:nvSpPr>
          <p:spPr>
            <a:xfrm>
              <a:off x="6268939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2" name="正方形"/>
            <p:cNvSpPr/>
            <p:nvPr/>
          </p:nvSpPr>
          <p:spPr>
            <a:xfrm>
              <a:off x="5746527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3" name="圓形"/>
            <p:cNvSpPr/>
            <p:nvPr/>
          </p:nvSpPr>
          <p:spPr>
            <a:xfrm>
              <a:off x="5746529" y="379314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4" name="圓形"/>
            <p:cNvSpPr/>
            <p:nvPr/>
          </p:nvSpPr>
          <p:spPr>
            <a:xfrm>
              <a:off x="7313762" y="487689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5" name="三角形"/>
            <p:cNvSpPr/>
            <p:nvPr/>
          </p:nvSpPr>
          <p:spPr>
            <a:xfrm>
              <a:off x="731376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6" name="正方形"/>
            <p:cNvSpPr/>
            <p:nvPr/>
          </p:nvSpPr>
          <p:spPr>
            <a:xfrm>
              <a:off x="6791351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7" name="三角形"/>
            <p:cNvSpPr/>
            <p:nvPr/>
          </p:nvSpPr>
          <p:spPr>
            <a:xfrm>
              <a:off x="6791351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8" name="正方形"/>
            <p:cNvSpPr/>
            <p:nvPr/>
          </p:nvSpPr>
          <p:spPr>
            <a:xfrm>
              <a:off x="7313762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29" name="三角形"/>
            <p:cNvSpPr/>
            <p:nvPr/>
          </p:nvSpPr>
          <p:spPr>
            <a:xfrm>
              <a:off x="7313762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0" name="正方形"/>
            <p:cNvSpPr/>
            <p:nvPr/>
          </p:nvSpPr>
          <p:spPr>
            <a:xfrm>
              <a:off x="6791351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1" name="圓形"/>
            <p:cNvSpPr/>
            <p:nvPr/>
          </p:nvSpPr>
          <p:spPr>
            <a:xfrm>
              <a:off x="6791352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2" name="圓形"/>
            <p:cNvSpPr/>
            <p:nvPr/>
          </p:nvSpPr>
          <p:spPr>
            <a:xfrm>
              <a:off x="7313761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3" name="正方形"/>
            <p:cNvSpPr/>
            <p:nvPr/>
          </p:nvSpPr>
          <p:spPr>
            <a:xfrm>
              <a:off x="731376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4" name="圓形"/>
            <p:cNvSpPr/>
            <p:nvPr/>
          </p:nvSpPr>
          <p:spPr>
            <a:xfrm>
              <a:off x="6268939" y="541877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5" name="三角形"/>
            <p:cNvSpPr/>
            <p:nvPr/>
          </p:nvSpPr>
          <p:spPr>
            <a:xfrm>
              <a:off x="5746527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6" name="正方形"/>
            <p:cNvSpPr/>
            <p:nvPr/>
          </p:nvSpPr>
          <p:spPr>
            <a:xfrm>
              <a:off x="5224116" y="541877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7" name="三角形"/>
            <p:cNvSpPr/>
            <p:nvPr/>
          </p:nvSpPr>
          <p:spPr>
            <a:xfrm>
              <a:off x="5224116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8" name="正方形"/>
            <p:cNvSpPr/>
            <p:nvPr/>
          </p:nvSpPr>
          <p:spPr>
            <a:xfrm>
              <a:off x="5224116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39" name="圓形"/>
            <p:cNvSpPr/>
            <p:nvPr/>
          </p:nvSpPr>
          <p:spPr>
            <a:xfrm>
              <a:off x="5224117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0" name="圓形"/>
            <p:cNvSpPr/>
            <p:nvPr/>
          </p:nvSpPr>
          <p:spPr>
            <a:xfrm>
              <a:off x="15177149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1" name="正方形"/>
            <p:cNvSpPr/>
            <p:nvPr/>
          </p:nvSpPr>
          <p:spPr>
            <a:xfrm>
              <a:off x="15177149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2" name="三角形"/>
            <p:cNvSpPr/>
            <p:nvPr/>
          </p:nvSpPr>
          <p:spPr>
            <a:xfrm>
              <a:off x="15177149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3" name="圓形"/>
            <p:cNvSpPr/>
            <p:nvPr/>
          </p:nvSpPr>
          <p:spPr>
            <a:xfrm>
              <a:off x="14132328" y="758628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4" name="正方形"/>
            <p:cNvSpPr/>
            <p:nvPr/>
          </p:nvSpPr>
          <p:spPr>
            <a:xfrm>
              <a:off x="14654738" y="758628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5" name="三角形"/>
            <p:cNvSpPr/>
            <p:nvPr/>
          </p:nvSpPr>
          <p:spPr>
            <a:xfrm>
              <a:off x="14654738" y="7044409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6" name="圓形"/>
            <p:cNvSpPr/>
            <p:nvPr/>
          </p:nvSpPr>
          <p:spPr>
            <a:xfrm>
              <a:off x="14654738" y="812816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7" name="正方形"/>
            <p:cNvSpPr/>
            <p:nvPr/>
          </p:nvSpPr>
          <p:spPr>
            <a:xfrm>
              <a:off x="14654738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8" name="三角形"/>
            <p:cNvSpPr/>
            <p:nvPr/>
          </p:nvSpPr>
          <p:spPr>
            <a:xfrm>
              <a:off x="14654738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49" name="圓形"/>
            <p:cNvSpPr/>
            <p:nvPr/>
          </p:nvSpPr>
          <p:spPr>
            <a:xfrm>
              <a:off x="13609916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0" name="正方形"/>
            <p:cNvSpPr/>
            <p:nvPr/>
          </p:nvSpPr>
          <p:spPr>
            <a:xfrm>
              <a:off x="14132326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1" name="三角形"/>
            <p:cNvSpPr/>
            <p:nvPr/>
          </p:nvSpPr>
          <p:spPr>
            <a:xfrm>
              <a:off x="14132326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2" name="圓形"/>
            <p:cNvSpPr/>
            <p:nvPr/>
          </p:nvSpPr>
          <p:spPr>
            <a:xfrm>
              <a:off x="14132328" y="5960655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3" name="正方形"/>
            <p:cNvSpPr/>
            <p:nvPr/>
          </p:nvSpPr>
          <p:spPr>
            <a:xfrm>
              <a:off x="14132328" y="7044409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4" name="三角形"/>
            <p:cNvSpPr/>
            <p:nvPr/>
          </p:nvSpPr>
          <p:spPr>
            <a:xfrm>
              <a:off x="14132328" y="650253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5" name="圓形"/>
            <p:cNvSpPr/>
            <p:nvPr/>
          </p:nvSpPr>
          <p:spPr>
            <a:xfrm>
              <a:off x="13087505" y="650253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6" name="正方形"/>
            <p:cNvSpPr/>
            <p:nvPr/>
          </p:nvSpPr>
          <p:spPr>
            <a:xfrm>
              <a:off x="13609916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7" name="三角形"/>
            <p:cNvSpPr/>
            <p:nvPr/>
          </p:nvSpPr>
          <p:spPr>
            <a:xfrm>
              <a:off x="1360991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8" name="正方形"/>
            <p:cNvSpPr/>
            <p:nvPr/>
          </p:nvSpPr>
          <p:spPr>
            <a:xfrm>
              <a:off x="15177151" y="650253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59" name="三角形"/>
            <p:cNvSpPr/>
            <p:nvPr/>
          </p:nvSpPr>
          <p:spPr>
            <a:xfrm>
              <a:off x="15177151" y="596065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0" name="正方形"/>
            <p:cNvSpPr/>
            <p:nvPr/>
          </p:nvSpPr>
          <p:spPr>
            <a:xfrm>
              <a:off x="1465473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1" name="圓形"/>
            <p:cNvSpPr/>
            <p:nvPr/>
          </p:nvSpPr>
          <p:spPr>
            <a:xfrm>
              <a:off x="14654739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2" name="正方形"/>
            <p:cNvSpPr/>
            <p:nvPr/>
          </p:nvSpPr>
          <p:spPr>
            <a:xfrm>
              <a:off x="1360991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3" name="三角形"/>
            <p:cNvSpPr/>
            <p:nvPr/>
          </p:nvSpPr>
          <p:spPr>
            <a:xfrm>
              <a:off x="1360991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4" name="正方形"/>
            <p:cNvSpPr/>
            <p:nvPr/>
          </p:nvSpPr>
          <p:spPr>
            <a:xfrm>
              <a:off x="13087505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5" name="圓形"/>
            <p:cNvSpPr/>
            <p:nvPr/>
          </p:nvSpPr>
          <p:spPr>
            <a:xfrm>
              <a:off x="13087505" y="758628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6" name="正方形"/>
            <p:cNvSpPr/>
            <p:nvPr/>
          </p:nvSpPr>
          <p:spPr>
            <a:xfrm>
              <a:off x="13609916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7" name="圓形"/>
            <p:cNvSpPr/>
            <p:nvPr/>
          </p:nvSpPr>
          <p:spPr>
            <a:xfrm>
              <a:off x="13087505" y="812816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8" name="正方形"/>
            <p:cNvSpPr/>
            <p:nvPr/>
          </p:nvSpPr>
          <p:spPr>
            <a:xfrm>
              <a:off x="13087505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69" name="三角形"/>
            <p:cNvSpPr/>
            <p:nvPr/>
          </p:nvSpPr>
          <p:spPr>
            <a:xfrm>
              <a:off x="13087505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0" name="正方形"/>
            <p:cNvSpPr/>
            <p:nvPr/>
          </p:nvSpPr>
          <p:spPr>
            <a:xfrm>
              <a:off x="13087505" y="596065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1" name="圓形"/>
            <p:cNvSpPr/>
            <p:nvPr/>
          </p:nvSpPr>
          <p:spPr>
            <a:xfrm>
              <a:off x="14132326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2" name="三角形"/>
            <p:cNvSpPr/>
            <p:nvPr/>
          </p:nvSpPr>
          <p:spPr>
            <a:xfrm>
              <a:off x="14132326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3" name="正方形"/>
            <p:cNvSpPr/>
            <p:nvPr/>
          </p:nvSpPr>
          <p:spPr>
            <a:xfrm>
              <a:off x="13609915" y="1083755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4" name="三角形"/>
            <p:cNvSpPr/>
            <p:nvPr/>
          </p:nvSpPr>
          <p:spPr>
            <a:xfrm>
              <a:off x="13609915" y="1029567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5" name="正方形"/>
            <p:cNvSpPr/>
            <p:nvPr/>
          </p:nvSpPr>
          <p:spPr>
            <a:xfrm>
              <a:off x="14132328" y="975379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6" name="三角形"/>
            <p:cNvSpPr/>
            <p:nvPr/>
          </p:nvSpPr>
          <p:spPr>
            <a:xfrm>
              <a:off x="14132328" y="9211919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7" name="正方形"/>
            <p:cNvSpPr/>
            <p:nvPr/>
          </p:nvSpPr>
          <p:spPr>
            <a:xfrm>
              <a:off x="1360991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8" name="圓形"/>
            <p:cNvSpPr/>
            <p:nvPr/>
          </p:nvSpPr>
          <p:spPr>
            <a:xfrm>
              <a:off x="13609916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79" name="正方形"/>
            <p:cNvSpPr/>
            <p:nvPr/>
          </p:nvSpPr>
          <p:spPr>
            <a:xfrm>
              <a:off x="15177151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0" name="三角形"/>
            <p:cNvSpPr/>
            <p:nvPr/>
          </p:nvSpPr>
          <p:spPr>
            <a:xfrm>
              <a:off x="15177151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1" name="正方形"/>
            <p:cNvSpPr/>
            <p:nvPr/>
          </p:nvSpPr>
          <p:spPr>
            <a:xfrm>
              <a:off x="14654739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2" name="圓形"/>
            <p:cNvSpPr/>
            <p:nvPr/>
          </p:nvSpPr>
          <p:spPr>
            <a:xfrm>
              <a:off x="14654741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3" name="圓形"/>
            <p:cNvSpPr/>
            <p:nvPr/>
          </p:nvSpPr>
          <p:spPr>
            <a:xfrm>
              <a:off x="15177149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4" name="正方形"/>
            <p:cNvSpPr/>
            <p:nvPr/>
          </p:nvSpPr>
          <p:spPr>
            <a:xfrm>
              <a:off x="1517714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5" name="三角形"/>
            <p:cNvSpPr/>
            <p:nvPr/>
          </p:nvSpPr>
          <p:spPr>
            <a:xfrm>
              <a:off x="13087505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6" name="正方形"/>
            <p:cNvSpPr/>
            <p:nvPr/>
          </p:nvSpPr>
          <p:spPr>
            <a:xfrm>
              <a:off x="13087505" y="975379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7" name="圓形"/>
            <p:cNvSpPr/>
            <p:nvPr/>
          </p:nvSpPr>
          <p:spPr>
            <a:xfrm>
              <a:off x="13087506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8" name="圓形"/>
            <p:cNvSpPr/>
            <p:nvPr/>
          </p:nvSpPr>
          <p:spPr>
            <a:xfrm>
              <a:off x="12565091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89" name="正方形"/>
            <p:cNvSpPr/>
            <p:nvPr/>
          </p:nvSpPr>
          <p:spPr>
            <a:xfrm>
              <a:off x="12565091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0" name="三角形"/>
            <p:cNvSpPr/>
            <p:nvPr/>
          </p:nvSpPr>
          <p:spPr>
            <a:xfrm>
              <a:off x="12565091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1" name="圓形"/>
            <p:cNvSpPr/>
            <p:nvPr/>
          </p:nvSpPr>
          <p:spPr>
            <a:xfrm>
              <a:off x="11520269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2" name="正方形"/>
            <p:cNvSpPr/>
            <p:nvPr/>
          </p:nvSpPr>
          <p:spPr>
            <a:xfrm>
              <a:off x="12042679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3" name="三角形"/>
            <p:cNvSpPr/>
            <p:nvPr/>
          </p:nvSpPr>
          <p:spPr>
            <a:xfrm>
              <a:off x="120426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4" name="圓形"/>
            <p:cNvSpPr/>
            <p:nvPr/>
          </p:nvSpPr>
          <p:spPr>
            <a:xfrm>
              <a:off x="12042681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5" name="正方形"/>
            <p:cNvSpPr/>
            <p:nvPr/>
          </p:nvSpPr>
          <p:spPr>
            <a:xfrm>
              <a:off x="12042681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6" name="三角形"/>
            <p:cNvSpPr/>
            <p:nvPr/>
          </p:nvSpPr>
          <p:spPr>
            <a:xfrm>
              <a:off x="12042681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7" name="圓形"/>
            <p:cNvSpPr/>
            <p:nvPr/>
          </p:nvSpPr>
          <p:spPr>
            <a:xfrm>
              <a:off x="10997858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8" name="正方形"/>
            <p:cNvSpPr/>
            <p:nvPr/>
          </p:nvSpPr>
          <p:spPr>
            <a:xfrm>
              <a:off x="11520269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99" name="三角形"/>
            <p:cNvSpPr/>
            <p:nvPr/>
          </p:nvSpPr>
          <p:spPr>
            <a:xfrm>
              <a:off x="11520269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0" name="圓形"/>
            <p:cNvSpPr/>
            <p:nvPr/>
          </p:nvSpPr>
          <p:spPr>
            <a:xfrm>
              <a:off x="11520269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1" name="正方形"/>
            <p:cNvSpPr/>
            <p:nvPr/>
          </p:nvSpPr>
          <p:spPr>
            <a:xfrm>
              <a:off x="11520269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2" name="三角形"/>
            <p:cNvSpPr/>
            <p:nvPr/>
          </p:nvSpPr>
          <p:spPr>
            <a:xfrm>
              <a:off x="11520269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3" name="圓形"/>
            <p:cNvSpPr/>
            <p:nvPr/>
          </p:nvSpPr>
          <p:spPr>
            <a:xfrm>
              <a:off x="10475447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4" name="正方形"/>
            <p:cNvSpPr/>
            <p:nvPr/>
          </p:nvSpPr>
          <p:spPr>
            <a:xfrm>
              <a:off x="10997858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5" name="三角形"/>
            <p:cNvSpPr/>
            <p:nvPr/>
          </p:nvSpPr>
          <p:spPr>
            <a:xfrm>
              <a:off x="10997858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6" name="正方形"/>
            <p:cNvSpPr/>
            <p:nvPr/>
          </p:nvSpPr>
          <p:spPr>
            <a:xfrm>
              <a:off x="12565092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7" name="三角形"/>
            <p:cNvSpPr/>
            <p:nvPr/>
          </p:nvSpPr>
          <p:spPr>
            <a:xfrm>
              <a:off x="12565092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8" name="正方形"/>
            <p:cNvSpPr/>
            <p:nvPr/>
          </p:nvSpPr>
          <p:spPr>
            <a:xfrm>
              <a:off x="12042681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09" name="圓形"/>
            <p:cNvSpPr/>
            <p:nvPr/>
          </p:nvSpPr>
          <p:spPr>
            <a:xfrm>
              <a:off x="12042681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0" name="正方形"/>
            <p:cNvSpPr/>
            <p:nvPr/>
          </p:nvSpPr>
          <p:spPr>
            <a:xfrm>
              <a:off x="10997858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1" name="三角形"/>
            <p:cNvSpPr/>
            <p:nvPr/>
          </p:nvSpPr>
          <p:spPr>
            <a:xfrm>
              <a:off x="10997858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2" name="正方形"/>
            <p:cNvSpPr/>
            <p:nvPr/>
          </p:nvSpPr>
          <p:spPr>
            <a:xfrm>
              <a:off x="10475446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3" name="圓形"/>
            <p:cNvSpPr/>
            <p:nvPr/>
          </p:nvSpPr>
          <p:spPr>
            <a:xfrm>
              <a:off x="10475447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4" name="正方形"/>
            <p:cNvSpPr/>
            <p:nvPr/>
          </p:nvSpPr>
          <p:spPr>
            <a:xfrm>
              <a:off x="10997858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5" name="圓形"/>
            <p:cNvSpPr/>
            <p:nvPr/>
          </p:nvSpPr>
          <p:spPr>
            <a:xfrm>
              <a:off x="10475447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6" name="正方形"/>
            <p:cNvSpPr/>
            <p:nvPr/>
          </p:nvSpPr>
          <p:spPr>
            <a:xfrm>
              <a:off x="10475447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7" name="三角形"/>
            <p:cNvSpPr/>
            <p:nvPr/>
          </p:nvSpPr>
          <p:spPr>
            <a:xfrm>
              <a:off x="1047544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8" name="正方形"/>
            <p:cNvSpPr/>
            <p:nvPr/>
          </p:nvSpPr>
          <p:spPr>
            <a:xfrm>
              <a:off x="10475447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19" name="圓形"/>
            <p:cNvSpPr/>
            <p:nvPr/>
          </p:nvSpPr>
          <p:spPr>
            <a:xfrm>
              <a:off x="11520269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0" name="三角形"/>
            <p:cNvSpPr/>
            <p:nvPr/>
          </p:nvSpPr>
          <p:spPr>
            <a:xfrm>
              <a:off x="1152026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1" name="正方形"/>
            <p:cNvSpPr/>
            <p:nvPr/>
          </p:nvSpPr>
          <p:spPr>
            <a:xfrm>
              <a:off x="10997858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2" name="三角形"/>
            <p:cNvSpPr/>
            <p:nvPr/>
          </p:nvSpPr>
          <p:spPr>
            <a:xfrm>
              <a:off x="10997858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3" name="正方形"/>
            <p:cNvSpPr/>
            <p:nvPr/>
          </p:nvSpPr>
          <p:spPr>
            <a:xfrm>
              <a:off x="11520269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4" name="三角形"/>
            <p:cNvSpPr/>
            <p:nvPr/>
          </p:nvSpPr>
          <p:spPr>
            <a:xfrm>
              <a:off x="11520269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5" name="正方形"/>
            <p:cNvSpPr/>
            <p:nvPr/>
          </p:nvSpPr>
          <p:spPr>
            <a:xfrm>
              <a:off x="10997858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6" name="圓形"/>
            <p:cNvSpPr/>
            <p:nvPr/>
          </p:nvSpPr>
          <p:spPr>
            <a:xfrm>
              <a:off x="10997859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7" name="圓形"/>
            <p:cNvSpPr/>
            <p:nvPr/>
          </p:nvSpPr>
          <p:spPr>
            <a:xfrm>
              <a:off x="12565092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8" name="三角形"/>
            <p:cNvSpPr/>
            <p:nvPr/>
          </p:nvSpPr>
          <p:spPr>
            <a:xfrm>
              <a:off x="1204268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29" name="正方形"/>
            <p:cNvSpPr/>
            <p:nvPr/>
          </p:nvSpPr>
          <p:spPr>
            <a:xfrm>
              <a:off x="12565092" y="1029567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0" name="三角形"/>
            <p:cNvSpPr/>
            <p:nvPr/>
          </p:nvSpPr>
          <p:spPr>
            <a:xfrm>
              <a:off x="125650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1" name="正方形"/>
            <p:cNvSpPr/>
            <p:nvPr/>
          </p:nvSpPr>
          <p:spPr>
            <a:xfrm>
              <a:off x="12042681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2" name="圓形"/>
            <p:cNvSpPr/>
            <p:nvPr/>
          </p:nvSpPr>
          <p:spPr>
            <a:xfrm>
              <a:off x="12042682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3" name="圓形"/>
            <p:cNvSpPr/>
            <p:nvPr/>
          </p:nvSpPr>
          <p:spPr>
            <a:xfrm>
              <a:off x="12565091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4" name="正方形"/>
            <p:cNvSpPr/>
            <p:nvPr/>
          </p:nvSpPr>
          <p:spPr>
            <a:xfrm>
              <a:off x="12565091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5" name="三角形"/>
            <p:cNvSpPr/>
            <p:nvPr/>
          </p:nvSpPr>
          <p:spPr>
            <a:xfrm>
              <a:off x="10475446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6" name="正方形"/>
            <p:cNvSpPr/>
            <p:nvPr/>
          </p:nvSpPr>
          <p:spPr>
            <a:xfrm>
              <a:off x="10475447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7" name="圓形"/>
            <p:cNvSpPr/>
            <p:nvPr/>
          </p:nvSpPr>
          <p:spPr>
            <a:xfrm>
              <a:off x="10475448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8" name="圓形"/>
            <p:cNvSpPr/>
            <p:nvPr/>
          </p:nvSpPr>
          <p:spPr>
            <a:xfrm>
              <a:off x="16221975" y="867004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39" name="圓形"/>
            <p:cNvSpPr/>
            <p:nvPr/>
          </p:nvSpPr>
          <p:spPr>
            <a:xfrm>
              <a:off x="15699564" y="650253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0" name="正方形"/>
            <p:cNvSpPr/>
            <p:nvPr/>
          </p:nvSpPr>
          <p:spPr>
            <a:xfrm>
              <a:off x="16221974" y="650253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1" name="三角形"/>
            <p:cNvSpPr/>
            <p:nvPr/>
          </p:nvSpPr>
          <p:spPr>
            <a:xfrm>
              <a:off x="16221974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2" name="正方形"/>
            <p:cNvSpPr/>
            <p:nvPr/>
          </p:nvSpPr>
          <p:spPr>
            <a:xfrm>
              <a:off x="16221974" y="758628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3" name="三角形"/>
            <p:cNvSpPr/>
            <p:nvPr/>
          </p:nvSpPr>
          <p:spPr>
            <a:xfrm>
              <a:off x="16221974" y="704440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4" name="正方形"/>
            <p:cNvSpPr/>
            <p:nvPr/>
          </p:nvSpPr>
          <p:spPr>
            <a:xfrm>
              <a:off x="15699562" y="704440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5" name="圓形"/>
            <p:cNvSpPr/>
            <p:nvPr/>
          </p:nvSpPr>
          <p:spPr>
            <a:xfrm>
              <a:off x="15699564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6" name="正方形"/>
            <p:cNvSpPr/>
            <p:nvPr/>
          </p:nvSpPr>
          <p:spPr>
            <a:xfrm>
              <a:off x="16221974" y="812816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7" name="圓形"/>
            <p:cNvSpPr/>
            <p:nvPr/>
          </p:nvSpPr>
          <p:spPr>
            <a:xfrm>
              <a:off x="15699564" y="812816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8" name="正方形"/>
            <p:cNvSpPr/>
            <p:nvPr/>
          </p:nvSpPr>
          <p:spPr>
            <a:xfrm>
              <a:off x="15699564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49" name="三角形"/>
            <p:cNvSpPr/>
            <p:nvPr/>
          </p:nvSpPr>
          <p:spPr>
            <a:xfrm>
              <a:off x="15699564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0" name="正方形"/>
            <p:cNvSpPr/>
            <p:nvPr/>
          </p:nvSpPr>
          <p:spPr>
            <a:xfrm>
              <a:off x="15699564" y="596065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1" name="三角形"/>
            <p:cNvSpPr/>
            <p:nvPr/>
          </p:nvSpPr>
          <p:spPr>
            <a:xfrm>
              <a:off x="16221974" y="1029567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2" name="正方形"/>
            <p:cNvSpPr/>
            <p:nvPr/>
          </p:nvSpPr>
          <p:spPr>
            <a:xfrm>
              <a:off x="16221974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3" name="圓形"/>
            <p:cNvSpPr/>
            <p:nvPr/>
          </p:nvSpPr>
          <p:spPr>
            <a:xfrm>
              <a:off x="16221975" y="9753796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4" name="正方形"/>
            <p:cNvSpPr/>
            <p:nvPr/>
          </p:nvSpPr>
          <p:spPr>
            <a:xfrm>
              <a:off x="1569956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5" name="圓形"/>
            <p:cNvSpPr/>
            <p:nvPr/>
          </p:nvSpPr>
          <p:spPr>
            <a:xfrm>
              <a:off x="15699564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6" name="圓形"/>
            <p:cNvSpPr/>
            <p:nvPr/>
          </p:nvSpPr>
          <p:spPr>
            <a:xfrm>
              <a:off x="15173504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7" name="正方形"/>
            <p:cNvSpPr/>
            <p:nvPr/>
          </p:nvSpPr>
          <p:spPr>
            <a:xfrm>
              <a:off x="15173504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8" name="三角形"/>
            <p:cNvSpPr/>
            <p:nvPr/>
          </p:nvSpPr>
          <p:spPr>
            <a:xfrm>
              <a:off x="15173504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59" name="圓形"/>
            <p:cNvSpPr/>
            <p:nvPr/>
          </p:nvSpPr>
          <p:spPr>
            <a:xfrm>
              <a:off x="14128681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0" name="正方形"/>
            <p:cNvSpPr/>
            <p:nvPr/>
          </p:nvSpPr>
          <p:spPr>
            <a:xfrm>
              <a:off x="14651093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1" name="三角形"/>
            <p:cNvSpPr/>
            <p:nvPr/>
          </p:nvSpPr>
          <p:spPr>
            <a:xfrm>
              <a:off x="1465109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2" name="圓形"/>
            <p:cNvSpPr/>
            <p:nvPr/>
          </p:nvSpPr>
          <p:spPr>
            <a:xfrm>
              <a:off x="14651093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3" name="正方形"/>
            <p:cNvSpPr/>
            <p:nvPr/>
          </p:nvSpPr>
          <p:spPr>
            <a:xfrm>
              <a:off x="14651093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4" name="三角形"/>
            <p:cNvSpPr/>
            <p:nvPr/>
          </p:nvSpPr>
          <p:spPr>
            <a:xfrm>
              <a:off x="14651093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5" name="圓形"/>
            <p:cNvSpPr/>
            <p:nvPr/>
          </p:nvSpPr>
          <p:spPr>
            <a:xfrm>
              <a:off x="13606271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6" name="正方形"/>
            <p:cNvSpPr/>
            <p:nvPr/>
          </p:nvSpPr>
          <p:spPr>
            <a:xfrm>
              <a:off x="14128681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7" name="三角形"/>
            <p:cNvSpPr/>
            <p:nvPr/>
          </p:nvSpPr>
          <p:spPr>
            <a:xfrm>
              <a:off x="14128681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8" name="圓形"/>
            <p:cNvSpPr/>
            <p:nvPr/>
          </p:nvSpPr>
          <p:spPr>
            <a:xfrm>
              <a:off x="14128681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9" name="正方形"/>
            <p:cNvSpPr/>
            <p:nvPr/>
          </p:nvSpPr>
          <p:spPr>
            <a:xfrm>
              <a:off x="14128681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0" name="三角形"/>
            <p:cNvSpPr/>
            <p:nvPr/>
          </p:nvSpPr>
          <p:spPr>
            <a:xfrm>
              <a:off x="14128681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1" name="圓形"/>
            <p:cNvSpPr/>
            <p:nvPr/>
          </p:nvSpPr>
          <p:spPr>
            <a:xfrm>
              <a:off x="13083860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2" name="正方形"/>
            <p:cNvSpPr/>
            <p:nvPr/>
          </p:nvSpPr>
          <p:spPr>
            <a:xfrm>
              <a:off x="13606270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3" name="三角形"/>
            <p:cNvSpPr/>
            <p:nvPr/>
          </p:nvSpPr>
          <p:spPr>
            <a:xfrm>
              <a:off x="13606270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4" name="正方形"/>
            <p:cNvSpPr/>
            <p:nvPr/>
          </p:nvSpPr>
          <p:spPr>
            <a:xfrm>
              <a:off x="15173504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5" name="三角形"/>
            <p:cNvSpPr/>
            <p:nvPr/>
          </p:nvSpPr>
          <p:spPr>
            <a:xfrm>
              <a:off x="15173504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6" name="正方形"/>
            <p:cNvSpPr/>
            <p:nvPr/>
          </p:nvSpPr>
          <p:spPr>
            <a:xfrm>
              <a:off x="14651093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7" name="圓形"/>
            <p:cNvSpPr/>
            <p:nvPr/>
          </p:nvSpPr>
          <p:spPr>
            <a:xfrm>
              <a:off x="14651094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8" name="正方形"/>
            <p:cNvSpPr/>
            <p:nvPr/>
          </p:nvSpPr>
          <p:spPr>
            <a:xfrm>
              <a:off x="13606270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9" name="三角形"/>
            <p:cNvSpPr/>
            <p:nvPr/>
          </p:nvSpPr>
          <p:spPr>
            <a:xfrm>
              <a:off x="13606270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0" name="正方形"/>
            <p:cNvSpPr/>
            <p:nvPr/>
          </p:nvSpPr>
          <p:spPr>
            <a:xfrm>
              <a:off x="13083858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1" name="圓形"/>
            <p:cNvSpPr/>
            <p:nvPr/>
          </p:nvSpPr>
          <p:spPr>
            <a:xfrm>
              <a:off x="13083860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2" name="正方形"/>
            <p:cNvSpPr/>
            <p:nvPr/>
          </p:nvSpPr>
          <p:spPr>
            <a:xfrm>
              <a:off x="13606270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3" name="圓形"/>
            <p:cNvSpPr/>
            <p:nvPr/>
          </p:nvSpPr>
          <p:spPr>
            <a:xfrm>
              <a:off x="13083860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4" name="正方形"/>
            <p:cNvSpPr/>
            <p:nvPr/>
          </p:nvSpPr>
          <p:spPr>
            <a:xfrm>
              <a:off x="13083860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5" name="三角形"/>
            <p:cNvSpPr/>
            <p:nvPr/>
          </p:nvSpPr>
          <p:spPr>
            <a:xfrm>
              <a:off x="13083860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6" name="正方形"/>
            <p:cNvSpPr/>
            <p:nvPr/>
          </p:nvSpPr>
          <p:spPr>
            <a:xfrm>
              <a:off x="13083860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7" name="圓形"/>
            <p:cNvSpPr/>
            <p:nvPr/>
          </p:nvSpPr>
          <p:spPr>
            <a:xfrm>
              <a:off x="14128681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8" name="三角形"/>
            <p:cNvSpPr/>
            <p:nvPr/>
          </p:nvSpPr>
          <p:spPr>
            <a:xfrm>
              <a:off x="14128681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9" name="正方形"/>
            <p:cNvSpPr/>
            <p:nvPr/>
          </p:nvSpPr>
          <p:spPr>
            <a:xfrm>
              <a:off x="13606270" y="487689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0" name="三角形"/>
            <p:cNvSpPr/>
            <p:nvPr/>
          </p:nvSpPr>
          <p:spPr>
            <a:xfrm>
              <a:off x="13606270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1" name="正方形"/>
            <p:cNvSpPr/>
            <p:nvPr/>
          </p:nvSpPr>
          <p:spPr>
            <a:xfrm>
              <a:off x="14128681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2" name="三角形"/>
            <p:cNvSpPr/>
            <p:nvPr/>
          </p:nvSpPr>
          <p:spPr>
            <a:xfrm>
              <a:off x="14128681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3" name="正方形"/>
            <p:cNvSpPr/>
            <p:nvPr/>
          </p:nvSpPr>
          <p:spPr>
            <a:xfrm>
              <a:off x="13606270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4" name="圓形"/>
            <p:cNvSpPr/>
            <p:nvPr/>
          </p:nvSpPr>
          <p:spPr>
            <a:xfrm>
              <a:off x="13606271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5" name="圓形"/>
            <p:cNvSpPr/>
            <p:nvPr/>
          </p:nvSpPr>
          <p:spPr>
            <a:xfrm>
              <a:off x="15173504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6" name="三角形"/>
            <p:cNvSpPr/>
            <p:nvPr/>
          </p:nvSpPr>
          <p:spPr>
            <a:xfrm>
              <a:off x="15173504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7" name="正方形"/>
            <p:cNvSpPr/>
            <p:nvPr/>
          </p:nvSpPr>
          <p:spPr>
            <a:xfrm>
              <a:off x="14651093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8" name="三角形"/>
            <p:cNvSpPr/>
            <p:nvPr/>
          </p:nvSpPr>
          <p:spPr>
            <a:xfrm>
              <a:off x="14651093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9" name="正方形"/>
            <p:cNvSpPr/>
            <p:nvPr/>
          </p:nvSpPr>
          <p:spPr>
            <a:xfrm>
              <a:off x="15173506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0" name="三角形"/>
            <p:cNvSpPr/>
            <p:nvPr/>
          </p:nvSpPr>
          <p:spPr>
            <a:xfrm>
              <a:off x="15173506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1" name="正方形"/>
            <p:cNvSpPr/>
            <p:nvPr/>
          </p:nvSpPr>
          <p:spPr>
            <a:xfrm>
              <a:off x="14651094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2" name="圓形"/>
            <p:cNvSpPr/>
            <p:nvPr/>
          </p:nvSpPr>
          <p:spPr>
            <a:xfrm>
              <a:off x="14651094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3" name="圓形"/>
            <p:cNvSpPr/>
            <p:nvPr/>
          </p:nvSpPr>
          <p:spPr>
            <a:xfrm>
              <a:off x="15173504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4" name="正方形"/>
            <p:cNvSpPr/>
            <p:nvPr/>
          </p:nvSpPr>
          <p:spPr>
            <a:xfrm>
              <a:off x="15173504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5" name="圓形"/>
            <p:cNvSpPr/>
            <p:nvPr/>
          </p:nvSpPr>
          <p:spPr>
            <a:xfrm>
              <a:off x="14128681" y="541877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6" name="三角形"/>
            <p:cNvSpPr/>
            <p:nvPr/>
          </p:nvSpPr>
          <p:spPr>
            <a:xfrm>
              <a:off x="1360627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7" name="正方形"/>
            <p:cNvSpPr/>
            <p:nvPr/>
          </p:nvSpPr>
          <p:spPr>
            <a:xfrm>
              <a:off x="13083858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8" name="三角形"/>
            <p:cNvSpPr/>
            <p:nvPr/>
          </p:nvSpPr>
          <p:spPr>
            <a:xfrm>
              <a:off x="13083858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9" name="正方形"/>
            <p:cNvSpPr/>
            <p:nvPr/>
          </p:nvSpPr>
          <p:spPr>
            <a:xfrm>
              <a:off x="13083860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0" name="圓形"/>
            <p:cNvSpPr/>
            <p:nvPr/>
          </p:nvSpPr>
          <p:spPr>
            <a:xfrm>
              <a:off x="13083860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1" name="圓形"/>
            <p:cNvSpPr/>
            <p:nvPr/>
          </p:nvSpPr>
          <p:spPr>
            <a:xfrm>
              <a:off x="12561446" y="10837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2" name="正方形"/>
            <p:cNvSpPr/>
            <p:nvPr/>
          </p:nvSpPr>
          <p:spPr>
            <a:xfrm>
              <a:off x="12561446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3" name="三角形"/>
            <p:cNvSpPr/>
            <p:nvPr/>
          </p:nvSpPr>
          <p:spPr>
            <a:xfrm>
              <a:off x="12561446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4" name="圓形"/>
            <p:cNvSpPr/>
            <p:nvPr/>
          </p:nvSpPr>
          <p:spPr>
            <a:xfrm>
              <a:off x="11516624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5" name="正方形"/>
            <p:cNvSpPr/>
            <p:nvPr/>
          </p:nvSpPr>
          <p:spPr>
            <a:xfrm>
              <a:off x="12039034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6" name="三角形"/>
            <p:cNvSpPr/>
            <p:nvPr/>
          </p:nvSpPr>
          <p:spPr>
            <a:xfrm>
              <a:off x="12039034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7" name="圓形"/>
            <p:cNvSpPr/>
            <p:nvPr/>
          </p:nvSpPr>
          <p:spPr>
            <a:xfrm>
              <a:off x="12039034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8" name="正方形"/>
            <p:cNvSpPr/>
            <p:nvPr/>
          </p:nvSpPr>
          <p:spPr>
            <a:xfrm>
              <a:off x="12039034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9" name="三角形"/>
            <p:cNvSpPr/>
            <p:nvPr/>
          </p:nvSpPr>
          <p:spPr>
            <a:xfrm>
              <a:off x="120390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0" name="圓形"/>
            <p:cNvSpPr/>
            <p:nvPr/>
          </p:nvSpPr>
          <p:spPr>
            <a:xfrm>
              <a:off x="10994213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1" name="正方形"/>
            <p:cNvSpPr/>
            <p:nvPr/>
          </p:nvSpPr>
          <p:spPr>
            <a:xfrm>
              <a:off x="11516624" y="270938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2" name="三角形"/>
            <p:cNvSpPr/>
            <p:nvPr/>
          </p:nvSpPr>
          <p:spPr>
            <a:xfrm>
              <a:off x="11516624" y="216751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3" name="圓形"/>
            <p:cNvSpPr/>
            <p:nvPr/>
          </p:nvSpPr>
          <p:spPr>
            <a:xfrm>
              <a:off x="11516624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4" name="正方形"/>
            <p:cNvSpPr/>
            <p:nvPr/>
          </p:nvSpPr>
          <p:spPr>
            <a:xfrm>
              <a:off x="11516624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5" name="三角形"/>
            <p:cNvSpPr/>
            <p:nvPr/>
          </p:nvSpPr>
          <p:spPr>
            <a:xfrm>
              <a:off x="11516624" y="54187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6" name="圓形"/>
            <p:cNvSpPr/>
            <p:nvPr/>
          </p:nvSpPr>
          <p:spPr>
            <a:xfrm>
              <a:off x="10471801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7" name="正方形"/>
            <p:cNvSpPr/>
            <p:nvPr/>
          </p:nvSpPr>
          <p:spPr>
            <a:xfrm>
              <a:off x="10994212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8" name="三角形"/>
            <p:cNvSpPr/>
            <p:nvPr/>
          </p:nvSpPr>
          <p:spPr>
            <a:xfrm>
              <a:off x="10994212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9" name="正方形"/>
            <p:cNvSpPr/>
            <p:nvPr/>
          </p:nvSpPr>
          <p:spPr>
            <a:xfrm>
              <a:off x="12561446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0" name="三角形"/>
            <p:cNvSpPr/>
            <p:nvPr/>
          </p:nvSpPr>
          <p:spPr>
            <a:xfrm>
              <a:off x="12561446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1" name="正方形"/>
            <p:cNvSpPr/>
            <p:nvPr/>
          </p:nvSpPr>
          <p:spPr>
            <a:xfrm>
              <a:off x="1203903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2" name="圓形"/>
            <p:cNvSpPr/>
            <p:nvPr/>
          </p:nvSpPr>
          <p:spPr>
            <a:xfrm>
              <a:off x="12039036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3" name="正方形"/>
            <p:cNvSpPr/>
            <p:nvPr/>
          </p:nvSpPr>
          <p:spPr>
            <a:xfrm>
              <a:off x="10994212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4" name="三角形"/>
            <p:cNvSpPr/>
            <p:nvPr/>
          </p:nvSpPr>
          <p:spPr>
            <a:xfrm>
              <a:off x="10994212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5" name="正方形"/>
            <p:cNvSpPr/>
            <p:nvPr/>
          </p:nvSpPr>
          <p:spPr>
            <a:xfrm>
              <a:off x="10471801" y="1083755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6" name="圓形"/>
            <p:cNvSpPr/>
            <p:nvPr/>
          </p:nvSpPr>
          <p:spPr>
            <a:xfrm>
              <a:off x="10471801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7" name="正方形"/>
            <p:cNvSpPr/>
            <p:nvPr/>
          </p:nvSpPr>
          <p:spPr>
            <a:xfrm>
              <a:off x="10994212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8" name="圓形"/>
            <p:cNvSpPr/>
            <p:nvPr/>
          </p:nvSpPr>
          <p:spPr>
            <a:xfrm>
              <a:off x="10471801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9" name="正方形"/>
            <p:cNvSpPr/>
            <p:nvPr/>
          </p:nvSpPr>
          <p:spPr>
            <a:xfrm>
              <a:off x="1047180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0" name="三角形"/>
            <p:cNvSpPr/>
            <p:nvPr/>
          </p:nvSpPr>
          <p:spPr>
            <a:xfrm>
              <a:off x="1047180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1" name="正方形"/>
            <p:cNvSpPr/>
            <p:nvPr/>
          </p:nvSpPr>
          <p:spPr>
            <a:xfrm>
              <a:off x="10471801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2" name="圓形"/>
            <p:cNvSpPr/>
            <p:nvPr/>
          </p:nvSpPr>
          <p:spPr>
            <a:xfrm>
              <a:off x="11516624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3" name="三角形"/>
            <p:cNvSpPr/>
            <p:nvPr/>
          </p:nvSpPr>
          <p:spPr>
            <a:xfrm>
              <a:off x="1151662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4" name="正方形"/>
            <p:cNvSpPr/>
            <p:nvPr/>
          </p:nvSpPr>
          <p:spPr>
            <a:xfrm>
              <a:off x="10994212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5" name="三角形"/>
            <p:cNvSpPr/>
            <p:nvPr/>
          </p:nvSpPr>
          <p:spPr>
            <a:xfrm>
              <a:off x="10994212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6" name="正方形"/>
            <p:cNvSpPr/>
            <p:nvPr/>
          </p:nvSpPr>
          <p:spPr>
            <a:xfrm>
              <a:off x="11516624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7" name="三角形"/>
            <p:cNvSpPr/>
            <p:nvPr/>
          </p:nvSpPr>
          <p:spPr>
            <a:xfrm>
              <a:off x="11516624" y="325126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8" name="正方形"/>
            <p:cNvSpPr/>
            <p:nvPr/>
          </p:nvSpPr>
          <p:spPr>
            <a:xfrm>
              <a:off x="10994212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9" name="圓形"/>
            <p:cNvSpPr/>
            <p:nvPr/>
          </p:nvSpPr>
          <p:spPr>
            <a:xfrm>
              <a:off x="10994214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0" name="圓形"/>
            <p:cNvSpPr/>
            <p:nvPr/>
          </p:nvSpPr>
          <p:spPr>
            <a:xfrm>
              <a:off x="12561446" y="487689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1" name="三角形"/>
            <p:cNvSpPr/>
            <p:nvPr/>
          </p:nvSpPr>
          <p:spPr>
            <a:xfrm>
              <a:off x="12561446" y="541877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2" name="正方形"/>
            <p:cNvSpPr/>
            <p:nvPr/>
          </p:nvSpPr>
          <p:spPr>
            <a:xfrm>
              <a:off x="12039034" y="541877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3" name="三角形"/>
            <p:cNvSpPr/>
            <p:nvPr/>
          </p:nvSpPr>
          <p:spPr>
            <a:xfrm>
              <a:off x="120390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4" name="正方形"/>
            <p:cNvSpPr/>
            <p:nvPr/>
          </p:nvSpPr>
          <p:spPr>
            <a:xfrm>
              <a:off x="12561447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5" name="三角形"/>
            <p:cNvSpPr/>
            <p:nvPr/>
          </p:nvSpPr>
          <p:spPr>
            <a:xfrm>
              <a:off x="12561447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6" name="正方形"/>
            <p:cNvSpPr/>
            <p:nvPr/>
          </p:nvSpPr>
          <p:spPr>
            <a:xfrm>
              <a:off x="12039036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7" name="圓形"/>
            <p:cNvSpPr/>
            <p:nvPr/>
          </p:nvSpPr>
          <p:spPr>
            <a:xfrm>
              <a:off x="12039036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8" name="圓形"/>
            <p:cNvSpPr/>
            <p:nvPr/>
          </p:nvSpPr>
          <p:spPr>
            <a:xfrm>
              <a:off x="12561446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59" name="正方形"/>
            <p:cNvSpPr/>
            <p:nvPr/>
          </p:nvSpPr>
          <p:spPr>
            <a:xfrm>
              <a:off x="12561446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0" name="圓形"/>
            <p:cNvSpPr/>
            <p:nvPr/>
          </p:nvSpPr>
          <p:spPr>
            <a:xfrm>
              <a:off x="11516624" y="541877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1" name="三角形"/>
            <p:cNvSpPr/>
            <p:nvPr/>
          </p:nvSpPr>
          <p:spPr>
            <a:xfrm>
              <a:off x="1099421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2" name="正方形"/>
            <p:cNvSpPr/>
            <p:nvPr/>
          </p:nvSpPr>
          <p:spPr>
            <a:xfrm>
              <a:off x="10471801" y="541877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3" name="三角形"/>
            <p:cNvSpPr/>
            <p:nvPr/>
          </p:nvSpPr>
          <p:spPr>
            <a:xfrm>
              <a:off x="10471801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4" name="正方形"/>
            <p:cNvSpPr/>
            <p:nvPr/>
          </p:nvSpPr>
          <p:spPr>
            <a:xfrm>
              <a:off x="10471801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5" name="圓形"/>
            <p:cNvSpPr/>
            <p:nvPr/>
          </p:nvSpPr>
          <p:spPr>
            <a:xfrm>
              <a:off x="10471802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6" name="圓形"/>
            <p:cNvSpPr/>
            <p:nvPr/>
          </p:nvSpPr>
          <p:spPr>
            <a:xfrm>
              <a:off x="16218329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7" name="圓形"/>
            <p:cNvSpPr/>
            <p:nvPr/>
          </p:nvSpPr>
          <p:spPr>
            <a:xfrm>
              <a:off x="15695917" y="5418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8" name="正方形"/>
            <p:cNvSpPr/>
            <p:nvPr/>
          </p:nvSpPr>
          <p:spPr>
            <a:xfrm>
              <a:off x="16218329" y="5418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69" name="三角形"/>
            <p:cNvSpPr/>
            <p:nvPr/>
          </p:nvSpPr>
          <p:spPr>
            <a:xfrm>
              <a:off x="16218329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0" name="正方形"/>
            <p:cNvSpPr/>
            <p:nvPr/>
          </p:nvSpPr>
          <p:spPr>
            <a:xfrm>
              <a:off x="16218329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1" name="三角形"/>
            <p:cNvSpPr/>
            <p:nvPr/>
          </p:nvSpPr>
          <p:spPr>
            <a:xfrm>
              <a:off x="16218329" y="10837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2" name="正方形"/>
            <p:cNvSpPr/>
            <p:nvPr/>
          </p:nvSpPr>
          <p:spPr>
            <a:xfrm>
              <a:off x="15695917" y="10837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3" name="圓形"/>
            <p:cNvSpPr/>
            <p:nvPr/>
          </p:nvSpPr>
          <p:spPr>
            <a:xfrm>
              <a:off x="15695917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4" name="正方形"/>
            <p:cNvSpPr/>
            <p:nvPr/>
          </p:nvSpPr>
          <p:spPr>
            <a:xfrm>
              <a:off x="16218329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5" name="圓形"/>
            <p:cNvSpPr/>
            <p:nvPr/>
          </p:nvSpPr>
          <p:spPr>
            <a:xfrm>
              <a:off x="15695917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6" name="正方形"/>
            <p:cNvSpPr/>
            <p:nvPr/>
          </p:nvSpPr>
          <p:spPr>
            <a:xfrm>
              <a:off x="15695917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7" name="三角形"/>
            <p:cNvSpPr/>
            <p:nvPr/>
          </p:nvSpPr>
          <p:spPr>
            <a:xfrm>
              <a:off x="15695917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8" name="正方形"/>
            <p:cNvSpPr/>
            <p:nvPr/>
          </p:nvSpPr>
          <p:spPr>
            <a:xfrm>
              <a:off x="15695917" y="0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79" name="正方形"/>
            <p:cNvSpPr/>
            <p:nvPr/>
          </p:nvSpPr>
          <p:spPr>
            <a:xfrm>
              <a:off x="16218329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0" name="三角形"/>
            <p:cNvSpPr/>
            <p:nvPr/>
          </p:nvSpPr>
          <p:spPr>
            <a:xfrm>
              <a:off x="16218329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1" name="正方形"/>
            <p:cNvSpPr/>
            <p:nvPr/>
          </p:nvSpPr>
          <p:spPr>
            <a:xfrm>
              <a:off x="16218329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2" name="圓形"/>
            <p:cNvSpPr/>
            <p:nvPr/>
          </p:nvSpPr>
          <p:spPr>
            <a:xfrm>
              <a:off x="16218330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3" name="三角形"/>
            <p:cNvSpPr/>
            <p:nvPr/>
          </p:nvSpPr>
          <p:spPr>
            <a:xfrm>
              <a:off x="16218329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4" name="正方形"/>
            <p:cNvSpPr/>
            <p:nvPr/>
          </p:nvSpPr>
          <p:spPr>
            <a:xfrm>
              <a:off x="15695917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5" name="三角形"/>
            <p:cNvSpPr/>
            <p:nvPr/>
          </p:nvSpPr>
          <p:spPr>
            <a:xfrm>
              <a:off x="1569591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6" name="正方形"/>
            <p:cNvSpPr/>
            <p:nvPr/>
          </p:nvSpPr>
          <p:spPr>
            <a:xfrm>
              <a:off x="15695917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87" name="圓形"/>
            <p:cNvSpPr/>
            <p:nvPr/>
          </p:nvSpPr>
          <p:spPr>
            <a:xfrm>
              <a:off x="15695919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pic>
        <p:nvPicPr>
          <p:cNvPr id="3589" name="影像" descr="影像"/>
          <p:cNvPicPr>
            <a:picLocks noChangeAspect="1"/>
          </p:cNvPicPr>
          <p:nvPr/>
        </p:nvPicPr>
        <p:blipFill>
          <a:blip r:embed="rId2"/>
          <a:srcRect l="2214" t="32686" r="962" b="45752"/>
          <a:stretch>
            <a:fillRect/>
          </a:stretch>
        </p:blipFill>
        <p:spPr>
          <a:xfrm>
            <a:off x="1339030" y="4480321"/>
            <a:ext cx="16481823" cy="378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345"/>
                </a:lnTo>
                <a:lnTo>
                  <a:pt x="0" y="21600"/>
                </a:lnTo>
                <a:lnTo>
                  <a:pt x="21600" y="21600"/>
                </a:lnTo>
                <a:lnTo>
                  <a:pt x="21599" y="17390"/>
                </a:lnTo>
                <a:lnTo>
                  <a:pt x="21595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590" name="影像" descr="影像"/>
          <p:cNvPicPr>
            <a:picLocks noChangeAspect="1"/>
          </p:cNvPicPr>
          <p:nvPr/>
        </p:nvPicPr>
        <p:blipFill>
          <a:blip r:embed="rId2"/>
          <a:srcRect l="2214" t="5863" r="985" b="67019"/>
          <a:stretch>
            <a:fillRect/>
          </a:stretch>
        </p:blipFill>
        <p:spPr>
          <a:xfrm>
            <a:off x="1341610" y="4480321"/>
            <a:ext cx="16476663" cy="4755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4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591" name="影像" descr="影像"/>
          <p:cNvPicPr>
            <a:picLocks noChangeAspect="1"/>
          </p:cNvPicPr>
          <p:nvPr/>
        </p:nvPicPr>
        <p:blipFill>
          <a:blip r:embed="rId2"/>
          <a:srcRect l="2214" t="54477" r="926" b="5673"/>
          <a:stretch>
            <a:fillRect/>
          </a:stretch>
        </p:blipFill>
        <p:spPr>
          <a:xfrm>
            <a:off x="1335061" y="4546474"/>
            <a:ext cx="16489761" cy="698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2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3592" name="05"/>
          <p:cNvSpPr txBox="1"/>
          <p:nvPr/>
        </p:nvSpPr>
        <p:spPr>
          <a:xfrm>
            <a:off x="15244396" y="809318"/>
            <a:ext cx="2720341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75DACE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05</a:t>
            </a:r>
          </a:p>
        </p:txBody>
      </p:sp>
      <p:sp>
        <p:nvSpPr>
          <p:cNvPr id="3593" name="函式一"/>
          <p:cNvSpPr txBox="1"/>
          <p:nvPr/>
        </p:nvSpPr>
        <p:spPr>
          <a:xfrm>
            <a:off x="19035098" y="13815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1B1B1B"/>
                </a:solidFill>
              </a:defRPr>
            </a:lvl1pPr>
          </a:lstStyle>
          <a:p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函式一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94" name="Sudoku_Solver"/>
          <p:cNvSpPr txBox="1"/>
          <p:nvPr/>
        </p:nvSpPr>
        <p:spPr>
          <a:xfrm>
            <a:off x="16081232" y="12063493"/>
            <a:ext cx="1600443" cy="33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75DAC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3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fill="hold"/>
                                        <p:tgtEl>
                                          <p:spTgt spid="3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" grpId="2" animBg="1" advAuto="0"/>
      <p:bldP spid="3589" grpId="3" animBg="1" advAuto="0"/>
      <p:bldP spid="3590" grpId="1" animBg="1" advAuto="0"/>
      <p:bldP spid="3591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DA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4" name="群組"/>
          <p:cNvGrpSpPr/>
          <p:nvPr/>
        </p:nvGrpSpPr>
        <p:grpSpPr>
          <a:xfrm>
            <a:off x="1425958" y="1396228"/>
            <a:ext cx="16307967" cy="10923544"/>
            <a:chOff x="0" y="0"/>
            <a:chExt cx="16307966" cy="10923543"/>
          </a:xfrm>
        </p:grpSpPr>
        <p:sp>
          <p:nvSpPr>
            <p:cNvPr id="3596" name="圓形"/>
            <p:cNvSpPr/>
            <p:nvPr/>
          </p:nvSpPr>
          <p:spPr>
            <a:xfrm>
              <a:off x="4705348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97" name="正方形"/>
            <p:cNvSpPr/>
            <p:nvPr/>
          </p:nvSpPr>
          <p:spPr>
            <a:xfrm>
              <a:off x="4705348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98" name="三角形"/>
            <p:cNvSpPr/>
            <p:nvPr/>
          </p:nvSpPr>
          <p:spPr>
            <a:xfrm>
              <a:off x="4705348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99" name="圓形"/>
            <p:cNvSpPr/>
            <p:nvPr/>
          </p:nvSpPr>
          <p:spPr>
            <a:xfrm>
              <a:off x="3660526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0" name="正方形"/>
            <p:cNvSpPr/>
            <p:nvPr/>
          </p:nvSpPr>
          <p:spPr>
            <a:xfrm>
              <a:off x="4182936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1" name="三角形"/>
            <p:cNvSpPr/>
            <p:nvPr/>
          </p:nvSpPr>
          <p:spPr>
            <a:xfrm>
              <a:off x="4182936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2" name="圓形"/>
            <p:cNvSpPr/>
            <p:nvPr/>
          </p:nvSpPr>
          <p:spPr>
            <a:xfrm>
              <a:off x="4182937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3" name="正方形"/>
            <p:cNvSpPr/>
            <p:nvPr/>
          </p:nvSpPr>
          <p:spPr>
            <a:xfrm>
              <a:off x="4182937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4" name="三角形"/>
            <p:cNvSpPr/>
            <p:nvPr/>
          </p:nvSpPr>
          <p:spPr>
            <a:xfrm>
              <a:off x="418293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5" name="圓形"/>
            <p:cNvSpPr/>
            <p:nvPr/>
          </p:nvSpPr>
          <p:spPr>
            <a:xfrm>
              <a:off x="3138115" y="8670041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6" name="正方形"/>
            <p:cNvSpPr/>
            <p:nvPr/>
          </p:nvSpPr>
          <p:spPr>
            <a:xfrm>
              <a:off x="3660525" y="867004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7" name="三角形"/>
            <p:cNvSpPr/>
            <p:nvPr/>
          </p:nvSpPr>
          <p:spPr>
            <a:xfrm>
              <a:off x="3660525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8" name="圓形"/>
            <p:cNvSpPr/>
            <p:nvPr/>
          </p:nvSpPr>
          <p:spPr>
            <a:xfrm>
              <a:off x="3660526" y="59606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09" name="正方形"/>
            <p:cNvSpPr/>
            <p:nvPr/>
          </p:nvSpPr>
          <p:spPr>
            <a:xfrm>
              <a:off x="3660526" y="704440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0" name="三角形"/>
            <p:cNvSpPr/>
            <p:nvPr/>
          </p:nvSpPr>
          <p:spPr>
            <a:xfrm>
              <a:off x="3660526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1" name="圓形"/>
            <p:cNvSpPr/>
            <p:nvPr/>
          </p:nvSpPr>
          <p:spPr>
            <a:xfrm>
              <a:off x="2615703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2" name="正方形"/>
            <p:cNvSpPr/>
            <p:nvPr/>
          </p:nvSpPr>
          <p:spPr>
            <a:xfrm>
              <a:off x="3138114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3" name="三角形"/>
            <p:cNvSpPr/>
            <p:nvPr/>
          </p:nvSpPr>
          <p:spPr>
            <a:xfrm>
              <a:off x="3138114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4" name="正方形"/>
            <p:cNvSpPr/>
            <p:nvPr/>
          </p:nvSpPr>
          <p:spPr>
            <a:xfrm>
              <a:off x="4705349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5" name="三角形"/>
            <p:cNvSpPr/>
            <p:nvPr/>
          </p:nvSpPr>
          <p:spPr>
            <a:xfrm>
              <a:off x="4705349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6" name="正方形"/>
            <p:cNvSpPr/>
            <p:nvPr/>
          </p:nvSpPr>
          <p:spPr>
            <a:xfrm>
              <a:off x="4182937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7" name="圓形"/>
            <p:cNvSpPr/>
            <p:nvPr/>
          </p:nvSpPr>
          <p:spPr>
            <a:xfrm>
              <a:off x="4182938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8" name="正方形"/>
            <p:cNvSpPr/>
            <p:nvPr/>
          </p:nvSpPr>
          <p:spPr>
            <a:xfrm>
              <a:off x="3138114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19" name="三角形"/>
            <p:cNvSpPr/>
            <p:nvPr/>
          </p:nvSpPr>
          <p:spPr>
            <a:xfrm>
              <a:off x="3138114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0" name="正方形"/>
            <p:cNvSpPr/>
            <p:nvPr/>
          </p:nvSpPr>
          <p:spPr>
            <a:xfrm>
              <a:off x="2615703" y="704440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1" name="圓形"/>
            <p:cNvSpPr/>
            <p:nvPr/>
          </p:nvSpPr>
          <p:spPr>
            <a:xfrm>
              <a:off x="2615703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2" name="正方形"/>
            <p:cNvSpPr/>
            <p:nvPr/>
          </p:nvSpPr>
          <p:spPr>
            <a:xfrm>
              <a:off x="3138114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3" name="圓形"/>
            <p:cNvSpPr/>
            <p:nvPr/>
          </p:nvSpPr>
          <p:spPr>
            <a:xfrm>
              <a:off x="2615703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4" name="正方形"/>
            <p:cNvSpPr/>
            <p:nvPr/>
          </p:nvSpPr>
          <p:spPr>
            <a:xfrm>
              <a:off x="2615703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5" name="三角形"/>
            <p:cNvSpPr/>
            <p:nvPr/>
          </p:nvSpPr>
          <p:spPr>
            <a:xfrm>
              <a:off x="261570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6" name="正方形"/>
            <p:cNvSpPr/>
            <p:nvPr/>
          </p:nvSpPr>
          <p:spPr>
            <a:xfrm>
              <a:off x="2615703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7" name="圓形"/>
            <p:cNvSpPr/>
            <p:nvPr/>
          </p:nvSpPr>
          <p:spPr>
            <a:xfrm>
              <a:off x="3660525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8" name="三角形"/>
            <p:cNvSpPr/>
            <p:nvPr/>
          </p:nvSpPr>
          <p:spPr>
            <a:xfrm>
              <a:off x="3660525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9" name="正方形"/>
            <p:cNvSpPr/>
            <p:nvPr/>
          </p:nvSpPr>
          <p:spPr>
            <a:xfrm>
              <a:off x="3138114" y="1083755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0" name="三角形"/>
            <p:cNvSpPr/>
            <p:nvPr/>
          </p:nvSpPr>
          <p:spPr>
            <a:xfrm>
              <a:off x="3138114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1" name="正方形"/>
            <p:cNvSpPr/>
            <p:nvPr/>
          </p:nvSpPr>
          <p:spPr>
            <a:xfrm>
              <a:off x="3660526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2" name="三角形"/>
            <p:cNvSpPr/>
            <p:nvPr/>
          </p:nvSpPr>
          <p:spPr>
            <a:xfrm>
              <a:off x="3660526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3" name="正方形"/>
            <p:cNvSpPr/>
            <p:nvPr/>
          </p:nvSpPr>
          <p:spPr>
            <a:xfrm>
              <a:off x="3138115" y="9211919"/>
              <a:ext cx="85991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4" name="圓形"/>
            <p:cNvSpPr/>
            <p:nvPr/>
          </p:nvSpPr>
          <p:spPr>
            <a:xfrm>
              <a:off x="3138115" y="975379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5" name="圓形"/>
            <p:cNvSpPr/>
            <p:nvPr/>
          </p:nvSpPr>
          <p:spPr>
            <a:xfrm>
              <a:off x="4705349" y="1083755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6" name="三角形"/>
            <p:cNvSpPr/>
            <p:nvPr/>
          </p:nvSpPr>
          <p:spPr>
            <a:xfrm>
              <a:off x="4182937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7" name="正方形"/>
            <p:cNvSpPr/>
            <p:nvPr/>
          </p:nvSpPr>
          <p:spPr>
            <a:xfrm>
              <a:off x="4705350" y="10295673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8" name="三角形"/>
            <p:cNvSpPr/>
            <p:nvPr/>
          </p:nvSpPr>
          <p:spPr>
            <a:xfrm>
              <a:off x="4705350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9" name="正方形"/>
            <p:cNvSpPr/>
            <p:nvPr/>
          </p:nvSpPr>
          <p:spPr>
            <a:xfrm>
              <a:off x="4182938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0" name="圓形"/>
            <p:cNvSpPr/>
            <p:nvPr/>
          </p:nvSpPr>
          <p:spPr>
            <a:xfrm>
              <a:off x="4182939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1" name="圓形"/>
            <p:cNvSpPr/>
            <p:nvPr/>
          </p:nvSpPr>
          <p:spPr>
            <a:xfrm>
              <a:off x="4705348" y="8670042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2" name="正方形"/>
            <p:cNvSpPr/>
            <p:nvPr/>
          </p:nvSpPr>
          <p:spPr>
            <a:xfrm>
              <a:off x="4705348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3" name="三角形"/>
            <p:cNvSpPr/>
            <p:nvPr/>
          </p:nvSpPr>
          <p:spPr>
            <a:xfrm>
              <a:off x="2615703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4" name="正方形"/>
            <p:cNvSpPr/>
            <p:nvPr/>
          </p:nvSpPr>
          <p:spPr>
            <a:xfrm>
              <a:off x="2615703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5" name="圓形"/>
            <p:cNvSpPr/>
            <p:nvPr/>
          </p:nvSpPr>
          <p:spPr>
            <a:xfrm>
              <a:off x="2615704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6" name="圓形"/>
            <p:cNvSpPr/>
            <p:nvPr/>
          </p:nvSpPr>
          <p:spPr>
            <a:xfrm>
              <a:off x="2093290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7" name="正方形"/>
            <p:cNvSpPr/>
            <p:nvPr/>
          </p:nvSpPr>
          <p:spPr>
            <a:xfrm>
              <a:off x="2093290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8" name="三角形"/>
            <p:cNvSpPr/>
            <p:nvPr/>
          </p:nvSpPr>
          <p:spPr>
            <a:xfrm>
              <a:off x="2093290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9" name="圓形"/>
            <p:cNvSpPr/>
            <p:nvPr/>
          </p:nvSpPr>
          <p:spPr>
            <a:xfrm>
              <a:off x="1048468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0" name="正方形"/>
            <p:cNvSpPr/>
            <p:nvPr/>
          </p:nvSpPr>
          <p:spPr>
            <a:xfrm>
              <a:off x="1570879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1" name="三角形"/>
            <p:cNvSpPr/>
            <p:nvPr/>
          </p:nvSpPr>
          <p:spPr>
            <a:xfrm>
              <a:off x="15708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2" name="圓形"/>
            <p:cNvSpPr/>
            <p:nvPr/>
          </p:nvSpPr>
          <p:spPr>
            <a:xfrm>
              <a:off x="1570879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3" name="正方形"/>
            <p:cNvSpPr/>
            <p:nvPr/>
          </p:nvSpPr>
          <p:spPr>
            <a:xfrm>
              <a:off x="1570879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4" name="三角形"/>
            <p:cNvSpPr/>
            <p:nvPr/>
          </p:nvSpPr>
          <p:spPr>
            <a:xfrm>
              <a:off x="157087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5" name="圓形"/>
            <p:cNvSpPr/>
            <p:nvPr/>
          </p:nvSpPr>
          <p:spPr>
            <a:xfrm>
              <a:off x="526057" y="867004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6" name="正方形"/>
            <p:cNvSpPr/>
            <p:nvPr/>
          </p:nvSpPr>
          <p:spPr>
            <a:xfrm>
              <a:off x="1048468" y="867004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7" name="三角形"/>
            <p:cNvSpPr/>
            <p:nvPr/>
          </p:nvSpPr>
          <p:spPr>
            <a:xfrm>
              <a:off x="1048468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8" name="圓形"/>
            <p:cNvSpPr/>
            <p:nvPr/>
          </p:nvSpPr>
          <p:spPr>
            <a:xfrm>
              <a:off x="1048468" y="59606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9" name="正方形"/>
            <p:cNvSpPr/>
            <p:nvPr/>
          </p:nvSpPr>
          <p:spPr>
            <a:xfrm>
              <a:off x="1048468" y="704440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0" name="三角形"/>
            <p:cNvSpPr/>
            <p:nvPr/>
          </p:nvSpPr>
          <p:spPr>
            <a:xfrm>
              <a:off x="1048468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1" name="圓形"/>
            <p:cNvSpPr/>
            <p:nvPr/>
          </p:nvSpPr>
          <p:spPr>
            <a:xfrm>
              <a:off x="3646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2" name="正方形"/>
            <p:cNvSpPr/>
            <p:nvPr/>
          </p:nvSpPr>
          <p:spPr>
            <a:xfrm>
              <a:off x="526056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3" name="三角形"/>
            <p:cNvSpPr/>
            <p:nvPr/>
          </p:nvSpPr>
          <p:spPr>
            <a:xfrm>
              <a:off x="52605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4" name="正方形"/>
            <p:cNvSpPr/>
            <p:nvPr/>
          </p:nvSpPr>
          <p:spPr>
            <a:xfrm>
              <a:off x="2093291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5" name="三角形"/>
            <p:cNvSpPr/>
            <p:nvPr/>
          </p:nvSpPr>
          <p:spPr>
            <a:xfrm>
              <a:off x="2093291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6" name="正方形"/>
            <p:cNvSpPr/>
            <p:nvPr/>
          </p:nvSpPr>
          <p:spPr>
            <a:xfrm>
              <a:off x="1570879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7" name="圓形"/>
            <p:cNvSpPr/>
            <p:nvPr/>
          </p:nvSpPr>
          <p:spPr>
            <a:xfrm>
              <a:off x="1570880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8" name="正方形"/>
            <p:cNvSpPr/>
            <p:nvPr/>
          </p:nvSpPr>
          <p:spPr>
            <a:xfrm>
              <a:off x="526056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69" name="三角形"/>
            <p:cNvSpPr/>
            <p:nvPr/>
          </p:nvSpPr>
          <p:spPr>
            <a:xfrm>
              <a:off x="52605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0" name="正方形"/>
            <p:cNvSpPr/>
            <p:nvPr/>
          </p:nvSpPr>
          <p:spPr>
            <a:xfrm>
              <a:off x="3645" y="704440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1" name="圓形"/>
            <p:cNvSpPr/>
            <p:nvPr/>
          </p:nvSpPr>
          <p:spPr>
            <a:xfrm>
              <a:off x="3646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2" name="正方形"/>
            <p:cNvSpPr/>
            <p:nvPr/>
          </p:nvSpPr>
          <p:spPr>
            <a:xfrm>
              <a:off x="526056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3" name="圓形"/>
            <p:cNvSpPr/>
            <p:nvPr/>
          </p:nvSpPr>
          <p:spPr>
            <a:xfrm>
              <a:off x="3646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4" name="正方形"/>
            <p:cNvSpPr/>
            <p:nvPr/>
          </p:nvSpPr>
          <p:spPr>
            <a:xfrm>
              <a:off x="3646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5" name="三角形"/>
            <p:cNvSpPr/>
            <p:nvPr/>
          </p:nvSpPr>
          <p:spPr>
            <a:xfrm>
              <a:off x="3646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6" name="正方形"/>
            <p:cNvSpPr/>
            <p:nvPr/>
          </p:nvSpPr>
          <p:spPr>
            <a:xfrm>
              <a:off x="3646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7" name="圓形"/>
            <p:cNvSpPr/>
            <p:nvPr/>
          </p:nvSpPr>
          <p:spPr>
            <a:xfrm>
              <a:off x="1048468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8" name="三角形"/>
            <p:cNvSpPr/>
            <p:nvPr/>
          </p:nvSpPr>
          <p:spPr>
            <a:xfrm>
              <a:off x="1048468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9" name="正方形"/>
            <p:cNvSpPr/>
            <p:nvPr/>
          </p:nvSpPr>
          <p:spPr>
            <a:xfrm>
              <a:off x="526056" y="1083755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0" name="三角形"/>
            <p:cNvSpPr/>
            <p:nvPr/>
          </p:nvSpPr>
          <p:spPr>
            <a:xfrm>
              <a:off x="526056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1" name="正方形"/>
            <p:cNvSpPr/>
            <p:nvPr/>
          </p:nvSpPr>
          <p:spPr>
            <a:xfrm>
              <a:off x="1048468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2" name="三角形"/>
            <p:cNvSpPr/>
            <p:nvPr/>
          </p:nvSpPr>
          <p:spPr>
            <a:xfrm>
              <a:off x="1048468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3" name="正方形"/>
            <p:cNvSpPr/>
            <p:nvPr/>
          </p:nvSpPr>
          <p:spPr>
            <a:xfrm>
              <a:off x="526056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4" name="圓形"/>
            <p:cNvSpPr/>
            <p:nvPr/>
          </p:nvSpPr>
          <p:spPr>
            <a:xfrm>
              <a:off x="526058" y="975379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5" name="圓形"/>
            <p:cNvSpPr/>
            <p:nvPr/>
          </p:nvSpPr>
          <p:spPr>
            <a:xfrm>
              <a:off x="2093291" y="1083755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6" name="三角形"/>
            <p:cNvSpPr/>
            <p:nvPr/>
          </p:nvSpPr>
          <p:spPr>
            <a:xfrm>
              <a:off x="157087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7" name="正方形"/>
            <p:cNvSpPr/>
            <p:nvPr/>
          </p:nvSpPr>
          <p:spPr>
            <a:xfrm>
              <a:off x="2093292" y="1029567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8" name="三角形"/>
            <p:cNvSpPr/>
            <p:nvPr/>
          </p:nvSpPr>
          <p:spPr>
            <a:xfrm>
              <a:off x="20932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89" name="正方形"/>
            <p:cNvSpPr/>
            <p:nvPr/>
          </p:nvSpPr>
          <p:spPr>
            <a:xfrm>
              <a:off x="1570880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0" name="圓形"/>
            <p:cNvSpPr/>
            <p:nvPr/>
          </p:nvSpPr>
          <p:spPr>
            <a:xfrm>
              <a:off x="1570881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1" name="圓形"/>
            <p:cNvSpPr/>
            <p:nvPr/>
          </p:nvSpPr>
          <p:spPr>
            <a:xfrm>
              <a:off x="2093290" y="8670042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2" name="正方形"/>
            <p:cNvSpPr/>
            <p:nvPr/>
          </p:nvSpPr>
          <p:spPr>
            <a:xfrm>
              <a:off x="2093290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3" name="三角形"/>
            <p:cNvSpPr/>
            <p:nvPr/>
          </p:nvSpPr>
          <p:spPr>
            <a:xfrm>
              <a:off x="3645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4" name="正方形"/>
            <p:cNvSpPr/>
            <p:nvPr/>
          </p:nvSpPr>
          <p:spPr>
            <a:xfrm>
              <a:off x="3646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5" name="圓形"/>
            <p:cNvSpPr/>
            <p:nvPr/>
          </p:nvSpPr>
          <p:spPr>
            <a:xfrm>
              <a:off x="3647" y="10295674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6" name="圓形"/>
            <p:cNvSpPr/>
            <p:nvPr/>
          </p:nvSpPr>
          <p:spPr>
            <a:xfrm>
              <a:off x="9929464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7" name="正方形"/>
            <p:cNvSpPr/>
            <p:nvPr/>
          </p:nvSpPr>
          <p:spPr>
            <a:xfrm>
              <a:off x="9929464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8" name="三角形"/>
            <p:cNvSpPr/>
            <p:nvPr/>
          </p:nvSpPr>
          <p:spPr>
            <a:xfrm>
              <a:off x="9929464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99" name="圓形"/>
            <p:cNvSpPr/>
            <p:nvPr/>
          </p:nvSpPr>
          <p:spPr>
            <a:xfrm>
              <a:off x="8884642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0" name="正方形"/>
            <p:cNvSpPr/>
            <p:nvPr/>
          </p:nvSpPr>
          <p:spPr>
            <a:xfrm>
              <a:off x="9407052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1" name="三角形"/>
            <p:cNvSpPr/>
            <p:nvPr/>
          </p:nvSpPr>
          <p:spPr>
            <a:xfrm>
              <a:off x="9407052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2" name="圓形"/>
            <p:cNvSpPr/>
            <p:nvPr/>
          </p:nvSpPr>
          <p:spPr>
            <a:xfrm>
              <a:off x="9407053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3" name="正方形"/>
            <p:cNvSpPr/>
            <p:nvPr/>
          </p:nvSpPr>
          <p:spPr>
            <a:xfrm>
              <a:off x="9407053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4" name="三角形"/>
            <p:cNvSpPr/>
            <p:nvPr/>
          </p:nvSpPr>
          <p:spPr>
            <a:xfrm>
              <a:off x="940705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5" name="圓形"/>
            <p:cNvSpPr/>
            <p:nvPr/>
          </p:nvSpPr>
          <p:spPr>
            <a:xfrm>
              <a:off x="8362231" y="867004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6" name="正方形"/>
            <p:cNvSpPr/>
            <p:nvPr/>
          </p:nvSpPr>
          <p:spPr>
            <a:xfrm>
              <a:off x="8884642" y="867004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7" name="三角形"/>
            <p:cNvSpPr/>
            <p:nvPr/>
          </p:nvSpPr>
          <p:spPr>
            <a:xfrm>
              <a:off x="8884642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8" name="圓形"/>
            <p:cNvSpPr/>
            <p:nvPr/>
          </p:nvSpPr>
          <p:spPr>
            <a:xfrm>
              <a:off x="8884642" y="59606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09" name="正方形"/>
            <p:cNvSpPr/>
            <p:nvPr/>
          </p:nvSpPr>
          <p:spPr>
            <a:xfrm>
              <a:off x="8884642" y="704440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0" name="三角形"/>
            <p:cNvSpPr/>
            <p:nvPr/>
          </p:nvSpPr>
          <p:spPr>
            <a:xfrm>
              <a:off x="8884642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1" name="圓形"/>
            <p:cNvSpPr/>
            <p:nvPr/>
          </p:nvSpPr>
          <p:spPr>
            <a:xfrm>
              <a:off x="7839819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2" name="正方形"/>
            <p:cNvSpPr/>
            <p:nvPr/>
          </p:nvSpPr>
          <p:spPr>
            <a:xfrm>
              <a:off x="8362230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3" name="三角形"/>
            <p:cNvSpPr/>
            <p:nvPr/>
          </p:nvSpPr>
          <p:spPr>
            <a:xfrm>
              <a:off x="8362230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4" name="正方形"/>
            <p:cNvSpPr/>
            <p:nvPr/>
          </p:nvSpPr>
          <p:spPr>
            <a:xfrm>
              <a:off x="9929465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5" name="三角形"/>
            <p:cNvSpPr/>
            <p:nvPr/>
          </p:nvSpPr>
          <p:spPr>
            <a:xfrm>
              <a:off x="9929465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6" name="正方形"/>
            <p:cNvSpPr/>
            <p:nvPr/>
          </p:nvSpPr>
          <p:spPr>
            <a:xfrm>
              <a:off x="9407053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7" name="圓形"/>
            <p:cNvSpPr/>
            <p:nvPr/>
          </p:nvSpPr>
          <p:spPr>
            <a:xfrm>
              <a:off x="9407054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8" name="正方形"/>
            <p:cNvSpPr/>
            <p:nvPr/>
          </p:nvSpPr>
          <p:spPr>
            <a:xfrm>
              <a:off x="8362230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19" name="三角形"/>
            <p:cNvSpPr/>
            <p:nvPr/>
          </p:nvSpPr>
          <p:spPr>
            <a:xfrm>
              <a:off x="8362230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0" name="正方形"/>
            <p:cNvSpPr/>
            <p:nvPr/>
          </p:nvSpPr>
          <p:spPr>
            <a:xfrm>
              <a:off x="7839819" y="704440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1" name="圓形"/>
            <p:cNvSpPr/>
            <p:nvPr/>
          </p:nvSpPr>
          <p:spPr>
            <a:xfrm>
              <a:off x="7839819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2" name="正方形"/>
            <p:cNvSpPr/>
            <p:nvPr/>
          </p:nvSpPr>
          <p:spPr>
            <a:xfrm>
              <a:off x="8362230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3" name="圓形"/>
            <p:cNvSpPr/>
            <p:nvPr/>
          </p:nvSpPr>
          <p:spPr>
            <a:xfrm>
              <a:off x="7839819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4" name="正方形"/>
            <p:cNvSpPr/>
            <p:nvPr/>
          </p:nvSpPr>
          <p:spPr>
            <a:xfrm>
              <a:off x="7839819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5" name="三角形"/>
            <p:cNvSpPr/>
            <p:nvPr/>
          </p:nvSpPr>
          <p:spPr>
            <a:xfrm>
              <a:off x="783981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6" name="正方形"/>
            <p:cNvSpPr/>
            <p:nvPr/>
          </p:nvSpPr>
          <p:spPr>
            <a:xfrm>
              <a:off x="7839819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7" name="圓形"/>
            <p:cNvSpPr/>
            <p:nvPr/>
          </p:nvSpPr>
          <p:spPr>
            <a:xfrm>
              <a:off x="8884642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8" name="三角形"/>
            <p:cNvSpPr/>
            <p:nvPr/>
          </p:nvSpPr>
          <p:spPr>
            <a:xfrm>
              <a:off x="8884642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29" name="正方形"/>
            <p:cNvSpPr/>
            <p:nvPr/>
          </p:nvSpPr>
          <p:spPr>
            <a:xfrm>
              <a:off x="8362230" y="1083755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0" name="三角形"/>
            <p:cNvSpPr/>
            <p:nvPr/>
          </p:nvSpPr>
          <p:spPr>
            <a:xfrm>
              <a:off x="8362230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1" name="正方形"/>
            <p:cNvSpPr/>
            <p:nvPr/>
          </p:nvSpPr>
          <p:spPr>
            <a:xfrm>
              <a:off x="8884642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2" name="三角形"/>
            <p:cNvSpPr/>
            <p:nvPr/>
          </p:nvSpPr>
          <p:spPr>
            <a:xfrm>
              <a:off x="8884642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3" name="正方形"/>
            <p:cNvSpPr/>
            <p:nvPr/>
          </p:nvSpPr>
          <p:spPr>
            <a:xfrm>
              <a:off x="8362230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4" name="圓形"/>
            <p:cNvSpPr/>
            <p:nvPr/>
          </p:nvSpPr>
          <p:spPr>
            <a:xfrm>
              <a:off x="8362232" y="975379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5" name="圓形"/>
            <p:cNvSpPr/>
            <p:nvPr/>
          </p:nvSpPr>
          <p:spPr>
            <a:xfrm>
              <a:off x="9929465" y="1083755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6" name="三角形"/>
            <p:cNvSpPr/>
            <p:nvPr/>
          </p:nvSpPr>
          <p:spPr>
            <a:xfrm>
              <a:off x="9407053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7" name="正方形"/>
            <p:cNvSpPr/>
            <p:nvPr/>
          </p:nvSpPr>
          <p:spPr>
            <a:xfrm>
              <a:off x="9929466" y="10295673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8" name="三角形"/>
            <p:cNvSpPr/>
            <p:nvPr/>
          </p:nvSpPr>
          <p:spPr>
            <a:xfrm>
              <a:off x="9929466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39" name="正方形"/>
            <p:cNvSpPr/>
            <p:nvPr/>
          </p:nvSpPr>
          <p:spPr>
            <a:xfrm>
              <a:off x="9407054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0" name="圓形"/>
            <p:cNvSpPr/>
            <p:nvPr/>
          </p:nvSpPr>
          <p:spPr>
            <a:xfrm>
              <a:off x="9407055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1" name="圓形"/>
            <p:cNvSpPr/>
            <p:nvPr/>
          </p:nvSpPr>
          <p:spPr>
            <a:xfrm>
              <a:off x="9929464" y="8670042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2" name="正方形"/>
            <p:cNvSpPr/>
            <p:nvPr/>
          </p:nvSpPr>
          <p:spPr>
            <a:xfrm>
              <a:off x="9929464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3" name="三角形"/>
            <p:cNvSpPr/>
            <p:nvPr/>
          </p:nvSpPr>
          <p:spPr>
            <a:xfrm>
              <a:off x="7839819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4" name="正方形"/>
            <p:cNvSpPr/>
            <p:nvPr/>
          </p:nvSpPr>
          <p:spPr>
            <a:xfrm>
              <a:off x="7839819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5" name="圓形"/>
            <p:cNvSpPr/>
            <p:nvPr/>
          </p:nvSpPr>
          <p:spPr>
            <a:xfrm>
              <a:off x="7839820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6" name="圓形"/>
            <p:cNvSpPr/>
            <p:nvPr/>
          </p:nvSpPr>
          <p:spPr>
            <a:xfrm>
              <a:off x="7317406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7" name="正方形"/>
            <p:cNvSpPr/>
            <p:nvPr/>
          </p:nvSpPr>
          <p:spPr>
            <a:xfrm>
              <a:off x="7317406" y="812816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8" name="三角形"/>
            <p:cNvSpPr/>
            <p:nvPr/>
          </p:nvSpPr>
          <p:spPr>
            <a:xfrm>
              <a:off x="7317406" y="758628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49" name="圓形"/>
            <p:cNvSpPr/>
            <p:nvPr/>
          </p:nvSpPr>
          <p:spPr>
            <a:xfrm>
              <a:off x="6272584" y="758628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0" name="正方形"/>
            <p:cNvSpPr/>
            <p:nvPr/>
          </p:nvSpPr>
          <p:spPr>
            <a:xfrm>
              <a:off x="6794995" y="758628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1" name="三角形"/>
            <p:cNvSpPr/>
            <p:nvPr/>
          </p:nvSpPr>
          <p:spPr>
            <a:xfrm>
              <a:off x="6794995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2" name="圓形"/>
            <p:cNvSpPr/>
            <p:nvPr/>
          </p:nvSpPr>
          <p:spPr>
            <a:xfrm>
              <a:off x="6794996" y="8128163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3" name="正方形"/>
            <p:cNvSpPr/>
            <p:nvPr/>
          </p:nvSpPr>
          <p:spPr>
            <a:xfrm>
              <a:off x="6794996" y="921191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4" name="三角形"/>
            <p:cNvSpPr/>
            <p:nvPr/>
          </p:nvSpPr>
          <p:spPr>
            <a:xfrm>
              <a:off x="6794996" y="867004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5" name="圓形"/>
            <p:cNvSpPr/>
            <p:nvPr/>
          </p:nvSpPr>
          <p:spPr>
            <a:xfrm>
              <a:off x="5750173" y="867004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6" name="正方形"/>
            <p:cNvSpPr/>
            <p:nvPr/>
          </p:nvSpPr>
          <p:spPr>
            <a:xfrm>
              <a:off x="6272584" y="867004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7" name="三角形"/>
            <p:cNvSpPr/>
            <p:nvPr/>
          </p:nvSpPr>
          <p:spPr>
            <a:xfrm>
              <a:off x="6272584" y="812816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8" name="圓形"/>
            <p:cNvSpPr/>
            <p:nvPr/>
          </p:nvSpPr>
          <p:spPr>
            <a:xfrm>
              <a:off x="6272584" y="59606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59" name="正方形"/>
            <p:cNvSpPr/>
            <p:nvPr/>
          </p:nvSpPr>
          <p:spPr>
            <a:xfrm>
              <a:off x="6272584" y="704440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0" name="三角形"/>
            <p:cNvSpPr/>
            <p:nvPr/>
          </p:nvSpPr>
          <p:spPr>
            <a:xfrm>
              <a:off x="6272584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1" name="圓形"/>
            <p:cNvSpPr/>
            <p:nvPr/>
          </p:nvSpPr>
          <p:spPr>
            <a:xfrm>
              <a:off x="5227762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2" name="正方形"/>
            <p:cNvSpPr/>
            <p:nvPr/>
          </p:nvSpPr>
          <p:spPr>
            <a:xfrm>
              <a:off x="5750173" y="6502531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3" name="三角形"/>
            <p:cNvSpPr/>
            <p:nvPr/>
          </p:nvSpPr>
          <p:spPr>
            <a:xfrm>
              <a:off x="5750173" y="59606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4" name="正方形"/>
            <p:cNvSpPr/>
            <p:nvPr/>
          </p:nvSpPr>
          <p:spPr>
            <a:xfrm>
              <a:off x="7317407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5" name="三角形"/>
            <p:cNvSpPr/>
            <p:nvPr/>
          </p:nvSpPr>
          <p:spPr>
            <a:xfrm>
              <a:off x="7317407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6" name="正方形"/>
            <p:cNvSpPr/>
            <p:nvPr/>
          </p:nvSpPr>
          <p:spPr>
            <a:xfrm>
              <a:off x="6794996" y="5960654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7" name="圓形"/>
            <p:cNvSpPr/>
            <p:nvPr/>
          </p:nvSpPr>
          <p:spPr>
            <a:xfrm>
              <a:off x="6794996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8" name="正方形"/>
            <p:cNvSpPr/>
            <p:nvPr/>
          </p:nvSpPr>
          <p:spPr>
            <a:xfrm>
              <a:off x="5750173" y="7586285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69" name="三角形"/>
            <p:cNvSpPr/>
            <p:nvPr/>
          </p:nvSpPr>
          <p:spPr>
            <a:xfrm>
              <a:off x="5750173" y="704440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0" name="正方形"/>
            <p:cNvSpPr/>
            <p:nvPr/>
          </p:nvSpPr>
          <p:spPr>
            <a:xfrm>
              <a:off x="5227761" y="704440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1" name="圓形"/>
            <p:cNvSpPr/>
            <p:nvPr/>
          </p:nvSpPr>
          <p:spPr>
            <a:xfrm>
              <a:off x="5227762" y="758628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2" name="正方形"/>
            <p:cNvSpPr/>
            <p:nvPr/>
          </p:nvSpPr>
          <p:spPr>
            <a:xfrm>
              <a:off x="5750173" y="8128163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3" name="圓形"/>
            <p:cNvSpPr/>
            <p:nvPr/>
          </p:nvSpPr>
          <p:spPr>
            <a:xfrm>
              <a:off x="5227762" y="812816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4" name="正方形"/>
            <p:cNvSpPr/>
            <p:nvPr/>
          </p:nvSpPr>
          <p:spPr>
            <a:xfrm>
              <a:off x="5227762" y="921191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5" name="三角形"/>
            <p:cNvSpPr/>
            <p:nvPr/>
          </p:nvSpPr>
          <p:spPr>
            <a:xfrm>
              <a:off x="5227762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6" name="正方形"/>
            <p:cNvSpPr/>
            <p:nvPr/>
          </p:nvSpPr>
          <p:spPr>
            <a:xfrm>
              <a:off x="5227762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7" name="圓形"/>
            <p:cNvSpPr/>
            <p:nvPr/>
          </p:nvSpPr>
          <p:spPr>
            <a:xfrm>
              <a:off x="6272584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8" name="三角形"/>
            <p:cNvSpPr/>
            <p:nvPr/>
          </p:nvSpPr>
          <p:spPr>
            <a:xfrm>
              <a:off x="6272584" y="1083755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79" name="正方形"/>
            <p:cNvSpPr/>
            <p:nvPr/>
          </p:nvSpPr>
          <p:spPr>
            <a:xfrm>
              <a:off x="5750173" y="10837550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0" name="三角形"/>
            <p:cNvSpPr/>
            <p:nvPr/>
          </p:nvSpPr>
          <p:spPr>
            <a:xfrm>
              <a:off x="5750173" y="10295673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1" name="正方形"/>
            <p:cNvSpPr/>
            <p:nvPr/>
          </p:nvSpPr>
          <p:spPr>
            <a:xfrm>
              <a:off x="6272584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2" name="三角形"/>
            <p:cNvSpPr/>
            <p:nvPr/>
          </p:nvSpPr>
          <p:spPr>
            <a:xfrm>
              <a:off x="6272584" y="921191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3" name="正方形"/>
            <p:cNvSpPr/>
            <p:nvPr/>
          </p:nvSpPr>
          <p:spPr>
            <a:xfrm>
              <a:off x="5750173" y="921191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4" name="圓形"/>
            <p:cNvSpPr/>
            <p:nvPr/>
          </p:nvSpPr>
          <p:spPr>
            <a:xfrm>
              <a:off x="5750174" y="9753796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5" name="圓形"/>
            <p:cNvSpPr/>
            <p:nvPr/>
          </p:nvSpPr>
          <p:spPr>
            <a:xfrm>
              <a:off x="7317407" y="1083755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6" name="三角形"/>
            <p:cNvSpPr/>
            <p:nvPr/>
          </p:nvSpPr>
          <p:spPr>
            <a:xfrm>
              <a:off x="6794996" y="1083755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7" name="正方形"/>
            <p:cNvSpPr/>
            <p:nvPr/>
          </p:nvSpPr>
          <p:spPr>
            <a:xfrm>
              <a:off x="7317408" y="10295673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8" name="三角形"/>
            <p:cNvSpPr/>
            <p:nvPr/>
          </p:nvSpPr>
          <p:spPr>
            <a:xfrm>
              <a:off x="7317408" y="975379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9" name="正方形"/>
            <p:cNvSpPr/>
            <p:nvPr/>
          </p:nvSpPr>
          <p:spPr>
            <a:xfrm>
              <a:off x="6794996" y="975379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0" name="圓形"/>
            <p:cNvSpPr/>
            <p:nvPr/>
          </p:nvSpPr>
          <p:spPr>
            <a:xfrm>
              <a:off x="6794997" y="10295673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1" name="圓形"/>
            <p:cNvSpPr/>
            <p:nvPr/>
          </p:nvSpPr>
          <p:spPr>
            <a:xfrm>
              <a:off x="7317406" y="867004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2" name="正方形"/>
            <p:cNvSpPr/>
            <p:nvPr/>
          </p:nvSpPr>
          <p:spPr>
            <a:xfrm>
              <a:off x="7317406" y="921191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3" name="三角形"/>
            <p:cNvSpPr/>
            <p:nvPr/>
          </p:nvSpPr>
          <p:spPr>
            <a:xfrm>
              <a:off x="522776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4" name="正方形"/>
            <p:cNvSpPr/>
            <p:nvPr/>
          </p:nvSpPr>
          <p:spPr>
            <a:xfrm>
              <a:off x="5227762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5" name="圓形"/>
            <p:cNvSpPr/>
            <p:nvPr/>
          </p:nvSpPr>
          <p:spPr>
            <a:xfrm>
              <a:off x="5227763" y="10295673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6" name="圓形"/>
            <p:cNvSpPr/>
            <p:nvPr/>
          </p:nvSpPr>
          <p:spPr>
            <a:xfrm>
              <a:off x="4701702" y="108375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7" name="正方形"/>
            <p:cNvSpPr/>
            <p:nvPr/>
          </p:nvSpPr>
          <p:spPr>
            <a:xfrm>
              <a:off x="4701702" y="216751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8" name="三角形"/>
            <p:cNvSpPr/>
            <p:nvPr/>
          </p:nvSpPr>
          <p:spPr>
            <a:xfrm>
              <a:off x="4701702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9" name="圓形"/>
            <p:cNvSpPr/>
            <p:nvPr/>
          </p:nvSpPr>
          <p:spPr>
            <a:xfrm>
              <a:off x="3656880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0" name="正方形"/>
            <p:cNvSpPr/>
            <p:nvPr/>
          </p:nvSpPr>
          <p:spPr>
            <a:xfrm>
              <a:off x="4179291" y="162563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1" name="三角形"/>
            <p:cNvSpPr/>
            <p:nvPr/>
          </p:nvSpPr>
          <p:spPr>
            <a:xfrm>
              <a:off x="4179291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2" name="圓形"/>
            <p:cNvSpPr/>
            <p:nvPr/>
          </p:nvSpPr>
          <p:spPr>
            <a:xfrm>
              <a:off x="4179292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3" name="正方形"/>
            <p:cNvSpPr/>
            <p:nvPr/>
          </p:nvSpPr>
          <p:spPr>
            <a:xfrm>
              <a:off x="4179292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4" name="三角形"/>
            <p:cNvSpPr/>
            <p:nvPr/>
          </p:nvSpPr>
          <p:spPr>
            <a:xfrm>
              <a:off x="4179292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5" name="圓形"/>
            <p:cNvSpPr/>
            <p:nvPr/>
          </p:nvSpPr>
          <p:spPr>
            <a:xfrm>
              <a:off x="3134469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6" name="正方形"/>
            <p:cNvSpPr/>
            <p:nvPr/>
          </p:nvSpPr>
          <p:spPr>
            <a:xfrm>
              <a:off x="3656880" y="270938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7" name="三角形"/>
            <p:cNvSpPr/>
            <p:nvPr/>
          </p:nvSpPr>
          <p:spPr>
            <a:xfrm>
              <a:off x="3656880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8" name="圓形"/>
            <p:cNvSpPr/>
            <p:nvPr/>
          </p:nvSpPr>
          <p:spPr>
            <a:xfrm>
              <a:off x="3656880" y="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9" name="正方形"/>
            <p:cNvSpPr/>
            <p:nvPr/>
          </p:nvSpPr>
          <p:spPr>
            <a:xfrm>
              <a:off x="3656880" y="108375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0" name="三角形"/>
            <p:cNvSpPr/>
            <p:nvPr/>
          </p:nvSpPr>
          <p:spPr>
            <a:xfrm>
              <a:off x="3656880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1" name="圓形"/>
            <p:cNvSpPr/>
            <p:nvPr/>
          </p:nvSpPr>
          <p:spPr>
            <a:xfrm>
              <a:off x="2612058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2" name="正方形"/>
            <p:cNvSpPr/>
            <p:nvPr/>
          </p:nvSpPr>
          <p:spPr>
            <a:xfrm>
              <a:off x="3134469" y="54187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3" name="三角形"/>
            <p:cNvSpPr/>
            <p:nvPr/>
          </p:nvSpPr>
          <p:spPr>
            <a:xfrm>
              <a:off x="3134469" y="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4" name="正方形"/>
            <p:cNvSpPr/>
            <p:nvPr/>
          </p:nvSpPr>
          <p:spPr>
            <a:xfrm>
              <a:off x="4701703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5" name="三角形"/>
            <p:cNvSpPr/>
            <p:nvPr/>
          </p:nvSpPr>
          <p:spPr>
            <a:xfrm>
              <a:off x="4701703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6" name="正方形"/>
            <p:cNvSpPr/>
            <p:nvPr/>
          </p:nvSpPr>
          <p:spPr>
            <a:xfrm>
              <a:off x="4179292" y="1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7" name="圓形"/>
            <p:cNvSpPr/>
            <p:nvPr/>
          </p:nvSpPr>
          <p:spPr>
            <a:xfrm>
              <a:off x="4179292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8" name="正方形"/>
            <p:cNvSpPr/>
            <p:nvPr/>
          </p:nvSpPr>
          <p:spPr>
            <a:xfrm>
              <a:off x="3134469" y="1625633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9" name="三角形"/>
            <p:cNvSpPr/>
            <p:nvPr/>
          </p:nvSpPr>
          <p:spPr>
            <a:xfrm>
              <a:off x="3134469" y="10837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0" name="正方形"/>
            <p:cNvSpPr/>
            <p:nvPr/>
          </p:nvSpPr>
          <p:spPr>
            <a:xfrm>
              <a:off x="2612057" y="108375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1" name="圓形"/>
            <p:cNvSpPr/>
            <p:nvPr/>
          </p:nvSpPr>
          <p:spPr>
            <a:xfrm>
              <a:off x="2612058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2" name="正方形"/>
            <p:cNvSpPr/>
            <p:nvPr/>
          </p:nvSpPr>
          <p:spPr>
            <a:xfrm>
              <a:off x="3134469" y="2167511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3" name="圓形"/>
            <p:cNvSpPr/>
            <p:nvPr/>
          </p:nvSpPr>
          <p:spPr>
            <a:xfrm>
              <a:off x="2612058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4" name="正方形"/>
            <p:cNvSpPr/>
            <p:nvPr/>
          </p:nvSpPr>
          <p:spPr>
            <a:xfrm>
              <a:off x="2612058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5" name="三角形"/>
            <p:cNvSpPr/>
            <p:nvPr/>
          </p:nvSpPr>
          <p:spPr>
            <a:xfrm>
              <a:off x="261205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6" name="正方形"/>
            <p:cNvSpPr/>
            <p:nvPr/>
          </p:nvSpPr>
          <p:spPr>
            <a:xfrm>
              <a:off x="2612058" y="1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7" name="圓形"/>
            <p:cNvSpPr/>
            <p:nvPr/>
          </p:nvSpPr>
          <p:spPr>
            <a:xfrm>
              <a:off x="3656880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8" name="三角形"/>
            <p:cNvSpPr/>
            <p:nvPr/>
          </p:nvSpPr>
          <p:spPr>
            <a:xfrm>
              <a:off x="3656880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9" name="正方形"/>
            <p:cNvSpPr/>
            <p:nvPr/>
          </p:nvSpPr>
          <p:spPr>
            <a:xfrm>
              <a:off x="3134469" y="487689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0" name="三角形"/>
            <p:cNvSpPr/>
            <p:nvPr/>
          </p:nvSpPr>
          <p:spPr>
            <a:xfrm>
              <a:off x="3134469" y="433502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1" name="正方形"/>
            <p:cNvSpPr/>
            <p:nvPr/>
          </p:nvSpPr>
          <p:spPr>
            <a:xfrm>
              <a:off x="3656880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2" name="三角形"/>
            <p:cNvSpPr/>
            <p:nvPr/>
          </p:nvSpPr>
          <p:spPr>
            <a:xfrm>
              <a:off x="3656880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3" name="正方形"/>
            <p:cNvSpPr/>
            <p:nvPr/>
          </p:nvSpPr>
          <p:spPr>
            <a:xfrm>
              <a:off x="3134469" y="3251265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4" name="圓形"/>
            <p:cNvSpPr/>
            <p:nvPr/>
          </p:nvSpPr>
          <p:spPr>
            <a:xfrm>
              <a:off x="3134470" y="379314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5" name="圓形"/>
            <p:cNvSpPr/>
            <p:nvPr/>
          </p:nvSpPr>
          <p:spPr>
            <a:xfrm>
              <a:off x="4701703" y="487689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6" name="三角形"/>
            <p:cNvSpPr/>
            <p:nvPr/>
          </p:nvSpPr>
          <p:spPr>
            <a:xfrm>
              <a:off x="4701703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7" name="正方形"/>
            <p:cNvSpPr/>
            <p:nvPr/>
          </p:nvSpPr>
          <p:spPr>
            <a:xfrm>
              <a:off x="4179292" y="541877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8" name="三角形"/>
            <p:cNvSpPr/>
            <p:nvPr/>
          </p:nvSpPr>
          <p:spPr>
            <a:xfrm>
              <a:off x="4179292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9" name="正方形"/>
            <p:cNvSpPr/>
            <p:nvPr/>
          </p:nvSpPr>
          <p:spPr>
            <a:xfrm>
              <a:off x="4701704" y="433502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0" name="三角形"/>
            <p:cNvSpPr/>
            <p:nvPr/>
          </p:nvSpPr>
          <p:spPr>
            <a:xfrm>
              <a:off x="4701704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1" name="正方形"/>
            <p:cNvSpPr/>
            <p:nvPr/>
          </p:nvSpPr>
          <p:spPr>
            <a:xfrm>
              <a:off x="4179292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2" name="圓形"/>
            <p:cNvSpPr/>
            <p:nvPr/>
          </p:nvSpPr>
          <p:spPr>
            <a:xfrm>
              <a:off x="4179293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3" name="圓形"/>
            <p:cNvSpPr/>
            <p:nvPr/>
          </p:nvSpPr>
          <p:spPr>
            <a:xfrm>
              <a:off x="4701702" y="270938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4" name="正方形"/>
            <p:cNvSpPr/>
            <p:nvPr/>
          </p:nvSpPr>
          <p:spPr>
            <a:xfrm>
              <a:off x="4701702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5" name="圓形"/>
            <p:cNvSpPr/>
            <p:nvPr/>
          </p:nvSpPr>
          <p:spPr>
            <a:xfrm>
              <a:off x="3656880" y="541877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6" name="三角形"/>
            <p:cNvSpPr/>
            <p:nvPr/>
          </p:nvSpPr>
          <p:spPr>
            <a:xfrm>
              <a:off x="3134469" y="541877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7" name="正方形"/>
            <p:cNvSpPr/>
            <p:nvPr/>
          </p:nvSpPr>
          <p:spPr>
            <a:xfrm>
              <a:off x="2612057" y="541877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8" name="三角形"/>
            <p:cNvSpPr/>
            <p:nvPr/>
          </p:nvSpPr>
          <p:spPr>
            <a:xfrm>
              <a:off x="2612057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9" name="正方形"/>
            <p:cNvSpPr/>
            <p:nvPr/>
          </p:nvSpPr>
          <p:spPr>
            <a:xfrm>
              <a:off x="2612058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0" name="圓形"/>
            <p:cNvSpPr/>
            <p:nvPr/>
          </p:nvSpPr>
          <p:spPr>
            <a:xfrm>
              <a:off x="2612059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1" name="圓形"/>
            <p:cNvSpPr/>
            <p:nvPr/>
          </p:nvSpPr>
          <p:spPr>
            <a:xfrm>
              <a:off x="2089645" y="108375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2" name="正方形"/>
            <p:cNvSpPr/>
            <p:nvPr/>
          </p:nvSpPr>
          <p:spPr>
            <a:xfrm>
              <a:off x="2089645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3" name="三角形"/>
            <p:cNvSpPr/>
            <p:nvPr/>
          </p:nvSpPr>
          <p:spPr>
            <a:xfrm>
              <a:off x="2089645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4" name="圓形"/>
            <p:cNvSpPr/>
            <p:nvPr/>
          </p:nvSpPr>
          <p:spPr>
            <a:xfrm>
              <a:off x="1044823" y="1625632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5" name="正方形"/>
            <p:cNvSpPr/>
            <p:nvPr/>
          </p:nvSpPr>
          <p:spPr>
            <a:xfrm>
              <a:off x="1567233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6" name="三角形"/>
            <p:cNvSpPr/>
            <p:nvPr/>
          </p:nvSpPr>
          <p:spPr>
            <a:xfrm>
              <a:off x="156723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7" name="圓形"/>
            <p:cNvSpPr/>
            <p:nvPr/>
          </p:nvSpPr>
          <p:spPr>
            <a:xfrm>
              <a:off x="1567234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8" name="正方形"/>
            <p:cNvSpPr/>
            <p:nvPr/>
          </p:nvSpPr>
          <p:spPr>
            <a:xfrm>
              <a:off x="1567234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9" name="三角形"/>
            <p:cNvSpPr/>
            <p:nvPr/>
          </p:nvSpPr>
          <p:spPr>
            <a:xfrm>
              <a:off x="15672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0" name="圓形"/>
            <p:cNvSpPr/>
            <p:nvPr/>
          </p:nvSpPr>
          <p:spPr>
            <a:xfrm>
              <a:off x="522412" y="270938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1" name="正方形"/>
            <p:cNvSpPr/>
            <p:nvPr/>
          </p:nvSpPr>
          <p:spPr>
            <a:xfrm>
              <a:off x="1044823" y="2709387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2" name="三角形"/>
            <p:cNvSpPr/>
            <p:nvPr/>
          </p:nvSpPr>
          <p:spPr>
            <a:xfrm>
              <a:off x="1044823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3" name="圓形"/>
            <p:cNvSpPr/>
            <p:nvPr/>
          </p:nvSpPr>
          <p:spPr>
            <a:xfrm>
              <a:off x="1044823" y="1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4" name="正方形"/>
            <p:cNvSpPr/>
            <p:nvPr/>
          </p:nvSpPr>
          <p:spPr>
            <a:xfrm>
              <a:off x="1044823" y="108375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5" name="三角形"/>
            <p:cNvSpPr/>
            <p:nvPr/>
          </p:nvSpPr>
          <p:spPr>
            <a:xfrm>
              <a:off x="1044823" y="54187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6" name="圓形"/>
            <p:cNvSpPr/>
            <p:nvPr/>
          </p:nvSpPr>
          <p:spPr>
            <a:xfrm>
              <a:off x="0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7" name="正方形"/>
            <p:cNvSpPr/>
            <p:nvPr/>
          </p:nvSpPr>
          <p:spPr>
            <a:xfrm>
              <a:off x="522411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8" name="三角形"/>
            <p:cNvSpPr/>
            <p:nvPr/>
          </p:nvSpPr>
          <p:spPr>
            <a:xfrm>
              <a:off x="522411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69" name="正方形"/>
            <p:cNvSpPr/>
            <p:nvPr/>
          </p:nvSpPr>
          <p:spPr>
            <a:xfrm>
              <a:off x="2089646" y="54187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0" name="三角形"/>
            <p:cNvSpPr/>
            <p:nvPr/>
          </p:nvSpPr>
          <p:spPr>
            <a:xfrm>
              <a:off x="2089646" y="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1" name="正方形"/>
            <p:cNvSpPr/>
            <p:nvPr/>
          </p:nvSpPr>
          <p:spPr>
            <a:xfrm>
              <a:off x="1567234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2" name="圓形"/>
            <p:cNvSpPr/>
            <p:nvPr/>
          </p:nvSpPr>
          <p:spPr>
            <a:xfrm>
              <a:off x="1567235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3" name="正方形"/>
            <p:cNvSpPr/>
            <p:nvPr/>
          </p:nvSpPr>
          <p:spPr>
            <a:xfrm>
              <a:off x="522411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4" name="三角形"/>
            <p:cNvSpPr/>
            <p:nvPr/>
          </p:nvSpPr>
          <p:spPr>
            <a:xfrm>
              <a:off x="522411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5" name="正方形"/>
            <p:cNvSpPr/>
            <p:nvPr/>
          </p:nvSpPr>
          <p:spPr>
            <a:xfrm>
              <a:off x="0" y="1083755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6" name="圓形"/>
            <p:cNvSpPr/>
            <p:nvPr/>
          </p:nvSpPr>
          <p:spPr>
            <a:xfrm>
              <a:off x="0" y="162563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7" name="正方形"/>
            <p:cNvSpPr/>
            <p:nvPr/>
          </p:nvSpPr>
          <p:spPr>
            <a:xfrm>
              <a:off x="522411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8" name="圓形"/>
            <p:cNvSpPr/>
            <p:nvPr/>
          </p:nvSpPr>
          <p:spPr>
            <a:xfrm>
              <a:off x="0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79" name="正方形"/>
            <p:cNvSpPr/>
            <p:nvPr/>
          </p:nvSpPr>
          <p:spPr>
            <a:xfrm>
              <a:off x="0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0" name="三角形"/>
            <p:cNvSpPr/>
            <p:nvPr/>
          </p:nvSpPr>
          <p:spPr>
            <a:xfrm>
              <a:off x="0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1" name="正方形"/>
            <p:cNvSpPr/>
            <p:nvPr/>
          </p:nvSpPr>
          <p:spPr>
            <a:xfrm>
              <a:off x="0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2" name="圓形"/>
            <p:cNvSpPr/>
            <p:nvPr/>
          </p:nvSpPr>
          <p:spPr>
            <a:xfrm>
              <a:off x="1044823" y="4335020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3" name="三角形"/>
            <p:cNvSpPr/>
            <p:nvPr/>
          </p:nvSpPr>
          <p:spPr>
            <a:xfrm>
              <a:off x="1044823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4" name="正方形"/>
            <p:cNvSpPr/>
            <p:nvPr/>
          </p:nvSpPr>
          <p:spPr>
            <a:xfrm>
              <a:off x="522411" y="487689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5" name="三角形"/>
            <p:cNvSpPr/>
            <p:nvPr/>
          </p:nvSpPr>
          <p:spPr>
            <a:xfrm>
              <a:off x="522411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6" name="正方形"/>
            <p:cNvSpPr/>
            <p:nvPr/>
          </p:nvSpPr>
          <p:spPr>
            <a:xfrm>
              <a:off x="1044823" y="3793142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7" name="三角形"/>
            <p:cNvSpPr/>
            <p:nvPr/>
          </p:nvSpPr>
          <p:spPr>
            <a:xfrm>
              <a:off x="1044823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8" name="正方形"/>
            <p:cNvSpPr/>
            <p:nvPr/>
          </p:nvSpPr>
          <p:spPr>
            <a:xfrm>
              <a:off x="522411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89" name="圓形"/>
            <p:cNvSpPr/>
            <p:nvPr/>
          </p:nvSpPr>
          <p:spPr>
            <a:xfrm>
              <a:off x="522412" y="379314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0" name="圓形"/>
            <p:cNvSpPr/>
            <p:nvPr/>
          </p:nvSpPr>
          <p:spPr>
            <a:xfrm>
              <a:off x="2089646" y="4876897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1" name="三角形"/>
            <p:cNvSpPr/>
            <p:nvPr/>
          </p:nvSpPr>
          <p:spPr>
            <a:xfrm>
              <a:off x="2089646" y="541877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2" name="正方形"/>
            <p:cNvSpPr/>
            <p:nvPr/>
          </p:nvSpPr>
          <p:spPr>
            <a:xfrm>
              <a:off x="1567234" y="541877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3" name="三角形"/>
            <p:cNvSpPr/>
            <p:nvPr/>
          </p:nvSpPr>
          <p:spPr>
            <a:xfrm>
              <a:off x="15672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4" name="正方形"/>
            <p:cNvSpPr/>
            <p:nvPr/>
          </p:nvSpPr>
          <p:spPr>
            <a:xfrm>
              <a:off x="2089646" y="433501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5" name="三角形"/>
            <p:cNvSpPr/>
            <p:nvPr/>
          </p:nvSpPr>
          <p:spPr>
            <a:xfrm>
              <a:off x="2089646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6" name="正方形"/>
            <p:cNvSpPr/>
            <p:nvPr/>
          </p:nvSpPr>
          <p:spPr>
            <a:xfrm>
              <a:off x="1567235" y="3793142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7" name="圓形"/>
            <p:cNvSpPr/>
            <p:nvPr/>
          </p:nvSpPr>
          <p:spPr>
            <a:xfrm>
              <a:off x="1567236" y="433501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8" name="圓形"/>
            <p:cNvSpPr/>
            <p:nvPr/>
          </p:nvSpPr>
          <p:spPr>
            <a:xfrm>
              <a:off x="2089645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9" name="正方形"/>
            <p:cNvSpPr/>
            <p:nvPr/>
          </p:nvSpPr>
          <p:spPr>
            <a:xfrm>
              <a:off x="2089645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0" name="圓形"/>
            <p:cNvSpPr/>
            <p:nvPr/>
          </p:nvSpPr>
          <p:spPr>
            <a:xfrm>
              <a:off x="1044823" y="5418776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1" name="三角形"/>
            <p:cNvSpPr/>
            <p:nvPr/>
          </p:nvSpPr>
          <p:spPr>
            <a:xfrm>
              <a:off x="522411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2" name="正方形"/>
            <p:cNvSpPr/>
            <p:nvPr/>
          </p:nvSpPr>
          <p:spPr>
            <a:xfrm>
              <a:off x="0" y="541877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3" name="三角形"/>
            <p:cNvSpPr/>
            <p:nvPr/>
          </p:nvSpPr>
          <p:spPr>
            <a:xfrm>
              <a:off x="0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4" name="正方形"/>
            <p:cNvSpPr/>
            <p:nvPr/>
          </p:nvSpPr>
          <p:spPr>
            <a:xfrm>
              <a:off x="0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5" name="圓形"/>
            <p:cNvSpPr/>
            <p:nvPr/>
          </p:nvSpPr>
          <p:spPr>
            <a:xfrm>
              <a:off x="1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6" name="圓形"/>
            <p:cNvSpPr/>
            <p:nvPr/>
          </p:nvSpPr>
          <p:spPr>
            <a:xfrm>
              <a:off x="9925818" y="108375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7" name="正方形"/>
            <p:cNvSpPr/>
            <p:nvPr/>
          </p:nvSpPr>
          <p:spPr>
            <a:xfrm>
              <a:off x="9925818" y="216751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8" name="三角形"/>
            <p:cNvSpPr/>
            <p:nvPr/>
          </p:nvSpPr>
          <p:spPr>
            <a:xfrm>
              <a:off x="9925818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09" name="圓形"/>
            <p:cNvSpPr/>
            <p:nvPr/>
          </p:nvSpPr>
          <p:spPr>
            <a:xfrm>
              <a:off x="8880997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0" name="正方形"/>
            <p:cNvSpPr/>
            <p:nvPr/>
          </p:nvSpPr>
          <p:spPr>
            <a:xfrm>
              <a:off x="9403407" y="162563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1" name="三角形"/>
            <p:cNvSpPr/>
            <p:nvPr/>
          </p:nvSpPr>
          <p:spPr>
            <a:xfrm>
              <a:off x="9403407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2" name="圓形"/>
            <p:cNvSpPr/>
            <p:nvPr/>
          </p:nvSpPr>
          <p:spPr>
            <a:xfrm>
              <a:off x="9403408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3" name="正方形"/>
            <p:cNvSpPr/>
            <p:nvPr/>
          </p:nvSpPr>
          <p:spPr>
            <a:xfrm>
              <a:off x="9403408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4" name="三角形"/>
            <p:cNvSpPr/>
            <p:nvPr/>
          </p:nvSpPr>
          <p:spPr>
            <a:xfrm>
              <a:off x="940340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5" name="圓形"/>
            <p:cNvSpPr/>
            <p:nvPr/>
          </p:nvSpPr>
          <p:spPr>
            <a:xfrm>
              <a:off x="8358585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6" name="正方形"/>
            <p:cNvSpPr/>
            <p:nvPr/>
          </p:nvSpPr>
          <p:spPr>
            <a:xfrm>
              <a:off x="8880997" y="270938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7" name="三角形"/>
            <p:cNvSpPr/>
            <p:nvPr/>
          </p:nvSpPr>
          <p:spPr>
            <a:xfrm>
              <a:off x="8880997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8" name="圓形"/>
            <p:cNvSpPr/>
            <p:nvPr/>
          </p:nvSpPr>
          <p:spPr>
            <a:xfrm>
              <a:off x="8880997" y="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19" name="正方形"/>
            <p:cNvSpPr/>
            <p:nvPr/>
          </p:nvSpPr>
          <p:spPr>
            <a:xfrm>
              <a:off x="8880997" y="108375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0" name="三角形"/>
            <p:cNvSpPr/>
            <p:nvPr/>
          </p:nvSpPr>
          <p:spPr>
            <a:xfrm>
              <a:off x="8880997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1" name="圓形"/>
            <p:cNvSpPr/>
            <p:nvPr/>
          </p:nvSpPr>
          <p:spPr>
            <a:xfrm>
              <a:off x="7836174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2" name="正方形"/>
            <p:cNvSpPr/>
            <p:nvPr/>
          </p:nvSpPr>
          <p:spPr>
            <a:xfrm>
              <a:off x="8358585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3" name="三角形"/>
            <p:cNvSpPr/>
            <p:nvPr/>
          </p:nvSpPr>
          <p:spPr>
            <a:xfrm>
              <a:off x="8358585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4" name="正方形"/>
            <p:cNvSpPr/>
            <p:nvPr/>
          </p:nvSpPr>
          <p:spPr>
            <a:xfrm>
              <a:off x="9925820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5" name="三角形"/>
            <p:cNvSpPr/>
            <p:nvPr/>
          </p:nvSpPr>
          <p:spPr>
            <a:xfrm>
              <a:off x="9925820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6" name="正方形"/>
            <p:cNvSpPr/>
            <p:nvPr/>
          </p:nvSpPr>
          <p:spPr>
            <a:xfrm>
              <a:off x="9403408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7" name="圓形"/>
            <p:cNvSpPr/>
            <p:nvPr/>
          </p:nvSpPr>
          <p:spPr>
            <a:xfrm>
              <a:off x="9403408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8" name="正方形"/>
            <p:cNvSpPr/>
            <p:nvPr/>
          </p:nvSpPr>
          <p:spPr>
            <a:xfrm>
              <a:off x="8358585" y="162563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9" name="三角形"/>
            <p:cNvSpPr/>
            <p:nvPr/>
          </p:nvSpPr>
          <p:spPr>
            <a:xfrm>
              <a:off x="8358585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0" name="正方形"/>
            <p:cNvSpPr/>
            <p:nvPr/>
          </p:nvSpPr>
          <p:spPr>
            <a:xfrm>
              <a:off x="7836174" y="108375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1" name="圓形"/>
            <p:cNvSpPr/>
            <p:nvPr/>
          </p:nvSpPr>
          <p:spPr>
            <a:xfrm>
              <a:off x="7836174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2" name="正方形"/>
            <p:cNvSpPr/>
            <p:nvPr/>
          </p:nvSpPr>
          <p:spPr>
            <a:xfrm>
              <a:off x="8358585" y="216751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3" name="圓形"/>
            <p:cNvSpPr/>
            <p:nvPr/>
          </p:nvSpPr>
          <p:spPr>
            <a:xfrm>
              <a:off x="7836174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4" name="正方形"/>
            <p:cNvSpPr/>
            <p:nvPr/>
          </p:nvSpPr>
          <p:spPr>
            <a:xfrm>
              <a:off x="7836174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5" name="三角形"/>
            <p:cNvSpPr/>
            <p:nvPr/>
          </p:nvSpPr>
          <p:spPr>
            <a:xfrm>
              <a:off x="7836174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6" name="正方形"/>
            <p:cNvSpPr/>
            <p:nvPr/>
          </p:nvSpPr>
          <p:spPr>
            <a:xfrm>
              <a:off x="7836174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7" name="圓形"/>
            <p:cNvSpPr/>
            <p:nvPr/>
          </p:nvSpPr>
          <p:spPr>
            <a:xfrm>
              <a:off x="8880997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8" name="三角形"/>
            <p:cNvSpPr/>
            <p:nvPr/>
          </p:nvSpPr>
          <p:spPr>
            <a:xfrm>
              <a:off x="888099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39" name="正方形"/>
            <p:cNvSpPr/>
            <p:nvPr/>
          </p:nvSpPr>
          <p:spPr>
            <a:xfrm>
              <a:off x="8358585" y="487689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0" name="三角形"/>
            <p:cNvSpPr/>
            <p:nvPr/>
          </p:nvSpPr>
          <p:spPr>
            <a:xfrm>
              <a:off x="8358585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1" name="正方形"/>
            <p:cNvSpPr/>
            <p:nvPr/>
          </p:nvSpPr>
          <p:spPr>
            <a:xfrm>
              <a:off x="8880997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2" name="三角形"/>
            <p:cNvSpPr/>
            <p:nvPr/>
          </p:nvSpPr>
          <p:spPr>
            <a:xfrm>
              <a:off x="8880997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3" name="正方形"/>
            <p:cNvSpPr/>
            <p:nvPr/>
          </p:nvSpPr>
          <p:spPr>
            <a:xfrm>
              <a:off x="8358585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4" name="圓形"/>
            <p:cNvSpPr/>
            <p:nvPr/>
          </p:nvSpPr>
          <p:spPr>
            <a:xfrm>
              <a:off x="8358587" y="379314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5" name="圓形"/>
            <p:cNvSpPr/>
            <p:nvPr/>
          </p:nvSpPr>
          <p:spPr>
            <a:xfrm>
              <a:off x="9925820" y="487689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6" name="三角形"/>
            <p:cNvSpPr/>
            <p:nvPr/>
          </p:nvSpPr>
          <p:spPr>
            <a:xfrm>
              <a:off x="992582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7" name="正方形"/>
            <p:cNvSpPr/>
            <p:nvPr/>
          </p:nvSpPr>
          <p:spPr>
            <a:xfrm>
              <a:off x="9403408" y="541877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8" name="三角形"/>
            <p:cNvSpPr/>
            <p:nvPr/>
          </p:nvSpPr>
          <p:spPr>
            <a:xfrm>
              <a:off x="9403408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49" name="正方形"/>
            <p:cNvSpPr/>
            <p:nvPr/>
          </p:nvSpPr>
          <p:spPr>
            <a:xfrm>
              <a:off x="9925820" y="433502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0" name="三角形"/>
            <p:cNvSpPr/>
            <p:nvPr/>
          </p:nvSpPr>
          <p:spPr>
            <a:xfrm>
              <a:off x="9925820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1" name="正方形"/>
            <p:cNvSpPr/>
            <p:nvPr/>
          </p:nvSpPr>
          <p:spPr>
            <a:xfrm>
              <a:off x="9403408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2" name="圓形"/>
            <p:cNvSpPr/>
            <p:nvPr/>
          </p:nvSpPr>
          <p:spPr>
            <a:xfrm>
              <a:off x="9403410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3" name="圓形"/>
            <p:cNvSpPr/>
            <p:nvPr/>
          </p:nvSpPr>
          <p:spPr>
            <a:xfrm>
              <a:off x="9925818" y="270938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4" name="正方形"/>
            <p:cNvSpPr/>
            <p:nvPr/>
          </p:nvSpPr>
          <p:spPr>
            <a:xfrm>
              <a:off x="9925818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5" name="圓形"/>
            <p:cNvSpPr/>
            <p:nvPr/>
          </p:nvSpPr>
          <p:spPr>
            <a:xfrm>
              <a:off x="8880997" y="541877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6" name="三角形"/>
            <p:cNvSpPr/>
            <p:nvPr/>
          </p:nvSpPr>
          <p:spPr>
            <a:xfrm>
              <a:off x="8358585" y="541877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7" name="正方形"/>
            <p:cNvSpPr/>
            <p:nvPr/>
          </p:nvSpPr>
          <p:spPr>
            <a:xfrm>
              <a:off x="7836174" y="541877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8" name="三角形"/>
            <p:cNvSpPr/>
            <p:nvPr/>
          </p:nvSpPr>
          <p:spPr>
            <a:xfrm>
              <a:off x="7836174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59" name="正方形"/>
            <p:cNvSpPr/>
            <p:nvPr/>
          </p:nvSpPr>
          <p:spPr>
            <a:xfrm>
              <a:off x="7836174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0" name="圓形"/>
            <p:cNvSpPr/>
            <p:nvPr/>
          </p:nvSpPr>
          <p:spPr>
            <a:xfrm>
              <a:off x="7836175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1" name="圓形"/>
            <p:cNvSpPr/>
            <p:nvPr/>
          </p:nvSpPr>
          <p:spPr>
            <a:xfrm>
              <a:off x="7313761" y="10837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2" name="正方形"/>
            <p:cNvSpPr/>
            <p:nvPr/>
          </p:nvSpPr>
          <p:spPr>
            <a:xfrm>
              <a:off x="7313761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3" name="三角形"/>
            <p:cNvSpPr/>
            <p:nvPr/>
          </p:nvSpPr>
          <p:spPr>
            <a:xfrm>
              <a:off x="7313761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4" name="圓形"/>
            <p:cNvSpPr/>
            <p:nvPr/>
          </p:nvSpPr>
          <p:spPr>
            <a:xfrm>
              <a:off x="6268939" y="1625632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5" name="正方形"/>
            <p:cNvSpPr/>
            <p:nvPr/>
          </p:nvSpPr>
          <p:spPr>
            <a:xfrm>
              <a:off x="6791349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6" name="三角形"/>
            <p:cNvSpPr/>
            <p:nvPr/>
          </p:nvSpPr>
          <p:spPr>
            <a:xfrm>
              <a:off x="6791349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7" name="圓形"/>
            <p:cNvSpPr/>
            <p:nvPr/>
          </p:nvSpPr>
          <p:spPr>
            <a:xfrm>
              <a:off x="6791351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8" name="正方形"/>
            <p:cNvSpPr/>
            <p:nvPr/>
          </p:nvSpPr>
          <p:spPr>
            <a:xfrm>
              <a:off x="6791351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9" name="三角形"/>
            <p:cNvSpPr/>
            <p:nvPr/>
          </p:nvSpPr>
          <p:spPr>
            <a:xfrm>
              <a:off x="679135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0" name="圓形"/>
            <p:cNvSpPr/>
            <p:nvPr/>
          </p:nvSpPr>
          <p:spPr>
            <a:xfrm>
              <a:off x="5746528" y="270938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1" name="正方形"/>
            <p:cNvSpPr/>
            <p:nvPr/>
          </p:nvSpPr>
          <p:spPr>
            <a:xfrm>
              <a:off x="6268939" y="2709387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2" name="三角形"/>
            <p:cNvSpPr/>
            <p:nvPr/>
          </p:nvSpPr>
          <p:spPr>
            <a:xfrm>
              <a:off x="6268939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3" name="圓形"/>
            <p:cNvSpPr/>
            <p:nvPr/>
          </p:nvSpPr>
          <p:spPr>
            <a:xfrm>
              <a:off x="6268939" y="1"/>
              <a:ext cx="85991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4" name="正方形"/>
            <p:cNvSpPr/>
            <p:nvPr/>
          </p:nvSpPr>
          <p:spPr>
            <a:xfrm>
              <a:off x="6268939" y="1083755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5" name="三角形"/>
            <p:cNvSpPr/>
            <p:nvPr/>
          </p:nvSpPr>
          <p:spPr>
            <a:xfrm>
              <a:off x="6268939" y="541878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6" name="圓形"/>
            <p:cNvSpPr/>
            <p:nvPr/>
          </p:nvSpPr>
          <p:spPr>
            <a:xfrm>
              <a:off x="5224116" y="541878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7" name="正方形"/>
            <p:cNvSpPr/>
            <p:nvPr/>
          </p:nvSpPr>
          <p:spPr>
            <a:xfrm>
              <a:off x="5746527" y="541878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8" name="三角形"/>
            <p:cNvSpPr/>
            <p:nvPr/>
          </p:nvSpPr>
          <p:spPr>
            <a:xfrm>
              <a:off x="5746527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9" name="正方形"/>
            <p:cNvSpPr/>
            <p:nvPr/>
          </p:nvSpPr>
          <p:spPr>
            <a:xfrm>
              <a:off x="7313762" y="541878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0" name="三角形"/>
            <p:cNvSpPr/>
            <p:nvPr/>
          </p:nvSpPr>
          <p:spPr>
            <a:xfrm>
              <a:off x="7313762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1" name="正方形"/>
            <p:cNvSpPr/>
            <p:nvPr/>
          </p:nvSpPr>
          <p:spPr>
            <a:xfrm>
              <a:off x="6791351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2" name="圓形"/>
            <p:cNvSpPr/>
            <p:nvPr/>
          </p:nvSpPr>
          <p:spPr>
            <a:xfrm>
              <a:off x="6791351" y="541878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3" name="正方形"/>
            <p:cNvSpPr/>
            <p:nvPr/>
          </p:nvSpPr>
          <p:spPr>
            <a:xfrm>
              <a:off x="5746527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4" name="三角形"/>
            <p:cNvSpPr/>
            <p:nvPr/>
          </p:nvSpPr>
          <p:spPr>
            <a:xfrm>
              <a:off x="5746527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5" name="正方形"/>
            <p:cNvSpPr/>
            <p:nvPr/>
          </p:nvSpPr>
          <p:spPr>
            <a:xfrm>
              <a:off x="5224116" y="1083755"/>
              <a:ext cx="85991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6" name="圓形"/>
            <p:cNvSpPr/>
            <p:nvPr/>
          </p:nvSpPr>
          <p:spPr>
            <a:xfrm>
              <a:off x="5224116" y="162563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7" name="正方形"/>
            <p:cNvSpPr/>
            <p:nvPr/>
          </p:nvSpPr>
          <p:spPr>
            <a:xfrm>
              <a:off x="5746527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8" name="圓形"/>
            <p:cNvSpPr/>
            <p:nvPr/>
          </p:nvSpPr>
          <p:spPr>
            <a:xfrm>
              <a:off x="5224116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9" name="正方形"/>
            <p:cNvSpPr/>
            <p:nvPr/>
          </p:nvSpPr>
          <p:spPr>
            <a:xfrm>
              <a:off x="5224116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0" name="三角形"/>
            <p:cNvSpPr/>
            <p:nvPr/>
          </p:nvSpPr>
          <p:spPr>
            <a:xfrm>
              <a:off x="5224116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1" name="正方形"/>
            <p:cNvSpPr/>
            <p:nvPr/>
          </p:nvSpPr>
          <p:spPr>
            <a:xfrm>
              <a:off x="5224116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2" name="圓形"/>
            <p:cNvSpPr/>
            <p:nvPr/>
          </p:nvSpPr>
          <p:spPr>
            <a:xfrm>
              <a:off x="6268939" y="4335020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3" name="三角形"/>
            <p:cNvSpPr/>
            <p:nvPr/>
          </p:nvSpPr>
          <p:spPr>
            <a:xfrm>
              <a:off x="6268939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4" name="正方形"/>
            <p:cNvSpPr/>
            <p:nvPr/>
          </p:nvSpPr>
          <p:spPr>
            <a:xfrm>
              <a:off x="5746527" y="487689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5" name="三角形"/>
            <p:cNvSpPr/>
            <p:nvPr/>
          </p:nvSpPr>
          <p:spPr>
            <a:xfrm>
              <a:off x="5746527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6" name="正方形"/>
            <p:cNvSpPr/>
            <p:nvPr/>
          </p:nvSpPr>
          <p:spPr>
            <a:xfrm>
              <a:off x="6268939" y="3793142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7" name="三角形"/>
            <p:cNvSpPr/>
            <p:nvPr/>
          </p:nvSpPr>
          <p:spPr>
            <a:xfrm>
              <a:off x="6268939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8" name="正方形"/>
            <p:cNvSpPr/>
            <p:nvPr/>
          </p:nvSpPr>
          <p:spPr>
            <a:xfrm>
              <a:off x="5746527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9" name="圓形"/>
            <p:cNvSpPr/>
            <p:nvPr/>
          </p:nvSpPr>
          <p:spPr>
            <a:xfrm>
              <a:off x="5746529" y="3793142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0" name="圓形"/>
            <p:cNvSpPr/>
            <p:nvPr/>
          </p:nvSpPr>
          <p:spPr>
            <a:xfrm>
              <a:off x="7313762" y="487689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1" name="三角形"/>
            <p:cNvSpPr/>
            <p:nvPr/>
          </p:nvSpPr>
          <p:spPr>
            <a:xfrm>
              <a:off x="731376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2" name="正方形"/>
            <p:cNvSpPr/>
            <p:nvPr/>
          </p:nvSpPr>
          <p:spPr>
            <a:xfrm>
              <a:off x="6791351" y="541877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3" name="三角形"/>
            <p:cNvSpPr/>
            <p:nvPr/>
          </p:nvSpPr>
          <p:spPr>
            <a:xfrm>
              <a:off x="6791351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4" name="正方形"/>
            <p:cNvSpPr/>
            <p:nvPr/>
          </p:nvSpPr>
          <p:spPr>
            <a:xfrm>
              <a:off x="7313762" y="433501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5" name="三角形"/>
            <p:cNvSpPr/>
            <p:nvPr/>
          </p:nvSpPr>
          <p:spPr>
            <a:xfrm>
              <a:off x="7313762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6" name="正方形"/>
            <p:cNvSpPr/>
            <p:nvPr/>
          </p:nvSpPr>
          <p:spPr>
            <a:xfrm>
              <a:off x="6791351" y="3793142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7" name="圓形"/>
            <p:cNvSpPr/>
            <p:nvPr/>
          </p:nvSpPr>
          <p:spPr>
            <a:xfrm>
              <a:off x="6791352" y="433501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8" name="圓形"/>
            <p:cNvSpPr/>
            <p:nvPr/>
          </p:nvSpPr>
          <p:spPr>
            <a:xfrm>
              <a:off x="7313761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09" name="正方形"/>
            <p:cNvSpPr/>
            <p:nvPr/>
          </p:nvSpPr>
          <p:spPr>
            <a:xfrm>
              <a:off x="7313761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0" name="圓形"/>
            <p:cNvSpPr/>
            <p:nvPr/>
          </p:nvSpPr>
          <p:spPr>
            <a:xfrm>
              <a:off x="6268939" y="5418776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1" name="三角形"/>
            <p:cNvSpPr/>
            <p:nvPr/>
          </p:nvSpPr>
          <p:spPr>
            <a:xfrm>
              <a:off x="5746527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2" name="正方形"/>
            <p:cNvSpPr/>
            <p:nvPr/>
          </p:nvSpPr>
          <p:spPr>
            <a:xfrm>
              <a:off x="5224116" y="541877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3" name="三角形"/>
            <p:cNvSpPr/>
            <p:nvPr/>
          </p:nvSpPr>
          <p:spPr>
            <a:xfrm>
              <a:off x="5224116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4" name="正方形"/>
            <p:cNvSpPr/>
            <p:nvPr/>
          </p:nvSpPr>
          <p:spPr>
            <a:xfrm>
              <a:off x="5224116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5" name="圓形"/>
            <p:cNvSpPr/>
            <p:nvPr/>
          </p:nvSpPr>
          <p:spPr>
            <a:xfrm>
              <a:off x="5224117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6" name="圓形"/>
            <p:cNvSpPr/>
            <p:nvPr/>
          </p:nvSpPr>
          <p:spPr>
            <a:xfrm>
              <a:off x="15177149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7" name="正方形"/>
            <p:cNvSpPr/>
            <p:nvPr/>
          </p:nvSpPr>
          <p:spPr>
            <a:xfrm>
              <a:off x="15177149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8" name="三角形"/>
            <p:cNvSpPr/>
            <p:nvPr/>
          </p:nvSpPr>
          <p:spPr>
            <a:xfrm>
              <a:off x="15177149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9" name="圓形"/>
            <p:cNvSpPr/>
            <p:nvPr/>
          </p:nvSpPr>
          <p:spPr>
            <a:xfrm>
              <a:off x="14132328" y="7586286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0" name="正方形"/>
            <p:cNvSpPr/>
            <p:nvPr/>
          </p:nvSpPr>
          <p:spPr>
            <a:xfrm>
              <a:off x="14654738" y="758628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1" name="三角形"/>
            <p:cNvSpPr/>
            <p:nvPr/>
          </p:nvSpPr>
          <p:spPr>
            <a:xfrm>
              <a:off x="14654738" y="7044409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2" name="圓形"/>
            <p:cNvSpPr/>
            <p:nvPr/>
          </p:nvSpPr>
          <p:spPr>
            <a:xfrm>
              <a:off x="14654738" y="8128164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3" name="正方形"/>
            <p:cNvSpPr/>
            <p:nvPr/>
          </p:nvSpPr>
          <p:spPr>
            <a:xfrm>
              <a:off x="14654738" y="9211919"/>
              <a:ext cx="85991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4" name="三角形"/>
            <p:cNvSpPr/>
            <p:nvPr/>
          </p:nvSpPr>
          <p:spPr>
            <a:xfrm>
              <a:off x="14654738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5" name="圓形"/>
            <p:cNvSpPr/>
            <p:nvPr/>
          </p:nvSpPr>
          <p:spPr>
            <a:xfrm>
              <a:off x="13609916" y="867004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6" name="正方形"/>
            <p:cNvSpPr/>
            <p:nvPr/>
          </p:nvSpPr>
          <p:spPr>
            <a:xfrm>
              <a:off x="14132326" y="867004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7" name="三角形"/>
            <p:cNvSpPr/>
            <p:nvPr/>
          </p:nvSpPr>
          <p:spPr>
            <a:xfrm>
              <a:off x="14132326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8" name="圓形"/>
            <p:cNvSpPr/>
            <p:nvPr/>
          </p:nvSpPr>
          <p:spPr>
            <a:xfrm>
              <a:off x="14132328" y="5960655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29" name="正方形"/>
            <p:cNvSpPr/>
            <p:nvPr/>
          </p:nvSpPr>
          <p:spPr>
            <a:xfrm>
              <a:off x="14132328" y="7044409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0" name="三角形"/>
            <p:cNvSpPr/>
            <p:nvPr/>
          </p:nvSpPr>
          <p:spPr>
            <a:xfrm>
              <a:off x="14132328" y="650253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1" name="圓形"/>
            <p:cNvSpPr/>
            <p:nvPr/>
          </p:nvSpPr>
          <p:spPr>
            <a:xfrm>
              <a:off x="13087505" y="6502531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2" name="正方形"/>
            <p:cNvSpPr/>
            <p:nvPr/>
          </p:nvSpPr>
          <p:spPr>
            <a:xfrm>
              <a:off x="13609916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3" name="三角形"/>
            <p:cNvSpPr/>
            <p:nvPr/>
          </p:nvSpPr>
          <p:spPr>
            <a:xfrm>
              <a:off x="1360991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4" name="正方形"/>
            <p:cNvSpPr/>
            <p:nvPr/>
          </p:nvSpPr>
          <p:spPr>
            <a:xfrm>
              <a:off x="15177151" y="6502531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5" name="三角形"/>
            <p:cNvSpPr/>
            <p:nvPr/>
          </p:nvSpPr>
          <p:spPr>
            <a:xfrm>
              <a:off x="15177151" y="596065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6" name="正方形"/>
            <p:cNvSpPr/>
            <p:nvPr/>
          </p:nvSpPr>
          <p:spPr>
            <a:xfrm>
              <a:off x="14654739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7" name="圓形"/>
            <p:cNvSpPr/>
            <p:nvPr/>
          </p:nvSpPr>
          <p:spPr>
            <a:xfrm>
              <a:off x="14654739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8" name="正方形"/>
            <p:cNvSpPr/>
            <p:nvPr/>
          </p:nvSpPr>
          <p:spPr>
            <a:xfrm>
              <a:off x="13609916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39" name="三角形"/>
            <p:cNvSpPr/>
            <p:nvPr/>
          </p:nvSpPr>
          <p:spPr>
            <a:xfrm>
              <a:off x="1360991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0" name="正方形"/>
            <p:cNvSpPr/>
            <p:nvPr/>
          </p:nvSpPr>
          <p:spPr>
            <a:xfrm>
              <a:off x="13087505" y="7044408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1" name="圓形"/>
            <p:cNvSpPr/>
            <p:nvPr/>
          </p:nvSpPr>
          <p:spPr>
            <a:xfrm>
              <a:off x="13087505" y="7586286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2" name="正方形"/>
            <p:cNvSpPr/>
            <p:nvPr/>
          </p:nvSpPr>
          <p:spPr>
            <a:xfrm>
              <a:off x="13609916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3" name="圓形"/>
            <p:cNvSpPr/>
            <p:nvPr/>
          </p:nvSpPr>
          <p:spPr>
            <a:xfrm>
              <a:off x="13087505" y="8128164"/>
              <a:ext cx="85991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4" name="正方形"/>
            <p:cNvSpPr/>
            <p:nvPr/>
          </p:nvSpPr>
          <p:spPr>
            <a:xfrm>
              <a:off x="13087505" y="9211919"/>
              <a:ext cx="85991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5" name="三角形"/>
            <p:cNvSpPr/>
            <p:nvPr/>
          </p:nvSpPr>
          <p:spPr>
            <a:xfrm>
              <a:off x="13087505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6" name="正方形"/>
            <p:cNvSpPr/>
            <p:nvPr/>
          </p:nvSpPr>
          <p:spPr>
            <a:xfrm>
              <a:off x="13087505" y="5960654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7" name="圓形"/>
            <p:cNvSpPr/>
            <p:nvPr/>
          </p:nvSpPr>
          <p:spPr>
            <a:xfrm>
              <a:off x="14132326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8" name="三角形"/>
            <p:cNvSpPr/>
            <p:nvPr/>
          </p:nvSpPr>
          <p:spPr>
            <a:xfrm>
              <a:off x="14132326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9" name="正方形"/>
            <p:cNvSpPr/>
            <p:nvPr/>
          </p:nvSpPr>
          <p:spPr>
            <a:xfrm>
              <a:off x="13609915" y="10837551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0" name="三角形"/>
            <p:cNvSpPr/>
            <p:nvPr/>
          </p:nvSpPr>
          <p:spPr>
            <a:xfrm>
              <a:off x="13609915" y="1029567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1" name="正方形"/>
            <p:cNvSpPr/>
            <p:nvPr/>
          </p:nvSpPr>
          <p:spPr>
            <a:xfrm>
              <a:off x="14132328" y="975379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2" name="三角形"/>
            <p:cNvSpPr/>
            <p:nvPr/>
          </p:nvSpPr>
          <p:spPr>
            <a:xfrm>
              <a:off x="14132328" y="9211919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3" name="正方形"/>
            <p:cNvSpPr/>
            <p:nvPr/>
          </p:nvSpPr>
          <p:spPr>
            <a:xfrm>
              <a:off x="13609916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4" name="圓形"/>
            <p:cNvSpPr/>
            <p:nvPr/>
          </p:nvSpPr>
          <p:spPr>
            <a:xfrm>
              <a:off x="13609916" y="975379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5" name="正方形"/>
            <p:cNvSpPr/>
            <p:nvPr/>
          </p:nvSpPr>
          <p:spPr>
            <a:xfrm>
              <a:off x="15177151" y="10295673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6" name="三角形"/>
            <p:cNvSpPr/>
            <p:nvPr/>
          </p:nvSpPr>
          <p:spPr>
            <a:xfrm>
              <a:off x="15177151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7" name="正方形"/>
            <p:cNvSpPr/>
            <p:nvPr/>
          </p:nvSpPr>
          <p:spPr>
            <a:xfrm>
              <a:off x="14654739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8" name="圓形"/>
            <p:cNvSpPr/>
            <p:nvPr/>
          </p:nvSpPr>
          <p:spPr>
            <a:xfrm>
              <a:off x="14654741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9" name="圓形"/>
            <p:cNvSpPr/>
            <p:nvPr/>
          </p:nvSpPr>
          <p:spPr>
            <a:xfrm>
              <a:off x="15177149" y="8670042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0" name="正方形"/>
            <p:cNvSpPr/>
            <p:nvPr/>
          </p:nvSpPr>
          <p:spPr>
            <a:xfrm>
              <a:off x="15177149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1" name="三角形"/>
            <p:cNvSpPr/>
            <p:nvPr/>
          </p:nvSpPr>
          <p:spPr>
            <a:xfrm>
              <a:off x="13087505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2" name="正方形"/>
            <p:cNvSpPr/>
            <p:nvPr/>
          </p:nvSpPr>
          <p:spPr>
            <a:xfrm>
              <a:off x="13087505" y="9753796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3" name="圓形"/>
            <p:cNvSpPr/>
            <p:nvPr/>
          </p:nvSpPr>
          <p:spPr>
            <a:xfrm>
              <a:off x="13087506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4" name="圓形"/>
            <p:cNvSpPr/>
            <p:nvPr/>
          </p:nvSpPr>
          <p:spPr>
            <a:xfrm>
              <a:off x="12565091" y="704440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5" name="正方形"/>
            <p:cNvSpPr/>
            <p:nvPr/>
          </p:nvSpPr>
          <p:spPr>
            <a:xfrm>
              <a:off x="12565091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6" name="三角形"/>
            <p:cNvSpPr/>
            <p:nvPr/>
          </p:nvSpPr>
          <p:spPr>
            <a:xfrm>
              <a:off x="12565091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7" name="圓形"/>
            <p:cNvSpPr/>
            <p:nvPr/>
          </p:nvSpPr>
          <p:spPr>
            <a:xfrm>
              <a:off x="11520269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8" name="正方形"/>
            <p:cNvSpPr/>
            <p:nvPr/>
          </p:nvSpPr>
          <p:spPr>
            <a:xfrm>
              <a:off x="12042679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69" name="三角形"/>
            <p:cNvSpPr/>
            <p:nvPr/>
          </p:nvSpPr>
          <p:spPr>
            <a:xfrm>
              <a:off x="120426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0" name="圓形"/>
            <p:cNvSpPr/>
            <p:nvPr/>
          </p:nvSpPr>
          <p:spPr>
            <a:xfrm>
              <a:off x="12042681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1" name="正方形"/>
            <p:cNvSpPr/>
            <p:nvPr/>
          </p:nvSpPr>
          <p:spPr>
            <a:xfrm>
              <a:off x="12042681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2" name="三角形"/>
            <p:cNvSpPr/>
            <p:nvPr/>
          </p:nvSpPr>
          <p:spPr>
            <a:xfrm>
              <a:off x="12042681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3" name="圓形"/>
            <p:cNvSpPr/>
            <p:nvPr/>
          </p:nvSpPr>
          <p:spPr>
            <a:xfrm>
              <a:off x="10997858" y="867004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4" name="正方形"/>
            <p:cNvSpPr/>
            <p:nvPr/>
          </p:nvSpPr>
          <p:spPr>
            <a:xfrm>
              <a:off x="11520269" y="867004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5" name="三角形"/>
            <p:cNvSpPr/>
            <p:nvPr/>
          </p:nvSpPr>
          <p:spPr>
            <a:xfrm>
              <a:off x="11520269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6" name="圓形"/>
            <p:cNvSpPr/>
            <p:nvPr/>
          </p:nvSpPr>
          <p:spPr>
            <a:xfrm>
              <a:off x="11520269" y="59606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7" name="正方形"/>
            <p:cNvSpPr/>
            <p:nvPr/>
          </p:nvSpPr>
          <p:spPr>
            <a:xfrm>
              <a:off x="11520269" y="704440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8" name="三角形"/>
            <p:cNvSpPr/>
            <p:nvPr/>
          </p:nvSpPr>
          <p:spPr>
            <a:xfrm>
              <a:off x="11520269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9" name="圓形"/>
            <p:cNvSpPr/>
            <p:nvPr/>
          </p:nvSpPr>
          <p:spPr>
            <a:xfrm>
              <a:off x="10475447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0" name="正方形"/>
            <p:cNvSpPr/>
            <p:nvPr/>
          </p:nvSpPr>
          <p:spPr>
            <a:xfrm>
              <a:off x="10997858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1" name="三角形"/>
            <p:cNvSpPr/>
            <p:nvPr/>
          </p:nvSpPr>
          <p:spPr>
            <a:xfrm>
              <a:off x="10997858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2" name="正方形"/>
            <p:cNvSpPr/>
            <p:nvPr/>
          </p:nvSpPr>
          <p:spPr>
            <a:xfrm>
              <a:off x="12565092" y="650253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3" name="三角形"/>
            <p:cNvSpPr/>
            <p:nvPr/>
          </p:nvSpPr>
          <p:spPr>
            <a:xfrm>
              <a:off x="12565092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4" name="正方形"/>
            <p:cNvSpPr/>
            <p:nvPr/>
          </p:nvSpPr>
          <p:spPr>
            <a:xfrm>
              <a:off x="12042681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5" name="圓形"/>
            <p:cNvSpPr/>
            <p:nvPr/>
          </p:nvSpPr>
          <p:spPr>
            <a:xfrm>
              <a:off x="12042681" y="650253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6" name="正方形"/>
            <p:cNvSpPr/>
            <p:nvPr/>
          </p:nvSpPr>
          <p:spPr>
            <a:xfrm>
              <a:off x="10997858" y="758628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7" name="三角形"/>
            <p:cNvSpPr/>
            <p:nvPr/>
          </p:nvSpPr>
          <p:spPr>
            <a:xfrm>
              <a:off x="10997858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8" name="正方形"/>
            <p:cNvSpPr/>
            <p:nvPr/>
          </p:nvSpPr>
          <p:spPr>
            <a:xfrm>
              <a:off x="10475446" y="704440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9" name="圓形"/>
            <p:cNvSpPr/>
            <p:nvPr/>
          </p:nvSpPr>
          <p:spPr>
            <a:xfrm>
              <a:off x="10475447" y="758628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0" name="正方形"/>
            <p:cNvSpPr/>
            <p:nvPr/>
          </p:nvSpPr>
          <p:spPr>
            <a:xfrm>
              <a:off x="10997858" y="812816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1" name="圓形"/>
            <p:cNvSpPr/>
            <p:nvPr/>
          </p:nvSpPr>
          <p:spPr>
            <a:xfrm>
              <a:off x="10475447" y="812816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2" name="正方形"/>
            <p:cNvSpPr/>
            <p:nvPr/>
          </p:nvSpPr>
          <p:spPr>
            <a:xfrm>
              <a:off x="10475447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3" name="三角形"/>
            <p:cNvSpPr/>
            <p:nvPr/>
          </p:nvSpPr>
          <p:spPr>
            <a:xfrm>
              <a:off x="1047544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4" name="正方形"/>
            <p:cNvSpPr/>
            <p:nvPr/>
          </p:nvSpPr>
          <p:spPr>
            <a:xfrm>
              <a:off x="10475447" y="59606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5" name="圓形"/>
            <p:cNvSpPr/>
            <p:nvPr/>
          </p:nvSpPr>
          <p:spPr>
            <a:xfrm>
              <a:off x="11520269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6" name="三角形"/>
            <p:cNvSpPr/>
            <p:nvPr/>
          </p:nvSpPr>
          <p:spPr>
            <a:xfrm>
              <a:off x="1152026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7" name="正方形"/>
            <p:cNvSpPr/>
            <p:nvPr/>
          </p:nvSpPr>
          <p:spPr>
            <a:xfrm>
              <a:off x="10997858" y="1083755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8" name="三角形"/>
            <p:cNvSpPr/>
            <p:nvPr/>
          </p:nvSpPr>
          <p:spPr>
            <a:xfrm>
              <a:off x="10997858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99" name="正方形"/>
            <p:cNvSpPr/>
            <p:nvPr/>
          </p:nvSpPr>
          <p:spPr>
            <a:xfrm>
              <a:off x="11520269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0" name="三角形"/>
            <p:cNvSpPr/>
            <p:nvPr/>
          </p:nvSpPr>
          <p:spPr>
            <a:xfrm>
              <a:off x="11520269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1" name="正方形"/>
            <p:cNvSpPr/>
            <p:nvPr/>
          </p:nvSpPr>
          <p:spPr>
            <a:xfrm>
              <a:off x="10997858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2" name="圓形"/>
            <p:cNvSpPr/>
            <p:nvPr/>
          </p:nvSpPr>
          <p:spPr>
            <a:xfrm>
              <a:off x="10997859" y="975379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3" name="圓形"/>
            <p:cNvSpPr/>
            <p:nvPr/>
          </p:nvSpPr>
          <p:spPr>
            <a:xfrm>
              <a:off x="12565092" y="1083755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4" name="三角形"/>
            <p:cNvSpPr/>
            <p:nvPr/>
          </p:nvSpPr>
          <p:spPr>
            <a:xfrm>
              <a:off x="1204268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5" name="正方形"/>
            <p:cNvSpPr/>
            <p:nvPr/>
          </p:nvSpPr>
          <p:spPr>
            <a:xfrm>
              <a:off x="12565092" y="1029567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6" name="三角形"/>
            <p:cNvSpPr/>
            <p:nvPr/>
          </p:nvSpPr>
          <p:spPr>
            <a:xfrm>
              <a:off x="125650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7" name="正方形"/>
            <p:cNvSpPr/>
            <p:nvPr/>
          </p:nvSpPr>
          <p:spPr>
            <a:xfrm>
              <a:off x="12042681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8" name="圓形"/>
            <p:cNvSpPr/>
            <p:nvPr/>
          </p:nvSpPr>
          <p:spPr>
            <a:xfrm>
              <a:off x="12042682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9" name="圓形"/>
            <p:cNvSpPr/>
            <p:nvPr/>
          </p:nvSpPr>
          <p:spPr>
            <a:xfrm>
              <a:off x="12565091" y="8670042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0" name="正方形"/>
            <p:cNvSpPr/>
            <p:nvPr/>
          </p:nvSpPr>
          <p:spPr>
            <a:xfrm>
              <a:off x="12565091" y="9211919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1" name="三角形"/>
            <p:cNvSpPr/>
            <p:nvPr/>
          </p:nvSpPr>
          <p:spPr>
            <a:xfrm>
              <a:off x="10475446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2" name="正方形"/>
            <p:cNvSpPr/>
            <p:nvPr/>
          </p:nvSpPr>
          <p:spPr>
            <a:xfrm>
              <a:off x="10475447" y="975379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3" name="圓形"/>
            <p:cNvSpPr/>
            <p:nvPr/>
          </p:nvSpPr>
          <p:spPr>
            <a:xfrm>
              <a:off x="10475448" y="10295674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4" name="圓形"/>
            <p:cNvSpPr/>
            <p:nvPr/>
          </p:nvSpPr>
          <p:spPr>
            <a:xfrm>
              <a:off x="16221975" y="867004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5" name="圓形"/>
            <p:cNvSpPr/>
            <p:nvPr/>
          </p:nvSpPr>
          <p:spPr>
            <a:xfrm>
              <a:off x="15699564" y="650253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6" name="正方形"/>
            <p:cNvSpPr/>
            <p:nvPr/>
          </p:nvSpPr>
          <p:spPr>
            <a:xfrm>
              <a:off x="16221974" y="650253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7" name="三角形"/>
            <p:cNvSpPr/>
            <p:nvPr/>
          </p:nvSpPr>
          <p:spPr>
            <a:xfrm>
              <a:off x="16221974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8" name="正方形"/>
            <p:cNvSpPr/>
            <p:nvPr/>
          </p:nvSpPr>
          <p:spPr>
            <a:xfrm>
              <a:off x="16221974" y="758628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9" name="三角形"/>
            <p:cNvSpPr/>
            <p:nvPr/>
          </p:nvSpPr>
          <p:spPr>
            <a:xfrm>
              <a:off x="16221974" y="704440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0" name="正方形"/>
            <p:cNvSpPr/>
            <p:nvPr/>
          </p:nvSpPr>
          <p:spPr>
            <a:xfrm>
              <a:off x="15699562" y="7044408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1" name="圓形"/>
            <p:cNvSpPr/>
            <p:nvPr/>
          </p:nvSpPr>
          <p:spPr>
            <a:xfrm>
              <a:off x="15699564" y="758628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2" name="正方形"/>
            <p:cNvSpPr/>
            <p:nvPr/>
          </p:nvSpPr>
          <p:spPr>
            <a:xfrm>
              <a:off x="16221974" y="812816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3" name="圓形"/>
            <p:cNvSpPr/>
            <p:nvPr/>
          </p:nvSpPr>
          <p:spPr>
            <a:xfrm>
              <a:off x="15699564" y="812816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4" name="正方形"/>
            <p:cNvSpPr/>
            <p:nvPr/>
          </p:nvSpPr>
          <p:spPr>
            <a:xfrm>
              <a:off x="15699564" y="921191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5" name="三角形"/>
            <p:cNvSpPr/>
            <p:nvPr/>
          </p:nvSpPr>
          <p:spPr>
            <a:xfrm>
              <a:off x="15699564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6" name="正方形"/>
            <p:cNvSpPr/>
            <p:nvPr/>
          </p:nvSpPr>
          <p:spPr>
            <a:xfrm>
              <a:off x="15699564" y="596065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7" name="三角形"/>
            <p:cNvSpPr/>
            <p:nvPr/>
          </p:nvSpPr>
          <p:spPr>
            <a:xfrm>
              <a:off x="16221974" y="1029567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8" name="正方形"/>
            <p:cNvSpPr/>
            <p:nvPr/>
          </p:nvSpPr>
          <p:spPr>
            <a:xfrm>
              <a:off x="16221974" y="921191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9" name="圓形"/>
            <p:cNvSpPr/>
            <p:nvPr/>
          </p:nvSpPr>
          <p:spPr>
            <a:xfrm>
              <a:off x="16221975" y="9753796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0" name="正方形"/>
            <p:cNvSpPr/>
            <p:nvPr/>
          </p:nvSpPr>
          <p:spPr>
            <a:xfrm>
              <a:off x="15699564" y="9753796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1" name="圓形"/>
            <p:cNvSpPr/>
            <p:nvPr/>
          </p:nvSpPr>
          <p:spPr>
            <a:xfrm>
              <a:off x="15699564" y="1029567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2" name="圓形"/>
            <p:cNvSpPr/>
            <p:nvPr/>
          </p:nvSpPr>
          <p:spPr>
            <a:xfrm>
              <a:off x="15173504" y="108375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3" name="正方形"/>
            <p:cNvSpPr/>
            <p:nvPr/>
          </p:nvSpPr>
          <p:spPr>
            <a:xfrm>
              <a:off x="15173504" y="216751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4" name="三角形"/>
            <p:cNvSpPr/>
            <p:nvPr/>
          </p:nvSpPr>
          <p:spPr>
            <a:xfrm>
              <a:off x="15173504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5" name="圓形"/>
            <p:cNvSpPr/>
            <p:nvPr/>
          </p:nvSpPr>
          <p:spPr>
            <a:xfrm>
              <a:off x="14128681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6" name="正方形"/>
            <p:cNvSpPr/>
            <p:nvPr/>
          </p:nvSpPr>
          <p:spPr>
            <a:xfrm>
              <a:off x="14651093" y="162563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7" name="三角形"/>
            <p:cNvSpPr/>
            <p:nvPr/>
          </p:nvSpPr>
          <p:spPr>
            <a:xfrm>
              <a:off x="1465109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8" name="圓形"/>
            <p:cNvSpPr/>
            <p:nvPr/>
          </p:nvSpPr>
          <p:spPr>
            <a:xfrm>
              <a:off x="14651093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9" name="正方形"/>
            <p:cNvSpPr/>
            <p:nvPr/>
          </p:nvSpPr>
          <p:spPr>
            <a:xfrm>
              <a:off x="14651093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0" name="三角形"/>
            <p:cNvSpPr/>
            <p:nvPr/>
          </p:nvSpPr>
          <p:spPr>
            <a:xfrm>
              <a:off x="14651093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1" name="圓形"/>
            <p:cNvSpPr/>
            <p:nvPr/>
          </p:nvSpPr>
          <p:spPr>
            <a:xfrm>
              <a:off x="13606271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2" name="正方形"/>
            <p:cNvSpPr/>
            <p:nvPr/>
          </p:nvSpPr>
          <p:spPr>
            <a:xfrm>
              <a:off x="14128681" y="270938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3" name="三角形"/>
            <p:cNvSpPr/>
            <p:nvPr/>
          </p:nvSpPr>
          <p:spPr>
            <a:xfrm>
              <a:off x="14128681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4" name="圓形"/>
            <p:cNvSpPr/>
            <p:nvPr/>
          </p:nvSpPr>
          <p:spPr>
            <a:xfrm>
              <a:off x="14128681" y="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5" name="正方形"/>
            <p:cNvSpPr/>
            <p:nvPr/>
          </p:nvSpPr>
          <p:spPr>
            <a:xfrm>
              <a:off x="14128681" y="108375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6" name="三角形"/>
            <p:cNvSpPr/>
            <p:nvPr/>
          </p:nvSpPr>
          <p:spPr>
            <a:xfrm>
              <a:off x="14128681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7" name="圓形"/>
            <p:cNvSpPr/>
            <p:nvPr/>
          </p:nvSpPr>
          <p:spPr>
            <a:xfrm>
              <a:off x="13083860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8" name="正方形"/>
            <p:cNvSpPr/>
            <p:nvPr/>
          </p:nvSpPr>
          <p:spPr>
            <a:xfrm>
              <a:off x="13606270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49" name="三角形"/>
            <p:cNvSpPr/>
            <p:nvPr/>
          </p:nvSpPr>
          <p:spPr>
            <a:xfrm>
              <a:off x="13606270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0" name="正方形"/>
            <p:cNvSpPr/>
            <p:nvPr/>
          </p:nvSpPr>
          <p:spPr>
            <a:xfrm>
              <a:off x="15173504" y="54187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1" name="三角形"/>
            <p:cNvSpPr/>
            <p:nvPr/>
          </p:nvSpPr>
          <p:spPr>
            <a:xfrm>
              <a:off x="15173504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2" name="正方形"/>
            <p:cNvSpPr/>
            <p:nvPr/>
          </p:nvSpPr>
          <p:spPr>
            <a:xfrm>
              <a:off x="14651093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3" name="圓形"/>
            <p:cNvSpPr/>
            <p:nvPr/>
          </p:nvSpPr>
          <p:spPr>
            <a:xfrm>
              <a:off x="14651094" y="54187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4" name="正方形"/>
            <p:cNvSpPr/>
            <p:nvPr/>
          </p:nvSpPr>
          <p:spPr>
            <a:xfrm>
              <a:off x="13606270" y="162563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5" name="三角形"/>
            <p:cNvSpPr/>
            <p:nvPr/>
          </p:nvSpPr>
          <p:spPr>
            <a:xfrm>
              <a:off x="13606270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6" name="正方形"/>
            <p:cNvSpPr/>
            <p:nvPr/>
          </p:nvSpPr>
          <p:spPr>
            <a:xfrm>
              <a:off x="13083858" y="108375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7" name="圓形"/>
            <p:cNvSpPr/>
            <p:nvPr/>
          </p:nvSpPr>
          <p:spPr>
            <a:xfrm>
              <a:off x="13083860" y="162563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8" name="正方形"/>
            <p:cNvSpPr/>
            <p:nvPr/>
          </p:nvSpPr>
          <p:spPr>
            <a:xfrm>
              <a:off x="13606270" y="2167511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59" name="圓形"/>
            <p:cNvSpPr/>
            <p:nvPr/>
          </p:nvSpPr>
          <p:spPr>
            <a:xfrm>
              <a:off x="13083860" y="216751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0" name="正方形"/>
            <p:cNvSpPr/>
            <p:nvPr/>
          </p:nvSpPr>
          <p:spPr>
            <a:xfrm>
              <a:off x="13083860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1" name="三角形"/>
            <p:cNvSpPr/>
            <p:nvPr/>
          </p:nvSpPr>
          <p:spPr>
            <a:xfrm>
              <a:off x="13083860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2" name="正方形"/>
            <p:cNvSpPr/>
            <p:nvPr/>
          </p:nvSpPr>
          <p:spPr>
            <a:xfrm>
              <a:off x="13083860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3" name="圓形"/>
            <p:cNvSpPr/>
            <p:nvPr/>
          </p:nvSpPr>
          <p:spPr>
            <a:xfrm>
              <a:off x="14128681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4" name="三角形"/>
            <p:cNvSpPr/>
            <p:nvPr/>
          </p:nvSpPr>
          <p:spPr>
            <a:xfrm>
              <a:off x="14128681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5" name="正方形"/>
            <p:cNvSpPr/>
            <p:nvPr/>
          </p:nvSpPr>
          <p:spPr>
            <a:xfrm>
              <a:off x="13606270" y="4876898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6" name="三角形"/>
            <p:cNvSpPr/>
            <p:nvPr/>
          </p:nvSpPr>
          <p:spPr>
            <a:xfrm>
              <a:off x="13606270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7" name="正方形"/>
            <p:cNvSpPr/>
            <p:nvPr/>
          </p:nvSpPr>
          <p:spPr>
            <a:xfrm>
              <a:off x="14128681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8" name="三角形"/>
            <p:cNvSpPr/>
            <p:nvPr/>
          </p:nvSpPr>
          <p:spPr>
            <a:xfrm>
              <a:off x="14128681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9" name="正方形"/>
            <p:cNvSpPr/>
            <p:nvPr/>
          </p:nvSpPr>
          <p:spPr>
            <a:xfrm>
              <a:off x="13606270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0" name="圓形"/>
            <p:cNvSpPr/>
            <p:nvPr/>
          </p:nvSpPr>
          <p:spPr>
            <a:xfrm>
              <a:off x="13606271" y="3793143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1" name="圓形"/>
            <p:cNvSpPr/>
            <p:nvPr/>
          </p:nvSpPr>
          <p:spPr>
            <a:xfrm>
              <a:off x="15173504" y="487689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2" name="三角形"/>
            <p:cNvSpPr/>
            <p:nvPr/>
          </p:nvSpPr>
          <p:spPr>
            <a:xfrm>
              <a:off x="15173504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3" name="正方形"/>
            <p:cNvSpPr/>
            <p:nvPr/>
          </p:nvSpPr>
          <p:spPr>
            <a:xfrm>
              <a:off x="14651093" y="541877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4" name="三角形"/>
            <p:cNvSpPr/>
            <p:nvPr/>
          </p:nvSpPr>
          <p:spPr>
            <a:xfrm>
              <a:off x="14651093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5" name="正方形"/>
            <p:cNvSpPr/>
            <p:nvPr/>
          </p:nvSpPr>
          <p:spPr>
            <a:xfrm>
              <a:off x="15173506" y="433502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6" name="三角形"/>
            <p:cNvSpPr/>
            <p:nvPr/>
          </p:nvSpPr>
          <p:spPr>
            <a:xfrm>
              <a:off x="15173506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7" name="正方形"/>
            <p:cNvSpPr/>
            <p:nvPr/>
          </p:nvSpPr>
          <p:spPr>
            <a:xfrm>
              <a:off x="14651094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8" name="圓形"/>
            <p:cNvSpPr/>
            <p:nvPr/>
          </p:nvSpPr>
          <p:spPr>
            <a:xfrm>
              <a:off x="14651094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9" name="圓形"/>
            <p:cNvSpPr/>
            <p:nvPr/>
          </p:nvSpPr>
          <p:spPr>
            <a:xfrm>
              <a:off x="15173504" y="270938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0" name="正方形"/>
            <p:cNvSpPr/>
            <p:nvPr/>
          </p:nvSpPr>
          <p:spPr>
            <a:xfrm>
              <a:off x="15173504" y="325126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1" name="圓形"/>
            <p:cNvSpPr/>
            <p:nvPr/>
          </p:nvSpPr>
          <p:spPr>
            <a:xfrm>
              <a:off x="14128681" y="5418776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2" name="三角形"/>
            <p:cNvSpPr/>
            <p:nvPr/>
          </p:nvSpPr>
          <p:spPr>
            <a:xfrm>
              <a:off x="1360627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3" name="正方形"/>
            <p:cNvSpPr/>
            <p:nvPr/>
          </p:nvSpPr>
          <p:spPr>
            <a:xfrm>
              <a:off x="13083858" y="5418776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4" name="三角形"/>
            <p:cNvSpPr/>
            <p:nvPr/>
          </p:nvSpPr>
          <p:spPr>
            <a:xfrm>
              <a:off x="13083858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5" name="正方形"/>
            <p:cNvSpPr/>
            <p:nvPr/>
          </p:nvSpPr>
          <p:spPr>
            <a:xfrm>
              <a:off x="13083860" y="3793143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6" name="圓形"/>
            <p:cNvSpPr/>
            <p:nvPr/>
          </p:nvSpPr>
          <p:spPr>
            <a:xfrm>
              <a:off x="13083860" y="433502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7" name="圓形"/>
            <p:cNvSpPr/>
            <p:nvPr/>
          </p:nvSpPr>
          <p:spPr>
            <a:xfrm>
              <a:off x="12561446" y="108375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8" name="正方形"/>
            <p:cNvSpPr/>
            <p:nvPr/>
          </p:nvSpPr>
          <p:spPr>
            <a:xfrm>
              <a:off x="12561446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9" name="三角形"/>
            <p:cNvSpPr/>
            <p:nvPr/>
          </p:nvSpPr>
          <p:spPr>
            <a:xfrm>
              <a:off x="12561446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0" name="圓形"/>
            <p:cNvSpPr/>
            <p:nvPr/>
          </p:nvSpPr>
          <p:spPr>
            <a:xfrm>
              <a:off x="11516624" y="162563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1" name="正方形"/>
            <p:cNvSpPr/>
            <p:nvPr/>
          </p:nvSpPr>
          <p:spPr>
            <a:xfrm>
              <a:off x="12039034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2" name="三角形"/>
            <p:cNvSpPr/>
            <p:nvPr/>
          </p:nvSpPr>
          <p:spPr>
            <a:xfrm>
              <a:off x="12039034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3" name="圓形"/>
            <p:cNvSpPr/>
            <p:nvPr/>
          </p:nvSpPr>
          <p:spPr>
            <a:xfrm>
              <a:off x="12039034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4" name="正方形"/>
            <p:cNvSpPr/>
            <p:nvPr/>
          </p:nvSpPr>
          <p:spPr>
            <a:xfrm>
              <a:off x="12039034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5" name="三角形"/>
            <p:cNvSpPr/>
            <p:nvPr/>
          </p:nvSpPr>
          <p:spPr>
            <a:xfrm>
              <a:off x="120390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6" name="圓形"/>
            <p:cNvSpPr/>
            <p:nvPr/>
          </p:nvSpPr>
          <p:spPr>
            <a:xfrm>
              <a:off x="10994213" y="270938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7" name="正方形"/>
            <p:cNvSpPr/>
            <p:nvPr/>
          </p:nvSpPr>
          <p:spPr>
            <a:xfrm>
              <a:off x="11516624" y="270938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8" name="三角形"/>
            <p:cNvSpPr/>
            <p:nvPr/>
          </p:nvSpPr>
          <p:spPr>
            <a:xfrm>
              <a:off x="11516624" y="216751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9" name="圓形"/>
            <p:cNvSpPr/>
            <p:nvPr/>
          </p:nvSpPr>
          <p:spPr>
            <a:xfrm>
              <a:off x="11516624" y="1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0" name="正方形"/>
            <p:cNvSpPr/>
            <p:nvPr/>
          </p:nvSpPr>
          <p:spPr>
            <a:xfrm>
              <a:off x="11516624" y="108375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1" name="三角形"/>
            <p:cNvSpPr/>
            <p:nvPr/>
          </p:nvSpPr>
          <p:spPr>
            <a:xfrm>
              <a:off x="11516624" y="54187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2" name="圓形"/>
            <p:cNvSpPr/>
            <p:nvPr/>
          </p:nvSpPr>
          <p:spPr>
            <a:xfrm>
              <a:off x="10471801" y="541878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3" name="正方形"/>
            <p:cNvSpPr/>
            <p:nvPr/>
          </p:nvSpPr>
          <p:spPr>
            <a:xfrm>
              <a:off x="10994212" y="541878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4" name="三角形"/>
            <p:cNvSpPr/>
            <p:nvPr/>
          </p:nvSpPr>
          <p:spPr>
            <a:xfrm>
              <a:off x="10994212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5" name="正方形"/>
            <p:cNvSpPr/>
            <p:nvPr/>
          </p:nvSpPr>
          <p:spPr>
            <a:xfrm>
              <a:off x="12561446" y="541878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6" name="三角形"/>
            <p:cNvSpPr/>
            <p:nvPr/>
          </p:nvSpPr>
          <p:spPr>
            <a:xfrm>
              <a:off x="12561446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7" name="正方形"/>
            <p:cNvSpPr/>
            <p:nvPr/>
          </p:nvSpPr>
          <p:spPr>
            <a:xfrm>
              <a:off x="12039034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8" name="圓形"/>
            <p:cNvSpPr/>
            <p:nvPr/>
          </p:nvSpPr>
          <p:spPr>
            <a:xfrm>
              <a:off x="12039036" y="541878"/>
              <a:ext cx="85992" cy="8599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9" name="正方形"/>
            <p:cNvSpPr/>
            <p:nvPr/>
          </p:nvSpPr>
          <p:spPr>
            <a:xfrm>
              <a:off x="10994212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0" name="三角形"/>
            <p:cNvSpPr/>
            <p:nvPr/>
          </p:nvSpPr>
          <p:spPr>
            <a:xfrm>
              <a:off x="10994212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1" name="正方形"/>
            <p:cNvSpPr/>
            <p:nvPr/>
          </p:nvSpPr>
          <p:spPr>
            <a:xfrm>
              <a:off x="10471801" y="1083755"/>
              <a:ext cx="85991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2" name="圓形"/>
            <p:cNvSpPr/>
            <p:nvPr/>
          </p:nvSpPr>
          <p:spPr>
            <a:xfrm>
              <a:off x="10471801" y="162563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3" name="正方形"/>
            <p:cNvSpPr/>
            <p:nvPr/>
          </p:nvSpPr>
          <p:spPr>
            <a:xfrm>
              <a:off x="10994212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4" name="圓形"/>
            <p:cNvSpPr/>
            <p:nvPr/>
          </p:nvSpPr>
          <p:spPr>
            <a:xfrm>
              <a:off x="10471801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5" name="正方形"/>
            <p:cNvSpPr/>
            <p:nvPr/>
          </p:nvSpPr>
          <p:spPr>
            <a:xfrm>
              <a:off x="10471801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6" name="三角形"/>
            <p:cNvSpPr/>
            <p:nvPr/>
          </p:nvSpPr>
          <p:spPr>
            <a:xfrm>
              <a:off x="1047180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7" name="正方形"/>
            <p:cNvSpPr/>
            <p:nvPr/>
          </p:nvSpPr>
          <p:spPr>
            <a:xfrm>
              <a:off x="10471801" y="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8" name="圓形"/>
            <p:cNvSpPr/>
            <p:nvPr/>
          </p:nvSpPr>
          <p:spPr>
            <a:xfrm>
              <a:off x="11516624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9" name="三角形"/>
            <p:cNvSpPr/>
            <p:nvPr/>
          </p:nvSpPr>
          <p:spPr>
            <a:xfrm>
              <a:off x="1151662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0" name="正方形"/>
            <p:cNvSpPr/>
            <p:nvPr/>
          </p:nvSpPr>
          <p:spPr>
            <a:xfrm>
              <a:off x="10994212" y="487689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1" name="三角形"/>
            <p:cNvSpPr/>
            <p:nvPr/>
          </p:nvSpPr>
          <p:spPr>
            <a:xfrm>
              <a:off x="10994212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2" name="正方形"/>
            <p:cNvSpPr/>
            <p:nvPr/>
          </p:nvSpPr>
          <p:spPr>
            <a:xfrm>
              <a:off x="11516624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3" name="三角形"/>
            <p:cNvSpPr/>
            <p:nvPr/>
          </p:nvSpPr>
          <p:spPr>
            <a:xfrm>
              <a:off x="11516624" y="325126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4" name="正方形"/>
            <p:cNvSpPr/>
            <p:nvPr/>
          </p:nvSpPr>
          <p:spPr>
            <a:xfrm>
              <a:off x="10994212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5" name="圓形"/>
            <p:cNvSpPr/>
            <p:nvPr/>
          </p:nvSpPr>
          <p:spPr>
            <a:xfrm>
              <a:off x="10994214" y="379314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6" name="圓形"/>
            <p:cNvSpPr/>
            <p:nvPr/>
          </p:nvSpPr>
          <p:spPr>
            <a:xfrm>
              <a:off x="12561446" y="487689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7" name="三角形"/>
            <p:cNvSpPr/>
            <p:nvPr/>
          </p:nvSpPr>
          <p:spPr>
            <a:xfrm>
              <a:off x="12561446" y="541877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8" name="正方形"/>
            <p:cNvSpPr/>
            <p:nvPr/>
          </p:nvSpPr>
          <p:spPr>
            <a:xfrm>
              <a:off x="12039034" y="541877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9" name="三角形"/>
            <p:cNvSpPr/>
            <p:nvPr/>
          </p:nvSpPr>
          <p:spPr>
            <a:xfrm>
              <a:off x="120390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0" name="正方形"/>
            <p:cNvSpPr/>
            <p:nvPr/>
          </p:nvSpPr>
          <p:spPr>
            <a:xfrm>
              <a:off x="12561447" y="4335019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1" name="三角形"/>
            <p:cNvSpPr/>
            <p:nvPr/>
          </p:nvSpPr>
          <p:spPr>
            <a:xfrm>
              <a:off x="12561447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2" name="正方形"/>
            <p:cNvSpPr/>
            <p:nvPr/>
          </p:nvSpPr>
          <p:spPr>
            <a:xfrm>
              <a:off x="12039036" y="3793142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3" name="圓形"/>
            <p:cNvSpPr/>
            <p:nvPr/>
          </p:nvSpPr>
          <p:spPr>
            <a:xfrm>
              <a:off x="12039036" y="4335019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4" name="圓形"/>
            <p:cNvSpPr/>
            <p:nvPr/>
          </p:nvSpPr>
          <p:spPr>
            <a:xfrm>
              <a:off x="12561446" y="2709388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5" name="正方形"/>
            <p:cNvSpPr/>
            <p:nvPr/>
          </p:nvSpPr>
          <p:spPr>
            <a:xfrm>
              <a:off x="12561446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6" name="圓形"/>
            <p:cNvSpPr/>
            <p:nvPr/>
          </p:nvSpPr>
          <p:spPr>
            <a:xfrm>
              <a:off x="11516624" y="5418775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7" name="三角形"/>
            <p:cNvSpPr/>
            <p:nvPr/>
          </p:nvSpPr>
          <p:spPr>
            <a:xfrm>
              <a:off x="1099421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8" name="正方形"/>
            <p:cNvSpPr/>
            <p:nvPr/>
          </p:nvSpPr>
          <p:spPr>
            <a:xfrm>
              <a:off x="10471801" y="5418775"/>
              <a:ext cx="85991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9" name="三角形"/>
            <p:cNvSpPr/>
            <p:nvPr/>
          </p:nvSpPr>
          <p:spPr>
            <a:xfrm>
              <a:off x="10471801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0" name="正方形"/>
            <p:cNvSpPr/>
            <p:nvPr/>
          </p:nvSpPr>
          <p:spPr>
            <a:xfrm>
              <a:off x="10471801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1" name="圓形"/>
            <p:cNvSpPr/>
            <p:nvPr/>
          </p:nvSpPr>
          <p:spPr>
            <a:xfrm>
              <a:off x="10471802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2" name="圓形"/>
            <p:cNvSpPr/>
            <p:nvPr/>
          </p:nvSpPr>
          <p:spPr>
            <a:xfrm>
              <a:off x="16218329" y="270938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3" name="圓形"/>
            <p:cNvSpPr/>
            <p:nvPr/>
          </p:nvSpPr>
          <p:spPr>
            <a:xfrm>
              <a:off x="15695917" y="541877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4" name="正方形"/>
            <p:cNvSpPr/>
            <p:nvPr/>
          </p:nvSpPr>
          <p:spPr>
            <a:xfrm>
              <a:off x="16218329" y="54187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5" name="三角形"/>
            <p:cNvSpPr/>
            <p:nvPr/>
          </p:nvSpPr>
          <p:spPr>
            <a:xfrm>
              <a:off x="16218329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6" name="正方形"/>
            <p:cNvSpPr/>
            <p:nvPr/>
          </p:nvSpPr>
          <p:spPr>
            <a:xfrm>
              <a:off x="16218329" y="162563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7" name="三角形"/>
            <p:cNvSpPr/>
            <p:nvPr/>
          </p:nvSpPr>
          <p:spPr>
            <a:xfrm>
              <a:off x="16218329" y="10837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8" name="正方形"/>
            <p:cNvSpPr/>
            <p:nvPr/>
          </p:nvSpPr>
          <p:spPr>
            <a:xfrm>
              <a:off x="15695917" y="1083754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9" name="圓形"/>
            <p:cNvSpPr/>
            <p:nvPr/>
          </p:nvSpPr>
          <p:spPr>
            <a:xfrm>
              <a:off x="15695917" y="162563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0" name="正方形"/>
            <p:cNvSpPr/>
            <p:nvPr/>
          </p:nvSpPr>
          <p:spPr>
            <a:xfrm>
              <a:off x="16218329" y="2167510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1" name="圓形"/>
            <p:cNvSpPr/>
            <p:nvPr/>
          </p:nvSpPr>
          <p:spPr>
            <a:xfrm>
              <a:off x="15695917" y="216751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2" name="正方形"/>
            <p:cNvSpPr/>
            <p:nvPr/>
          </p:nvSpPr>
          <p:spPr>
            <a:xfrm>
              <a:off x="15695917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3" name="三角形"/>
            <p:cNvSpPr/>
            <p:nvPr/>
          </p:nvSpPr>
          <p:spPr>
            <a:xfrm>
              <a:off x="15695917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4" name="正方形"/>
            <p:cNvSpPr/>
            <p:nvPr/>
          </p:nvSpPr>
          <p:spPr>
            <a:xfrm>
              <a:off x="15695917" y="0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5" name="正方形"/>
            <p:cNvSpPr/>
            <p:nvPr/>
          </p:nvSpPr>
          <p:spPr>
            <a:xfrm>
              <a:off x="16218329" y="4876897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6" name="三角形"/>
            <p:cNvSpPr/>
            <p:nvPr/>
          </p:nvSpPr>
          <p:spPr>
            <a:xfrm>
              <a:off x="16218329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7" name="正方形"/>
            <p:cNvSpPr/>
            <p:nvPr/>
          </p:nvSpPr>
          <p:spPr>
            <a:xfrm>
              <a:off x="16218329" y="3251265"/>
              <a:ext cx="85992" cy="85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8" name="圓形"/>
            <p:cNvSpPr/>
            <p:nvPr/>
          </p:nvSpPr>
          <p:spPr>
            <a:xfrm>
              <a:off x="16218330" y="3793142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9" name="三角形"/>
            <p:cNvSpPr/>
            <p:nvPr/>
          </p:nvSpPr>
          <p:spPr>
            <a:xfrm>
              <a:off x="16218329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60" name="正方形"/>
            <p:cNvSpPr/>
            <p:nvPr/>
          </p:nvSpPr>
          <p:spPr>
            <a:xfrm>
              <a:off x="15695917" y="5418775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61" name="三角形"/>
            <p:cNvSpPr/>
            <p:nvPr/>
          </p:nvSpPr>
          <p:spPr>
            <a:xfrm>
              <a:off x="1569591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62" name="正方形"/>
            <p:cNvSpPr/>
            <p:nvPr/>
          </p:nvSpPr>
          <p:spPr>
            <a:xfrm>
              <a:off x="15695917" y="3793142"/>
              <a:ext cx="85992" cy="8599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63" name="圓形"/>
            <p:cNvSpPr/>
            <p:nvPr/>
          </p:nvSpPr>
          <p:spPr>
            <a:xfrm>
              <a:off x="15695919" y="4335020"/>
              <a:ext cx="85992" cy="8599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265" name="06"/>
          <p:cNvSpPr txBox="1"/>
          <p:nvPr/>
        </p:nvSpPr>
        <p:spPr>
          <a:xfrm>
            <a:off x="15239999" y="812800"/>
            <a:ext cx="2811781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1B1B1B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06</a:t>
            </a:r>
          </a:p>
        </p:txBody>
      </p:sp>
      <p:sp>
        <p:nvSpPr>
          <p:cNvPr id="4266" name="函式二"/>
          <p:cNvSpPr txBox="1"/>
          <p:nvPr/>
        </p:nvSpPr>
        <p:spPr>
          <a:xfrm>
            <a:off x="19039193" y="1379538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1B1B1B"/>
                </a:solidFill>
              </a:defRPr>
            </a:lvl1pPr>
          </a:lstStyle>
          <a:p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函式二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267" name="影像" descr="影像"/>
          <p:cNvPicPr>
            <a:picLocks noChangeAspect="1"/>
          </p:cNvPicPr>
          <p:nvPr/>
        </p:nvPicPr>
        <p:blipFill>
          <a:blip r:embed="rId2"/>
          <a:srcRect l="1086" t="11347" r="1087" b="11347"/>
          <a:stretch>
            <a:fillRect/>
          </a:stretch>
        </p:blipFill>
        <p:spPr>
          <a:xfrm>
            <a:off x="1372170" y="3899098"/>
            <a:ext cx="16415544" cy="5917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55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4268" name="Sudoku_Solver"/>
          <p:cNvSpPr txBox="1"/>
          <p:nvPr/>
        </p:nvSpPr>
        <p:spPr>
          <a:xfrm>
            <a:off x="16116732" y="12043583"/>
            <a:ext cx="1600443" cy="33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1B1B1B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8" name="群組"/>
          <p:cNvGrpSpPr/>
          <p:nvPr/>
        </p:nvGrpSpPr>
        <p:grpSpPr>
          <a:xfrm>
            <a:off x="1425958" y="1396228"/>
            <a:ext cx="16307967" cy="10923544"/>
            <a:chOff x="0" y="0"/>
            <a:chExt cx="16307966" cy="10923543"/>
          </a:xfrm>
        </p:grpSpPr>
        <p:sp>
          <p:nvSpPr>
            <p:cNvPr id="4270" name="圓形"/>
            <p:cNvSpPr/>
            <p:nvPr/>
          </p:nvSpPr>
          <p:spPr>
            <a:xfrm>
              <a:off x="4705348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1" name="正方形"/>
            <p:cNvSpPr/>
            <p:nvPr/>
          </p:nvSpPr>
          <p:spPr>
            <a:xfrm>
              <a:off x="4705348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2" name="三角形"/>
            <p:cNvSpPr/>
            <p:nvPr/>
          </p:nvSpPr>
          <p:spPr>
            <a:xfrm>
              <a:off x="4705348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3" name="圓形"/>
            <p:cNvSpPr/>
            <p:nvPr/>
          </p:nvSpPr>
          <p:spPr>
            <a:xfrm>
              <a:off x="3660526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4" name="正方形"/>
            <p:cNvSpPr/>
            <p:nvPr/>
          </p:nvSpPr>
          <p:spPr>
            <a:xfrm>
              <a:off x="418293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5" name="三角形"/>
            <p:cNvSpPr/>
            <p:nvPr/>
          </p:nvSpPr>
          <p:spPr>
            <a:xfrm>
              <a:off x="4182936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6" name="圓形"/>
            <p:cNvSpPr/>
            <p:nvPr/>
          </p:nvSpPr>
          <p:spPr>
            <a:xfrm>
              <a:off x="4182937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7" name="正方形"/>
            <p:cNvSpPr/>
            <p:nvPr/>
          </p:nvSpPr>
          <p:spPr>
            <a:xfrm>
              <a:off x="4182937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8" name="三角形"/>
            <p:cNvSpPr/>
            <p:nvPr/>
          </p:nvSpPr>
          <p:spPr>
            <a:xfrm>
              <a:off x="418293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79" name="圓形"/>
            <p:cNvSpPr/>
            <p:nvPr/>
          </p:nvSpPr>
          <p:spPr>
            <a:xfrm>
              <a:off x="3138115" y="867004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0" name="正方形"/>
            <p:cNvSpPr/>
            <p:nvPr/>
          </p:nvSpPr>
          <p:spPr>
            <a:xfrm>
              <a:off x="3660525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1" name="三角形"/>
            <p:cNvSpPr/>
            <p:nvPr/>
          </p:nvSpPr>
          <p:spPr>
            <a:xfrm>
              <a:off x="3660525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2" name="圓形"/>
            <p:cNvSpPr/>
            <p:nvPr/>
          </p:nvSpPr>
          <p:spPr>
            <a:xfrm>
              <a:off x="3660526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3" name="正方形"/>
            <p:cNvSpPr/>
            <p:nvPr/>
          </p:nvSpPr>
          <p:spPr>
            <a:xfrm>
              <a:off x="3660526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4" name="三角形"/>
            <p:cNvSpPr/>
            <p:nvPr/>
          </p:nvSpPr>
          <p:spPr>
            <a:xfrm>
              <a:off x="3660526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5" name="圓形"/>
            <p:cNvSpPr/>
            <p:nvPr/>
          </p:nvSpPr>
          <p:spPr>
            <a:xfrm>
              <a:off x="2615703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6" name="正方形"/>
            <p:cNvSpPr/>
            <p:nvPr/>
          </p:nvSpPr>
          <p:spPr>
            <a:xfrm>
              <a:off x="3138114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7" name="三角形"/>
            <p:cNvSpPr/>
            <p:nvPr/>
          </p:nvSpPr>
          <p:spPr>
            <a:xfrm>
              <a:off x="3138114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8" name="正方形"/>
            <p:cNvSpPr/>
            <p:nvPr/>
          </p:nvSpPr>
          <p:spPr>
            <a:xfrm>
              <a:off x="4705349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9" name="三角形"/>
            <p:cNvSpPr/>
            <p:nvPr/>
          </p:nvSpPr>
          <p:spPr>
            <a:xfrm>
              <a:off x="4705349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0" name="正方形"/>
            <p:cNvSpPr/>
            <p:nvPr/>
          </p:nvSpPr>
          <p:spPr>
            <a:xfrm>
              <a:off x="4182937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1" name="圓形"/>
            <p:cNvSpPr/>
            <p:nvPr/>
          </p:nvSpPr>
          <p:spPr>
            <a:xfrm>
              <a:off x="4182938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2" name="正方形"/>
            <p:cNvSpPr/>
            <p:nvPr/>
          </p:nvSpPr>
          <p:spPr>
            <a:xfrm>
              <a:off x="3138114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3" name="三角形"/>
            <p:cNvSpPr/>
            <p:nvPr/>
          </p:nvSpPr>
          <p:spPr>
            <a:xfrm>
              <a:off x="3138114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4" name="正方形"/>
            <p:cNvSpPr/>
            <p:nvPr/>
          </p:nvSpPr>
          <p:spPr>
            <a:xfrm>
              <a:off x="2615703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5" name="圓形"/>
            <p:cNvSpPr/>
            <p:nvPr/>
          </p:nvSpPr>
          <p:spPr>
            <a:xfrm>
              <a:off x="2615703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6" name="正方形"/>
            <p:cNvSpPr/>
            <p:nvPr/>
          </p:nvSpPr>
          <p:spPr>
            <a:xfrm>
              <a:off x="3138114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7" name="圓形"/>
            <p:cNvSpPr/>
            <p:nvPr/>
          </p:nvSpPr>
          <p:spPr>
            <a:xfrm>
              <a:off x="2615703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8" name="正方形"/>
            <p:cNvSpPr/>
            <p:nvPr/>
          </p:nvSpPr>
          <p:spPr>
            <a:xfrm>
              <a:off x="2615703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9" name="三角形"/>
            <p:cNvSpPr/>
            <p:nvPr/>
          </p:nvSpPr>
          <p:spPr>
            <a:xfrm>
              <a:off x="261570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0" name="正方形"/>
            <p:cNvSpPr/>
            <p:nvPr/>
          </p:nvSpPr>
          <p:spPr>
            <a:xfrm>
              <a:off x="2615703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1" name="圓形"/>
            <p:cNvSpPr/>
            <p:nvPr/>
          </p:nvSpPr>
          <p:spPr>
            <a:xfrm>
              <a:off x="3660525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2" name="三角形"/>
            <p:cNvSpPr/>
            <p:nvPr/>
          </p:nvSpPr>
          <p:spPr>
            <a:xfrm>
              <a:off x="3660525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3" name="正方形"/>
            <p:cNvSpPr/>
            <p:nvPr/>
          </p:nvSpPr>
          <p:spPr>
            <a:xfrm>
              <a:off x="3138114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4" name="三角形"/>
            <p:cNvSpPr/>
            <p:nvPr/>
          </p:nvSpPr>
          <p:spPr>
            <a:xfrm>
              <a:off x="3138114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5" name="正方形"/>
            <p:cNvSpPr/>
            <p:nvPr/>
          </p:nvSpPr>
          <p:spPr>
            <a:xfrm>
              <a:off x="3660526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6" name="三角形"/>
            <p:cNvSpPr/>
            <p:nvPr/>
          </p:nvSpPr>
          <p:spPr>
            <a:xfrm>
              <a:off x="3660526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7" name="正方形"/>
            <p:cNvSpPr/>
            <p:nvPr/>
          </p:nvSpPr>
          <p:spPr>
            <a:xfrm>
              <a:off x="3138115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8" name="圓形"/>
            <p:cNvSpPr/>
            <p:nvPr/>
          </p:nvSpPr>
          <p:spPr>
            <a:xfrm>
              <a:off x="3138115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9" name="圓形"/>
            <p:cNvSpPr/>
            <p:nvPr/>
          </p:nvSpPr>
          <p:spPr>
            <a:xfrm>
              <a:off x="4705349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0" name="三角形"/>
            <p:cNvSpPr/>
            <p:nvPr/>
          </p:nvSpPr>
          <p:spPr>
            <a:xfrm>
              <a:off x="4182937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1" name="正方形"/>
            <p:cNvSpPr/>
            <p:nvPr/>
          </p:nvSpPr>
          <p:spPr>
            <a:xfrm>
              <a:off x="4705350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2" name="三角形"/>
            <p:cNvSpPr/>
            <p:nvPr/>
          </p:nvSpPr>
          <p:spPr>
            <a:xfrm>
              <a:off x="4705350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3" name="正方形"/>
            <p:cNvSpPr/>
            <p:nvPr/>
          </p:nvSpPr>
          <p:spPr>
            <a:xfrm>
              <a:off x="4182938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4" name="圓形"/>
            <p:cNvSpPr/>
            <p:nvPr/>
          </p:nvSpPr>
          <p:spPr>
            <a:xfrm>
              <a:off x="4182939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5" name="圓形"/>
            <p:cNvSpPr/>
            <p:nvPr/>
          </p:nvSpPr>
          <p:spPr>
            <a:xfrm>
              <a:off x="4705348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6" name="正方形"/>
            <p:cNvSpPr/>
            <p:nvPr/>
          </p:nvSpPr>
          <p:spPr>
            <a:xfrm>
              <a:off x="4705348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7" name="三角形"/>
            <p:cNvSpPr/>
            <p:nvPr/>
          </p:nvSpPr>
          <p:spPr>
            <a:xfrm>
              <a:off x="2615703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8" name="正方形"/>
            <p:cNvSpPr/>
            <p:nvPr/>
          </p:nvSpPr>
          <p:spPr>
            <a:xfrm>
              <a:off x="2615703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9" name="圓形"/>
            <p:cNvSpPr/>
            <p:nvPr/>
          </p:nvSpPr>
          <p:spPr>
            <a:xfrm>
              <a:off x="2615704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0" name="圓形"/>
            <p:cNvSpPr/>
            <p:nvPr/>
          </p:nvSpPr>
          <p:spPr>
            <a:xfrm>
              <a:off x="2093290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1" name="正方形"/>
            <p:cNvSpPr/>
            <p:nvPr/>
          </p:nvSpPr>
          <p:spPr>
            <a:xfrm>
              <a:off x="2093290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2" name="三角形"/>
            <p:cNvSpPr/>
            <p:nvPr/>
          </p:nvSpPr>
          <p:spPr>
            <a:xfrm>
              <a:off x="2093290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3" name="圓形"/>
            <p:cNvSpPr/>
            <p:nvPr/>
          </p:nvSpPr>
          <p:spPr>
            <a:xfrm>
              <a:off x="1048468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4" name="正方形"/>
            <p:cNvSpPr/>
            <p:nvPr/>
          </p:nvSpPr>
          <p:spPr>
            <a:xfrm>
              <a:off x="1570879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5" name="三角形"/>
            <p:cNvSpPr/>
            <p:nvPr/>
          </p:nvSpPr>
          <p:spPr>
            <a:xfrm>
              <a:off x="15708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6" name="圓形"/>
            <p:cNvSpPr/>
            <p:nvPr/>
          </p:nvSpPr>
          <p:spPr>
            <a:xfrm>
              <a:off x="1570879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7" name="正方形"/>
            <p:cNvSpPr/>
            <p:nvPr/>
          </p:nvSpPr>
          <p:spPr>
            <a:xfrm>
              <a:off x="157087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8" name="三角形"/>
            <p:cNvSpPr/>
            <p:nvPr/>
          </p:nvSpPr>
          <p:spPr>
            <a:xfrm>
              <a:off x="157087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9" name="圓形"/>
            <p:cNvSpPr/>
            <p:nvPr/>
          </p:nvSpPr>
          <p:spPr>
            <a:xfrm>
              <a:off x="526057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0" name="正方形"/>
            <p:cNvSpPr/>
            <p:nvPr/>
          </p:nvSpPr>
          <p:spPr>
            <a:xfrm>
              <a:off x="1048468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1" name="三角形"/>
            <p:cNvSpPr/>
            <p:nvPr/>
          </p:nvSpPr>
          <p:spPr>
            <a:xfrm>
              <a:off x="1048468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2" name="圓形"/>
            <p:cNvSpPr/>
            <p:nvPr/>
          </p:nvSpPr>
          <p:spPr>
            <a:xfrm>
              <a:off x="1048468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3" name="正方形"/>
            <p:cNvSpPr/>
            <p:nvPr/>
          </p:nvSpPr>
          <p:spPr>
            <a:xfrm>
              <a:off x="1048468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4" name="三角形"/>
            <p:cNvSpPr/>
            <p:nvPr/>
          </p:nvSpPr>
          <p:spPr>
            <a:xfrm>
              <a:off x="1048468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5" name="圓形"/>
            <p:cNvSpPr/>
            <p:nvPr/>
          </p:nvSpPr>
          <p:spPr>
            <a:xfrm>
              <a:off x="3646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6" name="正方形"/>
            <p:cNvSpPr/>
            <p:nvPr/>
          </p:nvSpPr>
          <p:spPr>
            <a:xfrm>
              <a:off x="526056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7" name="三角形"/>
            <p:cNvSpPr/>
            <p:nvPr/>
          </p:nvSpPr>
          <p:spPr>
            <a:xfrm>
              <a:off x="52605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8" name="正方形"/>
            <p:cNvSpPr/>
            <p:nvPr/>
          </p:nvSpPr>
          <p:spPr>
            <a:xfrm>
              <a:off x="2093291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9" name="三角形"/>
            <p:cNvSpPr/>
            <p:nvPr/>
          </p:nvSpPr>
          <p:spPr>
            <a:xfrm>
              <a:off x="2093291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0" name="正方形"/>
            <p:cNvSpPr/>
            <p:nvPr/>
          </p:nvSpPr>
          <p:spPr>
            <a:xfrm>
              <a:off x="157087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1" name="圓形"/>
            <p:cNvSpPr/>
            <p:nvPr/>
          </p:nvSpPr>
          <p:spPr>
            <a:xfrm>
              <a:off x="1570880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2" name="正方形"/>
            <p:cNvSpPr/>
            <p:nvPr/>
          </p:nvSpPr>
          <p:spPr>
            <a:xfrm>
              <a:off x="52605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3" name="三角形"/>
            <p:cNvSpPr/>
            <p:nvPr/>
          </p:nvSpPr>
          <p:spPr>
            <a:xfrm>
              <a:off x="52605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4" name="正方形"/>
            <p:cNvSpPr/>
            <p:nvPr/>
          </p:nvSpPr>
          <p:spPr>
            <a:xfrm>
              <a:off x="3645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5" name="圓形"/>
            <p:cNvSpPr/>
            <p:nvPr/>
          </p:nvSpPr>
          <p:spPr>
            <a:xfrm>
              <a:off x="3646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6" name="正方形"/>
            <p:cNvSpPr/>
            <p:nvPr/>
          </p:nvSpPr>
          <p:spPr>
            <a:xfrm>
              <a:off x="526056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7" name="圓形"/>
            <p:cNvSpPr/>
            <p:nvPr/>
          </p:nvSpPr>
          <p:spPr>
            <a:xfrm>
              <a:off x="3646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8" name="正方形"/>
            <p:cNvSpPr/>
            <p:nvPr/>
          </p:nvSpPr>
          <p:spPr>
            <a:xfrm>
              <a:off x="364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9" name="三角形"/>
            <p:cNvSpPr/>
            <p:nvPr/>
          </p:nvSpPr>
          <p:spPr>
            <a:xfrm>
              <a:off x="3646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0" name="正方形"/>
            <p:cNvSpPr/>
            <p:nvPr/>
          </p:nvSpPr>
          <p:spPr>
            <a:xfrm>
              <a:off x="3646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1" name="圓形"/>
            <p:cNvSpPr/>
            <p:nvPr/>
          </p:nvSpPr>
          <p:spPr>
            <a:xfrm>
              <a:off x="1048468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2" name="三角形"/>
            <p:cNvSpPr/>
            <p:nvPr/>
          </p:nvSpPr>
          <p:spPr>
            <a:xfrm>
              <a:off x="1048468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3" name="正方形"/>
            <p:cNvSpPr/>
            <p:nvPr/>
          </p:nvSpPr>
          <p:spPr>
            <a:xfrm>
              <a:off x="526056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4" name="三角形"/>
            <p:cNvSpPr/>
            <p:nvPr/>
          </p:nvSpPr>
          <p:spPr>
            <a:xfrm>
              <a:off x="526056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5" name="正方形"/>
            <p:cNvSpPr/>
            <p:nvPr/>
          </p:nvSpPr>
          <p:spPr>
            <a:xfrm>
              <a:off x="1048468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6" name="三角形"/>
            <p:cNvSpPr/>
            <p:nvPr/>
          </p:nvSpPr>
          <p:spPr>
            <a:xfrm>
              <a:off x="1048468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7" name="正方形"/>
            <p:cNvSpPr/>
            <p:nvPr/>
          </p:nvSpPr>
          <p:spPr>
            <a:xfrm>
              <a:off x="52605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8" name="圓形"/>
            <p:cNvSpPr/>
            <p:nvPr/>
          </p:nvSpPr>
          <p:spPr>
            <a:xfrm>
              <a:off x="526058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9" name="圓形"/>
            <p:cNvSpPr/>
            <p:nvPr/>
          </p:nvSpPr>
          <p:spPr>
            <a:xfrm>
              <a:off x="2093291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0" name="三角形"/>
            <p:cNvSpPr/>
            <p:nvPr/>
          </p:nvSpPr>
          <p:spPr>
            <a:xfrm>
              <a:off x="157087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1" name="正方形"/>
            <p:cNvSpPr/>
            <p:nvPr/>
          </p:nvSpPr>
          <p:spPr>
            <a:xfrm>
              <a:off x="2093292" y="1029567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2" name="三角形"/>
            <p:cNvSpPr/>
            <p:nvPr/>
          </p:nvSpPr>
          <p:spPr>
            <a:xfrm>
              <a:off x="20932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3" name="正方形"/>
            <p:cNvSpPr/>
            <p:nvPr/>
          </p:nvSpPr>
          <p:spPr>
            <a:xfrm>
              <a:off x="1570880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4" name="圓形"/>
            <p:cNvSpPr/>
            <p:nvPr/>
          </p:nvSpPr>
          <p:spPr>
            <a:xfrm>
              <a:off x="1570881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5" name="圓形"/>
            <p:cNvSpPr/>
            <p:nvPr/>
          </p:nvSpPr>
          <p:spPr>
            <a:xfrm>
              <a:off x="2093290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6" name="正方形"/>
            <p:cNvSpPr/>
            <p:nvPr/>
          </p:nvSpPr>
          <p:spPr>
            <a:xfrm>
              <a:off x="2093290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7" name="三角形"/>
            <p:cNvSpPr/>
            <p:nvPr/>
          </p:nvSpPr>
          <p:spPr>
            <a:xfrm>
              <a:off x="3645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8" name="正方形"/>
            <p:cNvSpPr/>
            <p:nvPr/>
          </p:nvSpPr>
          <p:spPr>
            <a:xfrm>
              <a:off x="3646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9" name="圓形"/>
            <p:cNvSpPr/>
            <p:nvPr/>
          </p:nvSpPr>
          <p:spPr>
            <a:xfrm>
              <a:off x="3647" y="1029567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0" name="圓形"/>
            <p:cNvSpPr/>
            <p:nvPr/>
          </p:nvSpPr>
          <p:spPr>
            <a:xfrm>
              <a:off x="9929464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1" name="正方形"/>
            <p:cNvSpPr/>
            <p:nvPr/>
          </p:nvSpPr>
          <p:spPr>
            <a:xfrm>
              <a:off x="9929464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2" name="三角形"/>
            <p:cNvSpPr/>
            <p:nvPr/>
          </p:nvSpPr>
          <p:spPr>
            <a:xfrm>
              <a:off x="9929464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3" name="圓形"/>
            <p:cNvSpPr/>
            <p:nvPr/>
          </p:nvSpPr>
          <p:spPr>
            <a:xfrm>
              <a:off x="8884642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4" name="正方形"/>
            <p:cNvSpPr/>
            <p:nvPr/>
          </p:nvSpPr>
          <p:spPr>
            <a:xfrm>
              <a:off x="9407052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5" name="三角形"/>
            <p:cNvSpPr/>
            <p:nvPr/>
          </p:nvSpPr>
          <p:spPr>
            <a:xfrm>
              <a:off x="9407052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6" name="圓形"/>
            <p:cNvSpPr/>
            <p:nvPr/>
          </p:nvSpPr>
          <p:spPr>
            <a:xfrm>
              <a:off x="9407053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7" name="正方形"/>
            <p:cNvSpPr/>
            <p:nvPr/>
          </p:nvSpPr>
          <p:spPr>
            <a:xfrm>
              <a:off x="9407053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8" name="三角形"/>
            <p:cNvSpPr/>
            <p:nvPr/>
          </p:nvSpPr>
          <p:spPr>
            <a:xfrm>
              <a:off x="9407053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9" name="圓形"/>
            <p:cNvSpPr/>
            <p:nvPr/>
          </p:nvSpPr>
          <p:spPr>
            <a:xfrm>
              <a:off x="8362231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0" name="正方形"/>
            <p:cNvSpPr/>
            <p:nvPr/>
          </p:nvSpPr>
          <p:spPr>
            <a:xfrm>
              <a:off x="8884642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1" name="三角形"/>
            <p:cNvSpPr/>
            <p:nvPr/>
          </p:nvSpPr>
          <p:spPr>
            <a:xfrm>
              <a:off x="8884642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2" name="圓形"/>
            <p:cNvSpPr/>
            <p:nvPr/>
          </p:nvSpPr>
          <p:spPr>
            <a:xfrm>
              <a:off x="8884642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3" name="正方形"/>
            <p:cNvSpPr/>
            <p:nvPr/>
          </p:nvSpPr>
          <p:spPr>
            <a:xfrm>
              <a:off x="8884642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4" name="三角形"/>
            <p:cNvSpPr/>
            <p:nvPr/>
          </p:nvSpPr>
          <p:spPr>
            <a:xfrm>
              <a:off x="8884642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5" name="圓形"/>
            <p:cNvSpPr/>
            <p:nvPr/>
          </p:nvSpPr>
          <p:spPr>
            <a:xfrm>
              <a:off x="7839819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6" name="正方形"/>
            <p:cNvSpPr/>
            <p:nvPr/>
          </p:nvSpPr>
          <p:spPr>
            <a:xfrm>
              <a:off x="8362230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7" name="三角形"/>
            <p:cNvSpPr/>
            <p:nvPr/>
          </p:nvSpPr>
          <p:spPr>
            <a:xfrm>
              <a:off x="8362230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8" name="正方形"/>
            <p:cNvSpPr/>
            <p:nvPr/>
          </p:nvSpPr>
          <p:spPr>
            <a:xfrm>
              <a:off x="9929465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9" name="三角形"/>
            <p:cNvSpPr/>
            <p:nvPr/>
          </p:nvSpPr>
          <p:spPr>
            <a:xfrm>
              <a:off x="9929465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0" name="正方形"/>
            <p:cNvSpPr/>
            <p:nvPr/>
          </p:nvSpPr>
          <p:spPr>
            <a:xfrm>
              <a:off x="9407053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1" name="圓形"/>
            <p:cNvSpPr/>
            <p:nvPr/>
          </p:nvSpPr>
          <p:spPr>
            <a:xfrm>
              <a:off x="9407054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2" name="正方形"/>
            <p:cNvSpPr/>
            <p:nvPr/>
          </p:nvSpPr>
          <p:spPr>
            <a:xfrm>
              <a:off x="8362230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3" name="三角形"/>
            <p:cNvSpPr/>
            <p:nvPr/>
          </p:nvSpPr>
          <p:spPr>
            <a:xfrm>
              <a:off x="8362230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4" name="正方形"/>
            <p:cNvSpPr/>
            <p:nvPr/>
          </p:nvSpPr>
          <p:spPr>
            <a:xfrm>
              <a:off x="7839819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5" name="圓形"/>
            <p:cNvSpPr/>
            <p:nvPr/>
          </p:nvSpPr>
          <p:spPr>
            <a:xfrm>
              <a:off x="7839819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6" name="正方形"/>
            <p:cNvSpPr/>
            <p:nvPr/>
          </p:nvSpPr>
          <p:spPr>
            <a:xfrm>
              <a:off x="8362230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7" name="圓形"/>
            <p:cNvSpPr/>
            <p:nvPr/>
          </p:nvSpPr>
          <p:spPr>
            <a:xfrm>
              <a:off x="7839819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8" name="正方形"/>
            <p:cNvSpPr/>
            <p:nvPr/>
          </p:nvSpPr>
          <p:spPr>
            <a:xfrm>
              <a:off x="783981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9" name="三角形"/>
            <p:cNvSpPr/>
            <p:nvPr/>
          </p:nvSpPr>
          <p:spPr>
            <a:xfrm>
              <a:off x="7839819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0" name="正方形"/>
            <p:cNvSpPr/>
            <p:nvPr/>
          </p:nvSpPr>
          <p:spPr>
            <a:xfrm>
              <a:off x="783981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1" name="圓形"/>
            <p:cNvSpPr/>
            <p:nvPr/>
          </p:nvSpPr>
          <p:spPr>
            <a:xfrm>
              <a:off x="8884642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2" name="三角形"/>
            <p:cNvSpPr/>
            <p:nvPr/>
          </p:nvSpPr>
          <p:spPr>
            <a:xfrm>
              <a:off x="8884642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3" name="正方形"/>
            <p:cNvSpPr/>
            <p:nvPr/>
          </p:nvSpPr>
          <p:spPr>
            <a:xfrm>
              <a:off x="8362230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4" name="三角形"/>
            <p:cNvSpPr/>
            <p:nvPr/>
          </p:nvSpPr>
          <p:spPr>
            <a:xfrm>
              <a:off x="8362230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5" name="正方形"/>
            <p:cNvSpPr/>
            <p:nvPr/>
          </p:nvSpPr>
          <p:spPr>
            <a:xfrm>
              <a:off x="8884642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6" name="三角形"/>
            <p:cNvSpPr/>
            <p:nvPr/>
          </p:nvSpPr>
          <p:spPr>
            <a:xfrm>
              <a:off x="8884642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7" name="正方形"/>
            <p:cNvSpPr/>
            <p:nvPr/>
          </p:nvSpPr>
          <p:spPr>
            <a:xfrm>
              <a:off x="8362230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8" name="圓形"/>
            <p:cNvSpPr/>
            <p:nvPr/>
          </p:nvSpPr>
          <p:spPr>
            <a:xfrm>
              <a:off x="8362232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9" name="圓形"/>
            <p:cNvSpPr/>
            <p:nvPr/>
          </p:nvSpPr>
          <p:spPr>
            <a:xfrm>
              <a:off x="9929465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0" name="三角形"/>
            <p:cNvSpPr/>
            <p:nvPr/>
          </p:nvSpPr>
          <p:spPr>
            <a:xfrm>
              <a:off x="9407053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1" name="正方形"/>
            <p:cNvSpPr/>
            <p:nvPr/>
          </p:nvSpPr>
          <p:spPr>
            <a:xfrm>
              <a:off x="9929466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2" name="三角形"/>
            <p:cNvSpPr/>
            <p:nvPr/>
          </p:nvSpPr>
          <p:spPr>
            <a:xfrm>
              <a:off x="9929466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3" name="正方形"/>
            <p:cNvSpPr/>
            <p:nvPr/>
          </p:nvSpPr>
          <p:spPr>
            <a:xfrm>
              <a:off x="940705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4" name="圓形"/>
            <p:cNvSpPr/>
            <p:nvPr/>
          </p:nvSpPr>
          <p:spPr>
            <a:xfrm>
              <a:off x="9407055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5" name="圓形"/>
            <p:cNvSpPr/>
            <p:nvPr/>
          </p:nvSpPr>
          <p:spPr>
            <a:xfrm>
              <a:off x="9929464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6" name="正方形"/>
            <p:cNvSpPr/>
            <p:nvPr/>
          </p:nvSpPr>
          <p:spPr>
            <a:xfrm>
              <a:off x="9929464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7" name="三角形"/>
            <p:cNvSpPr/>
            <p:nvPr/>
          </p:nvSpPr>
          <p:spPr>
            <a:xfrm>
              <a:off x="7839819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8" name="正方形"/>
            <p:cNvSpPr/>
            <p:nvPr/>
          </p:nvSpPr>
          <p:spPr>
            <a:xfrm>
              <a:off x="7839819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9" name="圓形"/>
            <p:cNvSpPr/>
            <p:nvPr/>
          </p:nvSpPr>
          <p:spPr>
            <a:xfrm>
              <a:off x="7839820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0" name="圓形"/>
            <p:cNvSpPr/>
            <p:nvPr/>
          </p:nvSpPr>
          <p:spPr>
            <a:xfrm>
              <a:off x="7317406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1" name="正方形"/>
            <p:cNvSpPr/>
            <p:nvPr/>
          </p:nvSpPr>
          <p:spPr>
            <a:xfrm>
              <a:off x="7317406" y="812816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2" name="三角形"/>
            <p:cNvSpPr/>
            <p:nvPr/>
          </p:nvSpPr>
          <p:spPr>
            <a:xfrm>
              <a:off x="7317406" y="758628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3" name="圓形"/>
            <p:cNvSpPr/>
            <p:nvPr/>
          </p:nvSpPr>
          <p:spPr>
            <a:xfrm>
              <a:off x="6272584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4" name="正方形"/>
            <p:cNvSpPr/>
            <p:nvPr/>
          </p:nvSpPr>
          <p:spPr>
            <a:xfrm>
              <a:off x="6794995" y="758628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5" name="三角形"/>
            <p:cNvSpPr/>
            <p:nvPr/>
          </p:nvSpPr>
          <p:spPr>
            <a:xfrm>
              <a:off x="6794995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6" name="圓形"/>
            <p:cNvSpPr/>
            <p:nvPr/>
          </p:nvSpPr>
          <p:spPr>
            <a:xfrm>
              <a:off x="6794996" y="812816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7" name="正方形"/>
            <p:cNvSpPr/>
            <p:nvPr/>
          </p:nvSpPr>
          <p:spPr>
            <a:xfrm>
              <a:off x="6794996" y="921191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8" name="三角形"/>
            <p:cNvSpPr/>
            <p:nvPr/>
          </p:nvSpPr>
          <p:spPr>
            <a:xfrm>
              <a:off x="6794996" y="867004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9" name="圓形"/>
            <p:cNvSpPr/>
            <p:nvPr/>
          </p:nvSpPr>
          <p:spPr>
            <a:xfrm>
              <a:off x="5750173" y="867004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0" name="正方形"/>
            <p:cNvSpPr/>
            <p:nvPr/>
          </p:nvSpPr>
          <p:spPr>
            <a:xfrm>
              <a:off x="6272584" y="867004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1" name="三角形"/>
            <p:cNvSpPr/>
            <p:nvPr/>
          </p:nvSpPr>
          <p:spPr>
            <a:xfrm>
              <a:off x="6272584" y="812816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2" name="圓形"/>
            <p:cNvSpPr/>
            <p:nvPr/>
          </p:nvSpPr>
          <p:spPr>
            <a:xfrm>
              <a:off x="6272584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3" name="正方形"/>
            <p:cNvSpPr/>
            <p:nvPr/>
          </p:nvSpPr>
          <p:spPr>
            <a:xfrm>
              <a:off x="6272584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4" name="三角形"/>
            <p:cNvSpPr/>
            <p:nvPr/>
          </p:nvSpPr>
          <p:spPr>
            <a:xfrm>
              <a:off x="6272584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5" name="圓形"/>
            <p:cNvSpPr/>
            <p:nvPr/>
          </p:nvSpPr>
          <p:spPr>
            <a:xfrm>
              <a:off x="5227762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6" name="正方形"/>
            <p:cNvSpPr/>
            <p:nvPr/>
          </p:nvSpPr>
          <p:spPr>
            <a:xfrm>
              <a:off x="5750173" y="650253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7" name="三角形"/>
            <p:cNvSpPr/>
            <p:nvPr/>
          </p:nvSpPr>
          <p:spPr>
            <a:xfrm>
              <a:off x="5750173" y="59606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8" name="正方形"/>
            <p:cNvSpPr/>
            <p:nvPr/>
          </p:nvSpPr>
          <p:spPr>
            <a:xfrm>
              <a:off x="7317407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39" name="三角形"/>
            <p:cNvSpPr/>
            <p:nvPr/>
          </p:nvSpPr>
          <p:spPr>
            <a:xfrm>
              <a:off x="7317407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0" name="正方形"/>
            <p:cNvSpPr/>
            <p:nvPr/>
          </p:nvSpPr>
          <p:spPr>
            <a:xfrm>
              <a:off x="6794996" y="596065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1" name="圓形"/>
            <p:cNvSpPr/>
            <p:nvPr/>
          </p:nvSpPr>
          <p:spPr>
            <a:xfrm>
              <a:off x="6794996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2" name="正方形"/>
            <p:cNvSpPr/>
            <p:nvPr/>
          </p:nvSpPr>
          <p:spPr>
            <a:xfrm>
              <a:off x="5750173" y="758628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3" name="三角形"/>
            <p:cNvSpPr/>
            <p:nvPr/>
          </p:nvSpPr>
          <p:spPr>
            <a:xfrm>
              <a:off x="5750173" y="704440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4" name="正方形"/>
            <p:cNvSpPr/>
            <p:nvPr/>
          </p:nvSpPr>
          <p:spPr>
            <a:xfrm>
              <a:off x="5227761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5" name="圓形"/>
            <p:cNvSpPr/>
            <p:nvPr/>
          </p:nvSpPr>
          <p:spPr>
            <a:xfrm>
              <a:off x="5227762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6" name="正方形"/>
            <p:cNvSpPr/>
            <p:nvPr/>
          </p:nvSpPr>
          <p:spPr>
            <a:xfrm>
              <a:off x="5750173" y="812816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7" name="圓形"/>
            <p:cNvSpPr/>
            <p:nvPr/>
          </p:nvSpPr>
          <p:spPr>
            <a:xfrm>
              <a:off x="5227762" y="812816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8" name="正方形"/>
            <p:cNvSpPr/>
            <p:nvPr/>
          </p:nvSpPr>
          <p:spPr>
            <a:xfrm>
              <a:off x="5227762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9" name="三角形"/>
            <p:cNvSpPr/>
            <p:nvPr/>
          </p:nvSpPr>
          <p:spPr>
            <a:xfrm>
              <a:off x="5227762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0" name="正方形"/>
            <p:cNvSpPr/>
            <p:nvPr/>
          </p:nvSpPr>
          <p:spPr>
            <a:xfrm>
              <a:off x="5227762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1" name="圓形"/>
            <p:cNvSpPr/>
            <p:nvPr/>
          </p:nvSpPr>
          <p:spPr>
            <a:xfrm>
              <a:off x="6272584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2" name="三角形"/>
            <p:cNvSpPr/>
            <p:nvPr/>
          </p:nvSpPr>
          <p:spPr>
            <a:xfrm>
              <a:off x="6272584" y="1083755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3" name="正方形"/>
            <p:cNvSpPr/>
            <p:nvPr/>
          </p:nvSpPr>
          <p:spPr>
            <a:xfrm>
              <a:off x="5750173" y="10837550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4" name="三角形"/>
            <p:cNvSpPr/>
            <p:nvPr/>
          </p:nvSpPr>
          <p:spPr>
            <a:xfrm>
              <a:off x="5750173" y="10295673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5" name="正方形"/>
            <p:cNvSpPr/>
            <p:nvPr/>
          </p:nvSpPr>
          <p:spPr>
            <a:xfrm>
              <a:off x="627258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6" name="三角形"/>
            <p:cNvSpPr/>
            <p:nvPr/>
          </p:nvSpPr>
          <p:spPr>
            <a:xfrm>
              <a:off x="6272584" y="921191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7" name="正方形"/>
            <p:cNvSpPr/>
            <p:nvPr/>
          </p:nvSpPr>
          <p:spPr>
            <a:xfrm>
              <a:off x="5750173" y="921191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8" name="圓形"/>
            <p:cNvSpPr/>
            <p:nvPr/>
          </p:nvSpPr>
          <p:spPr>
            <a:xfrm>
              <a:off x="5750174" y="9753796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9" name="圓形"/>
            <p:cNvSpPr/>
            <p:nvPr/>
          </p:nvSpPr>
          <p:spPr>
            <a:xfrm>
              <a:off x="7317407" y="1083755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0" name="三角形"/>
            <p:cNvSpPr/>
            <p:nvPr/>
          </p:nvSpPr>
          <p:spPr>
            <a:xfrm>
              <a:off x="6794996" y="1083755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1" name="正方形"/>
            <p:cNvSpPr/>
            <p:nvPr/>
          </p:nvSpPr>
          <p:spPr>
            <a:xfrm>
              <a:off x="7317408" y="10295673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2" name="三角形"/>
            <p:cNvSpPr/>
            <p:nvPr/>
          </p:nvSpPr>
          <p:spPr>
            <a:xfrm>
              <a:off x="7317408" y="975379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3" name="正方形"/>
            <p:cNvSpPr/>
            <p:nvPr/>
          </p:nvSpPr>
          <p:spPr>
            <a:xfrm>
              <a:off x="6794996" y="975379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4" name="圓形"/>
            <p:cNvSpPr/>
            <p:nvPr/>
          </p:nvSpPr>
          <p:spPr>
            <a:xfrm>
              <a:off x="6794997" y="10295673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5" name="圓形"/>
            <p:cNvSpPr/>
            <p:nvPr/>
          </p:nvSpPr>
          <p:spPr>
            <a:xfrm>
              <a:off x="7317406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6" name="正方形"/>
            <p:cNvSpPr/>
            <p:nvPr/>
          </p:nvSpPr>
          <p:spPr>
            <a:xfrm>
              <a:off x="7317406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7" name="三角形"/>
            <p:cNvSpPr/>
            <p:nvPr/>
          </p:nvSpPr>
          <p:spPr>
            <a:xfrm>
              <a:off x="522776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8" name="正方形"/>
            <p:cNvSpPr/>
            <p:nvPr/>
          </p:nvSpPr>
          <p:spPr>
            <a:xfrm>
              <a:off x="5227762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9" name="圓形"/>
            <p:cNvSpPr/>
            <p:nvPr/>
          </p:nvSpPr>
          <p:spPr>
            <a:xfrm>
              <a:off x="5227763" y="10295673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0" name="圓形"/>
            <p:cNvSpPr/>
            <p:nvPr/>
          </p:nvSpPr>
          <p:spPr>
            <a:xfrm>
              <a:off x="4701702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1" name="正方形"/>
            <p:cNvSpPr/>
            <p:nvPr/>
          </p:nvSpPr>
          <p:spPr>
            <a:xfrm>
              <a:off x="4701702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2" name="三角形"/>
            <p:cNvSpPr/>
            <p:nvPr/>
          </p:nvSpPr>
          <p:spPr>
            <a:xfrm>
              <a:off x="4701702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3" name="圓形"/>
            <p:cNvSpPr/>
            <p:nvPr/>
          </p:nvSpPr>
          <p:spPr>
            <a:xfrm>
              <a:off x="3656880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4" name="正方形"/>
            <p:cNvSpPr/>
            <p:nvPr/>
          </p:nvSpPr>
          <p:spPr>
            <a:xfrm>
              <a:off x="4179291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5" name="三角形"/>
            <p:cNvSpPr/>
            <p:nvPr/>
          </p:nvSpPr>
          <p:spPr>
            <a:xfrm>
              <a:off x="4179291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6" name="圓形"/>
            <p:cNvSpPr/>
            <p:nvPr/>
          </p:nvSpPr>
          <p:spPr>
            <a:xfrm>
              <a:off x="4179292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7" name="正方形"/>
            <p:cNvSpPr/>
            <p:nvPr/>
          </p:nvSpPr>
          <p:spPr>
            <a:xfrm>
              <a:off x="4179292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8" name="三角形"/>
            <p:cNvSpPr/>
            <p:nvPr/>
          </p:nvSpPr>
          <p:spPr>
            <a:xfrm>
              <a:off x="4179292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9" name="圓形"/>
            <p:cNvSpPr/>
            <p:nvPr/>
          </p:nvSpPr>
          <p:spPr>
            <a:xfrm>
              <a:off x="3134469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0" name="正方形"/>
            <p:cNvSpPr/>
            <p:nvPr/>
          </p:nvSpPr>
          <p:spPr>
            <a:xfrm>
              <a:off x="3656880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1" name="三角形"/>
            <p:cNvSpPr/>
            <p:nvPr/>
          </p:nvSpPr>
          <p:spPr>
            <a:xfrm>
              <a:off x="3656880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2" name="圓形"/>
            <p:cNvSpPr/>
            <p:nvPr/>
          </p:nvSpPr>
          <p:spPr>
            <a:xfrm>
              <a:off x="3656880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3" name="正方形"/>
            <p:cNvSpPr/>
            <p:nvPr/>
          </p:nvSpPr>
          <p:spPr>
            <a:xfrm>
              <a:off x="3656880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4" name="三角形"/>
            <p:cNvSpPr/>
            <p:nvPr/>
          </p:nvSpPr>
          <p:spPr>
            <a:xfrm>
              <a:off x="3656880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5" name="圓形"/>
            <p:cNvSpPr/>
            <p:nvPr/>
          </p:nvSpPr>
          <p:spPr>
            <a:xfrm>
              <a:off x="2612058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6" name="正方形"/>
            <p:cNvSpPr/>
            <p:nvPr/>
          </p:nvSpPr>
          <p:spPr>
            <a:xfrm>
              <a:off x="3134469" y="54187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7" name="三角形"/>
            <p:cNvSpPr/>
            <p:nvPr/>
          </p:nvSpPr>
          <p:spPr>
            <a:xfrm>
              <a:off x="3134469" y="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8" name="正方形"/>
            <p:cNvSpPr/>
            <p:nvPr/>
          </p:nvSpPr>
          <p:spPr>
            <a:xfrm>
              <a:off x="4701703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89" name="三角形"/>
            <p:cNvSpPr/>
            <p:nvPr/>
          </p:nvSpPr>
          <p:spPr>
            <a:xfrm>
              <a:off x="4701703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0" name="正方形"/>
            <p:cNvSpPr/>
            <p:nvPr/>
          </p:nvSpPr>
          <p:spPr>
            <a:xfrm>
              <a:off x="4179292" y="1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1" name="圓形"/>
            <p:cNvSpPr/>
            <p:nvPr/>
          </p:nvSpPr>
          <p:spPr>
            <a:xfrm>
              <a:off x="4179292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2" name="正方形"/>
            <p:cNvSpPr/>
            <p:nvPr/>
          </p:nvSpPr>
          <p:spPr>
            <a:xfrm>
              <a:off x="3134469" y="162563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3" name="三角形"/>
            <p:cNvSpPr/>
            <p:nvPr/>
          </p:nvSpPr>
          <p:spPr>
            <a:xfrm>
              <a:off x="3134469" y="108375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4" name="正方形"/>
            <p:cNvSpPr/>
            <p:nvPr/>
          </p:nvSpPr>
          <p:spPr>
            <a:xfrm>
              <a:off x="2612057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5" name="圓形"/>
            <p:cNvSpPr/>
            <p:nvPr/>
          </p:nvSpPr>
          <p:spPr>
            <a:xfrm>
              <a:off x="2612058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6" name="正方形"/>
            <p:cNvSpPr/>
            <p:nvPr/>
          </p:nvSpPr>
          <p:spPr>
            <a:xfrm>
              <a:off x="3134469" y="216751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7" name="圓形"/>
            <p:cNvSpPr/>
            <p:nvPr/>
          </p:nvSpPr>
          <p:spPr>
            <a:xfrm>
              <a:off x="2612058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8" name="正方形"/>
            <p:cNvSpPr/>
            <p:nvPr/>
          </p:nvSpPr>
          <p:spPr>
            <a:xfrm>
              <a:off x="261205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9" name="三角形"/>
            <p:cNvSpPr/>
            <p:nvPr/>
          </p:nvSpPr>
          <p:spPr>
            <a:xfrm>
              <a:off x="261205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0" name="正方形"/>
            <p:cNvSpPr/>
            <p:nvPr/>
          </p:nvSpPr>
          <p:spPr>
            <a:xfrm>
              <a:off x="2612058" y="1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1" name="圓形"/>
            <p:cNvSpPr/>
            <p:nvPr/>
          </p:nvSpPr>
          <p:spPr>
            <a:xfrm>
              <a:off x="3656880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2" name="三角形"/>
            <p:cNvSpPr/>
            <p:nvPr/>
          </p:nvSpPr>
          <p:spPr>
            <a:xfrm>
              <a:off x="3656880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3" name="正方形"/>
            <p:cNvSpPr/>
            <p:nvPr/>
          </p:nvSpPr>
          <p:spPr>
            <a:xfrm>
              <a:off x="3134469" y="487689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4" name="三角形"/>
            <p:cNvSpPr/>
            <p:nvPr/>
          </p:nvSpPr>
          <p:spPr>
            <a:xfrm>
              <a:off x="3134469" y="433502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5" name="正方形"/>
            <p:cNvSpPr/>
            <p:nvPr/>
          </p:nvSpPr>
          <p:spPr>
            <a:xfrm>
              <a:off x="3656880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6" name="三角形"/>
            <p:cNvSpPr/>
            <p:nvPr/>
          </p:nvSpPr>
          <p:spPr>
            <a:xfrm>
              <a:off x="3656880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7" name="正方形"/>
            <p:cNvSpPr/>
            <p:nvPr/>
          </p:nvSpPr>
          <p:spPr>
            <a:xfrm>
              <a:off x="3134469" y="325126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8" name="圓形"/>
            <p:cNvSpPr/>
            <p:nvPr/>
          </p:nvSpPr>
          <p:spPr>
            <a:xfrm>
              <a:off x="3134470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9" name="圓形"/>
            <p:cNvSpPr/>
            <p:nvPr/>
          </p:nvSpPr>
          <p:spPr>
            <a:xfrm>
              <a:off x="4701703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0" name="三角形"/>
            <p:cNvSpPr/>
            <p:nvPr/>
          </p:nvSpPr>
          <p:spPr>
            <a:xfrm>
              <a:off x="4701703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1" name="正方形"/>
            <p:cNvSpPr/>
            <p:nvPr/>
          </p:nvSpPr>
          <p:spPr>
            <a:xfrm>
              <a:off x="4179292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2" name="三角形"/>
            <p:cNvSpPr/>
            <p:nvPr/>
          </p:nvSpPr>
          <p:spPr>
            <a:xfrm>
              <a:off x="4179292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3" name="正方形"/>
            <p:cNvSpPr/>
            <p:nvPr/>
          </p:nvSpPr>
          <p:spPr>
            <a:xfrm>
              <a:off x="4701704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4" name="三角形"/>
            <p:cNvSpPr/>
            <p:nvPr/>
          </p:nvSpPr>
          <p:spPr>
            <a:xfrm>
              <a:off x="4701704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5" name="正方形"/>
            <p:cNvSpPr/>
            <p:nvPr/>
          </p:nvSpPr>
          <p:spPr>
            <a:xfrm>
              <a:off x="4179292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6" name="圓形"/>
            <p:cNvSpPr/>
            <p:nvPr/>
          </p:nvSpPr>
          <p:spPr>
            <a:xfrm>
              <a:off x="4179293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7" name="圓形"/>
            <p:cNvSpPr/>
            <p:nvPr/>
          </p:nvSpPr>
          <p:spPr>
            <a:xfrm>
              <a:off x="4701702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8" name="正方形"/>
            <p:cNvSpPr/>
            <p:nvPr/>
          </p:nvSpPr>
          <p:spPr>
            <a:xfrm>
              <a:off x="4701702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9" name="圓形"/>
            <p:cNvSpPr/>
            <p:nvPr/>
          </p:nvSpPr>
          <p:spPr>
            <a:xfrm>
              <a:off x="3656880" y="54187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0" name="三角形"/>
            <p:cNvSpPr/>
            <p:nvPr/>
          </p:nvSpPr>
          <p:spPr>
            <a:xfrm>
              <a:off x="3134469" y="541877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1" name="正方形"/>
            <p:cNvSpPr/>
            <p:nvPr/>
          </p:nvSpPr>
          <p:spPr>
            <a:xfrm>
              <a:off x="2612057" y="54187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2" name="三角形"/>
            <p:cNvSpPr/>
            <p:nvPr/>
          </p:nvSpPr>
          <p:spPr>
            <a:xfrm>
              <a:off x="2612057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3" name="正方形"/>
            <p:cNvSpPr/>
            <p:nvPr/>
          </p:nvSpPr>
          <p:spPr>
            <a:xfrm>
              <a:off x="2612058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4" name="圓形"/>
            <p:cNvSpPr/>
            <p:nvPr/>
          </p:nvSpPr>
          <p:spPr>
            <a:xfrm>
              <a:off x="2612059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5" name="圓形"/>
            <p:cNvSpPr/>
            <p:nvPr/>
          </p:nvSpPr>
          <p:spPr>
            <a:xfrm>
              <a:off x="2089645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6" name="正方形"/>
            <p:cNvSpPr/>
            <p:nvPr/>
          </p:nvSpPr>
          <p:spPr>
            <a:xfrm>
              <a:off x="2089645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7" name="三角形"/>
            <p:cNvSpPr/>
            <p:nvPr/>
          </p:nvSpPr>
          <p:spPr>
            <a:xfrm>
              <a:off x="2089645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8" name="圓形"/>
            <p:cNvSpPr/>
            <p:nvPr/>
          </p:nvSpPr>
          <p:spPr>
            <a:xfrm>
              <a:off x="1044823" y="162563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9" name="正方形"/>
            <p:cNvSpPr/>
            <p:nvPr/>
          </p:nvSpPr>
          <p:spPr>
            <a:xfrm>
              <a:off x="1567233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0" name="三角形"/>
            <p:cNvSpPr/>
            <p:nvPr/>
          </p:nvSpPr>
          <p:spPr>
            <a:xfrm>
              <a:off x="156723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1" name="圓形"/>
            <p:cNvSpPr/>
            <p:nvPr/>
          </p:nvSpPr>
          <p:spPr>
            <a:xfrm>
              <a:off x="1567234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2" name="正方形"/>
            <p:cNvSpPr/>
            <p:nvPr/>
          </p:nvSpPr>
          <p:spPr>
            <a:xfrm>
              <a:off x="1567234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3" name="三角形"/>
            <p:cNvSpPr/>
            <p:nvPr/>
          </p:nvSpPr>
          <p:spPr>
            <a:xfrm>
              <a:off x="15672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4" name="圓形"/>
            <p:cNvSpPr/>
            <p:nvPr/>
          </p:nvSpPr>
          <p:spPr>
            <a:xfrm>
              <a:off x="522412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5" name="正方形"/>
            <p:cNvSpPr/>
            <p:nvPr/>
          </p:nvSpPr>
          <p:spPr>
            <a:xfrm>
              <a:off x="1044823" y="270938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6" name="三角形"/>
            <p:cNvSpPr/>
            <p:nvPr/>
          </p:nvSpPr>
          <p:spPr>
            <a:xfrm>
              <a:off x="1044823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7" name="圓形"/>
            <p:cNvSpPr/>
            <p:nvPr/>
          </p:nvSpPr>
          <p:spPr>
            <a:xfrm>
              <a:off x="1044823" y="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8" name="正方形"/>
            <p:cNvSpPr/>
            <p:nvPr/>
          </p:nvSpPr>
          <p:spPr>
            <a:xfrm>
              <a:off x="1044823" y="108375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9" name="三角形"/>
            <p:cNvSpPr/>
            <p:nvPr/>
          </p:nvSpPr>
          <p:spPr>
            <a:xfrm>
              <a:off x="1044823" y="54187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0" name="圓形"/>
            <p:cNvSpPr/>
            <p:nvPr/>
          </p:nvSpPr>
          <p:spPr>
            <a:xfrm>
              <a:off x="0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1" name="正方形"/>
            <p:cNvSpPr/>
            <p:nvPr/>
          </p:nvSpPr>
          <p:spPr>
            <a:xfrm>
              <a:off x="522411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2" name="三角形"/>
            <p:cNvSpPr/>
            <p:nvPr/>
          </p:nvSpPr>
          <p:spPr>
            <a:xfrm>
              <a:off x="522411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3" name="正方形"/>
            <p:cNvSpPr/>
            <p:nvPr/>
          </p:nvSpPr>
          <p:spPr>
            <a:xfrm>
              <a:off x="2089646" y="54187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4" name="三角形"/>
            <p:cNvSpPr/>
            <p:nvPr/>
          </p:nvSpPr>
          <p:spPr>
            <a:xfrm>
              <a:off x="2089646" y="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5" name="正方形"/>
            <p:cNvSpPr/>
            <p:nvPr/>
          </p:nvSpPr>
          <p:spPr>
            <a:xfrm>
              <a:off x="156723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6" name="圓形"/>
            <p:cNvSpPr/>
            <p:nvPr/>
          </p:nvSpPr>
          <p:spPr>
            <a:xfrm>
              <a:off x="1567235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7" name="正方形"/>
            <p:cNvSpPr/>
            <p:nvPr/>
          </p:nvSpPr>
          <p:spPr>
            <a:xfrm>
              <a:off x="522411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8" name="三角形"/>
            <p:cNvSpPr/>
            <p:nvPr/>
          </p:nvSpPr>
          <p:spPr>
            <a:xfrm>
              <a:off x="522411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9" name="正方形"/>
            <p:cNvSpPr/>
            <p:nvPr/>
          </p:nvSpPr>
          <p:spPr>
            <a:xfrm>
              <a:off x="0" y="108375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0" name="圓形"/>
            <p:cNvSpPr/>
            <p:nvPr/>
          </p:nvSpPr>
          <p:spPr>
            <a:xfrm>
              <a:off x="0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1" name="正方形"/>
            <p:cNvSpPr/>
            <p:nvPr/>
          </p:nvSpPr>
          <p:spPr>
            <a:xfrm>
              <a:off x="522411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2" name="圓形"/>
            <p:cNvSpPr/>
            <p:nvPr/>
          </p:nvSpPr>
          <p:spPr>
            <a:xfrm>
              <a:off x="0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3" name="正方形"/>
            <p:cNvSpPr/>
            <p:nvPr/>
          </p:nvSpPr>
          <p:spPr>
            <a:xfrm>
              <a:off x="0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4" name="三角形"/>
            <p:cNvSpPr/>
            <p:nvPr/>
          </p:nvSpPr>
          <p:spPr>
            <a:xfrm>
              <a:off x="0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5" name="正方形"/>
            <p:cNvSpPr/>
            <p:nvPr/>
          </p:nvSpPr>
          <p:spPr>
            <a:xfrm>
              <a:off x="0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6" name="圓形"/>
            <p:cNvSpPr/>
            <p:nvPr/>
          </p:nvSpPr>
          <p:spPr>
            <a:xfrm>
              <a:off x="1044823" y="433502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7" name="三角形"/>
            <p:cNvSpPr/>
            <p:nvPr/>
          </p:nvSpPr>
          <p:spPr>
            <a:xfrm>
              <a:off x="1044823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8" name="正方形"/>
            <p:cNvSpPr/>
            <p:nvPr/>
          </p:nvSpPr>
          <p:spPr>
            <a:xfrm>
              <a:off x="522411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9" name="三角形"/>
            <p:cNvSpPr/>
            <p:nvPr/>
          </p:nvSpPr>
          <p:spPr>
            <a:xfrm>
              <a:off x="522411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0" name="正方形"/>
            <p:cNvSpPr/>
            <p:nvPr/>
          </p:nvSpPr>
          <p:spPr>
            <a:xfrm>
              <a:off x="1044823" y="379314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1" name="三角形"/>
            <p:cNvSpPr/>
            <p:nvPr/>
          </p:nvSpPr>
          <p:spPr>
            <a:xfrm>
              <a:off x="1044823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2" name="正方形"/>
            <p:cNvSpPr/>
            <p:nvPr/>
          </p:nvSpPr>
          <p:spPr>
            <a:xfrm>
              <a:off x="52241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3" name="圓形"/>
            <p:cNvSpPr/>
            <p:nvPr/>
          </p:nvSpPr>
          <p:spPr>
            <a:xfrm>
              <a:off x="522412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4" name="圓形"/>
            <p:cNvSpPr/>
            <p:nvPr/>
          </p:nvSpPr>
          <p:spPr>
            <a:xfrm>
              <a:off x="2089646" y="4876897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5" name="三角形"/>
            <p:cNvSpPr/>
            <p:nvPr/>
          </p:nvSpPr>
          <p:spPr>
            <a:xfrm>
              <a:off x="2089646" y="5418775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6" name="正方形"/>
            <p:cNvSpPr/>
            <p:nvPr/>
          </p:nvSpPr>
          <p:spPr>
            <a:xfrm>
              <a:off x="1567234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7" name="三角形"/>
            <p:cNvSpPr/>
            <p:nvPr/>
          </p:nvSpPr>
          <p:spPr>
            <a:xfrm>
              <a:off x="15672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8" name="正方形"/>
            <p:cNvSpPr/>
            <p:nvPr/>
          </p:nvSpPr>
          <p:spPr>
            <a:xfrm>
              <a:off x="2089646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9" name="三角形"/>
            <p:cNvSpPr/>
            <p:nvPr/>
          </p:nvSpPr>
          <p:spPr>
            <a:xfrm>
              <a:off x="2089646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0" name="正方形"/>
            <p:cNvSpPr/>
            <p:nvPr/>
          </p:nvSpPr>
          <p:spPr>
            <a:xfrm>
              <a:off x="1567235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1" name="圓形"/>
            <p:cNvSpPr/>
            <p:nvPr/>
          </p:nvSpPr>
          <p:spPr>
            <a:xfrm>
              <a:off x="1567236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2" name="圓形"/>
            <p:cNvSpPr/>
            <p:nvPr/>
          </p:nvSpPr>
          <p:spPr>
            <a:xfrm>
              <a:off x="2089645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3" name="正方形"/>
            <p:cNvSpPr/>
            <p:nvPr/>
          </p:nvSpPr>
          <p:spPr>
            <a:xfrm>
              <a:off x="2089645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4" name="圓形"/>
            <p:cNvSpPr/>
            <p:nvPr/>
          </p:nvSpPr>
          <p:spPr>
            <a:xfrm>
              <a:off x="1044823" y="541877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5" name="三角形"/>
            <p:cNvSpPr/>
            <p:nvPr/>
          </p:nvSpPr>
          <p:spPr>
            <a:xfrm>
              <a:off x="522411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6" name="正方形"/>
            <p:cNvSpPr/>
            <p:nvPr/>
          </p:nvSpPr>
          <p:spPr>
            <a:xfrm>
              <a:off x="0" y="541877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7" name="三角形"/>
            <p:cNvSpPr/>
            <p:nvPr/>
          </p:nvSpPr>
          <p:spPr>
            <a:xfrm>
              <a:off x="0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8" name="正方形"/>
            <p:cNvSpPr/>
            <p:nvPr/>
          </p:nvSpPr>
          <p:spPr>
            <a:xfrm>
              <a:off x="0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9" name="圓形"/>
            <p:cNvSpPr/>
            <p:nvPr/>
          </p:nvSpPr>
          <p:spPr>
            <a:xfrm>
              <a:off x="1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0" name="圓形"/>
            <p:cNvSpPr/>
            <p:nvPr/>
          </p:nvSpPr>
          <p:spPr>
            <a:xfrm>
              <a:off x="9925818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1" name="正方形"/>
            <p:cNvSpPr/>
            <p:nvPr/>
          </p:nvSpPr>
          <p:spPr>
            <a:xfrm>
              <a:off x="9925818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2" name="三角形"/>
            <p:cNvSpPr/>
            <p:nvPr/>
          </p:nvSpPr>
          <p:spPr>
            <a:xfrm>
              <a:off x="9925818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3" name="圓形"/>
            <p:cNvSpPr/>
            <p:nvPr/>
          </p:nvSpPr>
          <p:spPr>
            <a:xfrm>
              <a:off x="8880997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4" name="正方形"/>
            <p:cNvSpPr/>
            <p:nvPr/>
          </p:nvSpPr>
          <p:spPr>
            <a:xfrm>
              <a:off x="9403407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5" name="三角形"/>
            <p:cNvSpPr/>
            <p:nvPr/>
          </p:nvSpPr>
          <p:spPr>
            <a:xfrm>
              <a:off x="9403407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6" name="圓形"/>
            <p:cNvSpPr/>
            <p:nvPr/>
          </p:nvSpPr>
          <p:spPr>
            <a:xfrm>
              <a:off x="9403408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7" name="正方形"/>
            <p:cNvSpPr/>
            <p:nvPr/>
          </p:nvSpPr>
          <p:spPr>
            <a:xfrm>
              <a:off x="940340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8" name="三角形"/>
            <p:cNvSpPr/>
            <p:nvPr/>
          </p:nvSpPr>
          <p:spPr>
            <a:xfrm>
              <a:off x="9403408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9" name="圓形"/>
            <p:cNvSpPr/>
            <p:nvPr/>
          </p:nvSpPr>
          <p:spPr>
            <a:xfrm>
              <a:off x="8358585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0" name="正方形"/>
            <p:cNvSpPr/>
            <p:nvPr/>
          </p:nvSpPr>
          <p:spPr>
            <a:xfrm>
              <a:off x="8880997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1" name="三角形"/>
            <p:cNvSpPr/>
            <p:nvPr/>
          </p:nvSpPr>
          <p:spPr>
            <a:xfrm>
              <a:off x="8880997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2" name="圓形"/>
            <p:cNvSpPr/>
            <p:nvPr/>
          </p:nvSpPr>
          <p:spPr>
            <a:xfrm>
              <a:off x="8880997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3" name="正方形"/>
            <p:cNvSpPr/>
            <p:nvPr/>
          </p:nvSpPr>
          <p:spPr>
            <a:xfrm>
              <a:off x="8880997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4" name="三角形"/>
            <p:cNvSpPr/>
            <p:nvPr/>
          </p:nvSpPr>
          <p:spPr>
            <a:xfrm>
              <a:off x="8880997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5" name="圓形"/>
            <p:cNvSpPr/>
            <p:nvPr/>
          </p:nvSpPr>
          <p:spPr>
            <a:xfrm>
              <a:off x="7836174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6" name="正方形"/>
            <p:cNvSpPr/>
            <p:nvPr/>
          </p:nvSpPr>
          <p:spPr>
            <a:xfrm>
              <a:off x="8358585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7" name="三角形"/>
            <p:cNvSpPr/>
            <p:nvPr/>
          </p:nvSpPr>
          <p:spPr>
            <a:xfrm>
              <a:off x="8358585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8" name="正方形"/>
            <p:cNvSpPr/>
            <p:nvPr/>
          </p:nvSpPr>
          <p:spPr>
            <a:xfrm>
              <a:off x="9925820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9" name="三角形"/>
            <p:cNvSpPr/>
            <p:nvPr/>
          </p:nvSpPr>
          <p:spPr>
            <a:xfrm>
              <a:off x="9925820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0" name="正方形"/>
            <p:cNvSpPr/>
            <p:nvPr/>
          </p:nvSpPr>
          <p:spPr>
            <a:xfrm>
              <a:off x="9403408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1" name="圓形"/>
            <p:cNvSpPr/>
            <p:nvPr/>
          </p:nvSpPr>
          <p:spPr>
            <a:xfrm>
              <a:off x="9403408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2" name="正方形"/>
            <p:cNvSpPr/>
            <p:nvPr/>
          </p:nvSpPr>
          <p:spPr>
            <a:xfrm>
              <a:off x="8358585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3" name="三角形"/>
            <p:cNvSpPr/>
            <p:nvPr/>
          </p:nvSpPr>
          <p:spPr>
            <a:xfrm>
              <a:off x="8358585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4" name="正方形"/>
            <p:cNvSpPr/>
            <p:nvPr/>
          </p:nvSpPr>
          <p:spPr>
            <a:xfrm>
              <a:off x="7836174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5" name="圓形"/>
            <p:cNvSpPr/>
            <p:nvPr/>
          </p:nvSpPr>
          <p:spPr>
            <a:xfrm>
              <a:off x="7836174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6" name="正方形"/>
            <p:cNvSpPr/>
            <p:nvPr/>
          </p:nvSpPr>
          <p:spPr>
            <a:xfrm>
              <a:off x="8358585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7" name="圓形"/>
            <p:cNvSpPr/>
            <p:nvPr/>
          </p:nvSpPr>
          <p:spPr>
            <a:xfrm>
              <a:off x="7836174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8" name="正方形"/>
            <p:cNvSpPr/>
            <p:nvPr/>
          </p:nvSpPr>
          <p:spPr>
            <a:xfrm>
              <a:off x="7836174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9" name="三角形"/>
            <p:cNvSpPr/>
            <p:nvPr/>
          </p:nvSpPr>
          <p:spPr>
            <a:xfrm>
              <a:off x="7836174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0" name="正方形"/>
            <p:cNvSpPr/>
            <p:nvPr/>
          </p:nvSpPr>
          <p:spPr>
            <a:xfrm>
              <a:off x="783617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1" name="圓形"/>
            <p:cNvSpPr/>
            <p:nvPr/>
          </p:nvSpPr>
          <p:spPr>
            <a:xfrm>
              <a:off x="8880997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2" name="三角形"/>
            <p:cNvSpPr/>
            <p:nvPr/>
          </p:nvSpPr>
          <p:spPr>
            <a:xfrm>
              <a:off x="888099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3" name="正方形"/>
            <p:cNvSpPr/>
            <p:nvPr/>
          </p:nvSpPr>
          <p:spPr>
            <a:xfrm>
              <a:off x="8358585" y="487689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4" name="三角形"/>
            <p:cNvSpPr/>
            <p:nvPr/>
          </p:nvSpPr>
          <p:spPr>
            <a:xfrm>
              <a:off x="8358585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5" name="正方形"/>
            <p:cNvSpPr/>
            <p:nvPr/>
          </p:nvSpPr>
          <p:spPr>
            <a:xfrm>
              <a:off x="8880997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6" name="三角形"/>
            <p:cNvSpPr/>
            <p:nvPr/>
          </p:nvSpPr>
          <p:spPr>
            <a:xfrm>
              <a:off x="8880997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7" name="正方形"/>
            <p:cNvSpPr/>
            <p:nvPr/>
          </p:nvSpPr>
          <p:spPr>
            <a:xfrm>
              <a:off x="8358585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8" name="圓形"/>
            <p:cNvSpPr/>
            <p:nvPr/>
          </p:nvSpPr>
          <p:spPr>
            <a:xfrm>
              <a:off x="8358587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9" name="圓形"/>
            <p:cNvSpPr/>
            <p:nvPr/>
          </p:nvSpPr>
          <p:spPr>
            <a:xfrm>
              <a:off x="9925820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0" name="三角形"/>
            <p:cNvSpPr/>
            <p:nvPr/>
          </p:nvSpPr>
          <p:spPr>
            <a:xfrm>
              <a:off x="992582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1" name="正方形"/>
            <p:cNvSpPr/>
            <p:nvPr/>
          </p:nvSpPr>
          <p:spPr>
            <a:xfrm>
              <a:off x="9403408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2" name="三角形"/>
            <p:cNvSpPr/>
            <p:nvPr/>
          </p:nvSpPr>
          <p:spPr>
            <a:xfrm>
              <a:off x="9403408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3" name="正方形"/>
            <p:cNvSpPr/>
            <p:nvPr/>
          </p:nvSpPr>
          <p:spPr>
            <a:xfrm>
              <a:off x="9925820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4" name="三角形"/>
            <p:cNvSpPr/>
            <p:nvPr/>
          </p:nvSpPr>
          <p:spPr>
            <a:xfrm>
              <a:off x="9925820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5" name="正方形"/>
            <p:cNvSpPr/>
            <p:nvPr/>
          </p:nvSpPr>
          <p:spPr>
            <a:xfrm>
              <a:off x="9403408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6" name="圓形"/>
            <p:cNvSpPr/>
            <p:nvPr/>
          </p:nvSpPr>
          <p:spPr>
            <a:xfrm>
              <a:off x="9403410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7" name="圓形"/>
            <p:cNvSpPr/>
            <p:nvPr/>
          </p:nvSpPr>
          <p:spPr>
            <a:xfrm>
              <a:off x="9925818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8" name="正方形"/>
            <p:cNvSpPr/>
            <p:nvPr/>
          </p:nvSpPr>
          <p:spPr>
            <a:xfrm>
              <a:off x="9925818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9" name="圓形"/>
            <p:cNvSpPr/>
            <p:nvPr/>
          </p:nvSpPr>
          <p:spPr>
            <a:xfrm>
              <a:off x="8880997" y="54187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0" name="三角形"/>
            <p:cNvSpPr/>
            <p:nvPr/>
          </p:nvSpPr>
          <p:spPr>
            <a:xfrm>
              <a:off x="8358585" y="541877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1" name="正方形"/>
            <p:cNvSpPr/>
            <p:nvPr/>
          </p:nvSpPr>
          <p:spPr>
            <a:xfrm>
              <a:off x="7836174" y="54187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2" name="三角形"/>
            <p:cNvSpPr/>
            <p:nvPr/>
          </p:nvSpPr>
          <p:spPr>
            <a:xfrm>
              <a:off x="7836174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3" name="正方形"/>
            <p:cNvSpPr/>
            <p:nvPr/>
          </p:nvSpPr>
          <p:spPr>
            <a:xfrm>
              <a:off x="7836174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4" name="圓形"/>
            <p:cNvSpPr/>
            <p:nvPr/>
          </p:nvSpPr>
          <p:spPr>
            <a:xfrm>
              <a:off x="7836175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5" name="圓形"/>
            <p:cNvSpPr/>
            <p:nvPr/>
          </p:nvSpPr>
          <p:spPr>
            <a:xfrm>
              <a:off x="7313761" y="10837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6" name="正方形"/>
            <p:cNvSpPr/>
            <p:nvPr/>
          </p:nvSpPr>
          <p:spPr>
            <a:xfrm>
              <a:off x="7313761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7" name="三角形"/>
            <p:cNvSpPr/>
            <p:nvPr/>
          </p:nvSpPr>
          <p:spPr>
            <a:xfrm>
              <a:off x="7313761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8" name="圓形"/>
            <p:cNvSpPr/>
            <p:nvPr/>
          </p:nvSpPr>
          <p:spPr>
            <a:xfrm>
              <a:off x="6268939" y="162563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9" name="正方形"/>
            <p:cNvSpPr/>
            <p:nvPr/>
          </p:nvSpPr>
          <p:spPr>
            <a:xfrm>
              <a:off x="6791349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0" name="三角形"/>
            <p:cNvSpPr/>
            <p:nvPr/>
          </p:nvSpPr>
          <p:spPr>
            <a:xfrm>
              <a:off x="6791349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1" name="圓形"/>
            <p:cNvSpPr/>
            <p:nvPr/>
          </p:nvSpPr>
          <p:spPr>
            <a:xfrm>
              <a:off x="6791351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2" name="正方形"/>
            <p:cNvSpPr/>
            <p:nvPr/>
          </p:nvSpPr>
          <p:spPr>
            <a:xfrm>
              <a:off x="679135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3" name="三角形"/>
            <p:cNvSpPr/>
            <p:nvPr/>
          </p:nvSpPr>
          <p:spPr>
            <a:xfrm>
              <a:off x="679135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4" name="圓形"/>
            <p:cNvSpPr/>
            <p:nvPr/>
          </p:nvSpPr>
          <p:spPr>
            <a:xfrm>
              <a:off x="5746528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5" name="正方形"/>
            <p:cNvSpPr/>
            <p:nvPr/>
          </p:nvSpPr>
          <p:spPr>
            <a:xfrm>
              <a:off x="6268939" y="2709387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6" name="三角形"/>
            <p:cNvSpPr/>
            <p:nvPr/>
          </p:nvSpPr>
          <p:spPr>
            <a:xfrm>
              <a:off x="6268939" y="2167510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7" name="圓形"/>
            <p:cNvSpPr/>
            <p:nvPr/>
          </p:nvSpPr>
          <p:spPr>
            <a:xfrm>
              <a:off x="6268939" y="1"/>
              <a:ext cx="85991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8" name="正方形"/>
            <p:cNvSpPr/>
            <p:nvPr/>
          </p:nvSpPr>
          <p:spPr>
            <a:xfrm>
              <a:off x="6268939" y="108375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9" name="三角形"/>
            <p:cNvSpPr/>
            <p:nvPr/>
          </p:nvSpPr>
          <p:spPr>
            <a:xfrm>
              <a:off x="6268939" y="541878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0" name="圓形"/>
            <p:cNvSpPr/>
            <p:nvPr/>
          </p:nvSpPr>
          <p:spPr>
            <a:xfrm>
              <a:off x="5224116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1" name="正方形"/>
            <p:cNvSpPr/>
            <p:nvPr/>
          </p:nvSpPr>
          <p:spPr>
            <a:xfrm>
              <a:off x="5746527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2" name="三角形"/>
            <p:cNvSpPr/>
            <p:nvPr/>
          </p:nvSpPr>
          <p:spPr>
            <a:xfrm>
              <a:off x="5746527" y="1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3" name="正方形"/>
            <p:cNvSpPr/>
            <p:nvPr/>
          </p:nvSpPr>
          <p:spPr>
            <a:xfrm>
              <a:off x="7313762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4" name="三角形"/>
            <p:cNvSpPr/>
            <p:nvPr/>
          </p:nvSpPr>
          <p:spPr>
            <a:xfrm>
              <a:off x="7313762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5" name="正方形"/>
            <p:cNvSpPr/>
            <p:nvPr/>
          </p:nvSpPr>
          <p:spPr>
            <a:xfrm>
              <a:off x="6791351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6" name="圓形"/>
            <p:cNvSpPr/>
            <p:nvPr/>
          </p:nvSpPr>
          <p:spPr>
            <a:xfrm>
              <a:off x="6791351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7" name="正方形"/>
            <p:cNvSpPr/>
            <p:nvPr/>
          </p:nvSpPr>
          <p:spPr>
            <a:xfrm>
              <a:off x="5746527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8" name="三角形"/>
            <p:cNvSpPr/>
            <p:nvPr/>
          </p:nvSpPr>
          <p:spPr>
            <a:xfrm>
              <a:off x="5746527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9" name="正方形"/>
            <p:cNvSpPr/>
            <p:nvPr/>
          </p:nvSpPr>
          <p:spPr>
            <a:xfrm>
              <a:off x="5224116" y="1083755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0" name="圓形"/>
            <p:cNvSpPr/>
            <p:nvPr/>
          </p:nvSpPr>
          <p:spPr>
            <a:xfrm>
              <a:off x="5224116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1" name="正方形"/>
            <p:cNvSpPr/>
            <p:nvPr/>
          </p:nvSpPr>
          <p:spPr>
            <a:xfrm>
              <a:off x="5746527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2" name="圓形"/>
            <p:cNvSpPr/>
            <p:nvPr/>
          </p:nvSpPr>
          <p:spPr>
            <a:xfrm>
              <a:off x="5224116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3" name="正方形"/>
            <p:cNvSpPr/>
            <p:nvPr/>
          </p:nvSpPr>
          <p:spPr>
            <a:xfrm>
              <a:off x="5224116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4" name="三角形"/>
            <p:cNvSpPr/>
            <p:nvPr/>
          </p:nvSpPr>
          <p:spPr>
            <a:xfrm>
              <a:off x="5224116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5" name="正方形"/>
            <p:cNvSpPr/>
            <p:nvPr/>
          </p:nvSpPr>
          <p:spPr>
            <a:xfrm>
              <a:off x="5224116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6" name="圓形"/>
            <p:cNvSpPr/>
            <p:nvPr/>
          </p:nvSpPr>
          <p:spPr>
            <a:xfrm>
              <a:off x="6268939" y="4335020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7" name="三角形"/>
            <p:cNvSpPr/>
            <p:nvPr/>
          </p:nvSpPr>
          <p:spPr>
            <a:xfrm>
              <a:off x="6268939" y="4876897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8" name="正方形"/>
            <p:cNvSpPr/>
            <p:nvPr/>
          </p:nvSpPr>
          <p:spPr>
            <a:xfrm>
              <a:off x="5746527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9" name="三角形"/>
            <p:cNvSpPr/>
            <p:nvPr/>
          </p:nvSpPr>
          <p:spPr>
            <a:xfrm>
              <a:off x="5746527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0" name="正方形"/>
            <p:cNvSpPr/>
            <p:nvPr/>
          </p:nvSpPr>
          <p:spPr>
            <a:xfrm>
              <a:off x="6268939" y="3793142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1" name="三角形"/>
            <p:cNvSpPr/>
            <p:nvPr/>
          </p:nvSpPr>
          <p:spPr>
            <a:xfrm>
              <a:off x="6268939" y="3251265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2" name="正方形"/>
            <p:cNvSpPr/>
            <p:nvPr/>
          </p:nvSpPr>
          <p:spPr>
            <a:xfrm>
              <a:off x="5746527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3" name="圓形"/>
            <p:cNvSpPr/>
            <p:nvPr/>
          </p:nvSpPr>
          <p:spPr>
            <a:xfrm>
              <a:off x="5746529" y="3793142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4" name="圓形"/>
            <p:cNvSpPr/>
            <p:nvPr/>
          </p:nvSpPr>
          <p:spPr>
            <a:xfrm>
              <a:off x="7313762" y="487689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5" name="三角形"/>
            <p:cNvSpPr/>
            <p:nvPr/>
          </p:nvSpPr>
          <p:spPr>
            <a:xfrm>
              <a:off x="731376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6" name="正方形"/>
            <p:cNvSpPr/>
            <p:nvPr/>
          </p:nvSpPr>
          <p:spPr>
            <a:xfrm>
              <a:off x="6791351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7" name="三角形"/>
            <p:cNvSpPr/>
            <p:nvPr/>
          </p:nvSpPr>
          <p:spPr>
            <a:xfrm>
              <a:off x="6791351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8" name="正方形"/>
            <p:cNvSpPr/>
            <p:nvPr/>
          </p:nvSpPr>
          <p:spPr>
            <a:xfrm>
              <a:off x="7313762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9" name="三角形"/>
            <p:cNvSpPr/>
            <p:nvPr/>
          </p:nvSpPr>
          <p:spPr>
            <a:xfrm>
              <a:off x="7313762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0" name="正方形"/>
            <p:cNvSpPr/>
            <p:nvPr/>
          </p:nvSpPr>
          <p:spPr>
            <a:xfrm>
              <a:off x="6791351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1" name="圓形"/>
            <p:cNvSpPr/>
            <p:nvPr/>
          </p:nvSpPr>
          <p:spPr>
            <a:xfrm>
              <a:off x="6791352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2" name="圓形"/>
            <p:cNvSpPr/>
            <p:nvPr/>
          </p:nvSpPr>
          <p:spPr>
            <a:xfrm>
              <a:off x="7313761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3" name="正方形"/>
            <p:cNvSpPr/>
            <p:nvPr/>
          </p:nvSpPr>
          <p:spPr>
            <a:xfrm>
              <a:off x="731376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4" name="圓形"/>
            <p:cNvSpPr/>
            <p:nvPr/>
          </p:nvSpPr>
          <p:spPr>
            <a:xfrm>
              <a:off x="6268939" y="541877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5" name="三角形"/>
            <p:cNvSpPr/>
            <p:nvPr/>
          </p:nvSpPr>
          <p:spPr>
            <a:xfrm>
              <a:off x="5746527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6" name="正方形"/>
            <p:cNvSpPr/>
            <p:nvPr/>
          </p:nvSpPr>
          <p:spPr>
            <a:xfrm>
              <a:off x="5224116" y="541877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7" name="三角形"/>
            <p:cNvSpPr/>
            <p:nvPr/>
          </p:nvSpPr>
          <p:spPr>
            <a:xfrm>
              <a:off x="5224116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8" name="正方形"/>
            <p:cNvSpPr/>
            <p:nvPr/>
          </p:nvSpPr>
          <p:spPr>
            <a:xfrm>
              <a:off x="5224116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9" name="圓形"/>
            <p:cNvSpPr/>
            <p:nvPr/>
          </p:nvSpPr>
          <p:spPr>
            <a:xfrm>
              <a:off x="5224117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0" name="圓形"/>
            <p:cNvSpPr/>
            <p:nvPr/>
          </p:nvSpPr>
          <p:spPr>
            <a:xfrm>
              <a:off x="15177149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1" name="正方形"/>
            <p:cNvSpPr/>
            <p:nvPr/>
          </p:nvSpPr>
          <p:spPr>
            <a:xfrm>
              <a:off x="15177149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2" name="三角形"/>
            <p:cNvSpPr/>
            <p:nvPr/>
          </p:nvSpPr>
          <p:spPr>
            <a:xfrm>
              <a:off x="15177149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3" name="圓形"/>
            <p:cNvSpPr/>
            <p:nvPr/>
          </p:nvSpPr>
          <p:spPr>
            <a:xfrm>
              <a:off x="14132328" y="758628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4" name="正方形"/>
            <p:cNvSpPr/>
            <p:nvPr/>
          </p:nvSpPr>
          <p:spPr>
            <a:xfrm>
              <a:off x="14654738" y="758628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5" name="三角形"/>
            <p:cNvSpPr/>
            <p:nvPr/>
          </p:nvSpPr>
          <p:spPr>
            <a:xfrm>
              <a:off x="14654738" y="7044409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6" name="圓形"/>
            <p:cNvSpPr/>
            <p:nvPr/>
          </p:nvSpPr>
          <p:spPr>
            <a:xfrm>
              <a:off x="14654738" y="812816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7" name="正方形"/>
            <p:cNvSpPr/>
            <p:nvPr/>
          </p:nvSpPr>
          <p:spPr>
            <a:xfrm>
              <a:off x="14654738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8" name="三角形"/>
            <p:cNvSpPr/>
            <p:nvPr/>
          </p:nvSpPr>
          <p:spPr>
            <a:xfrm>
              <a:off x="14654738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9" name="圓形"/>
            <p:cNvSpPr/>
            <p:nvPr/>
          </p:nvSpPr>
          <p:spPr>
            <a:xfrm>
              <a:off x="13609916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0" name="正方形"/>
            <p:cNvSpPr/>
            <p:nvPr/>
          </p:nvSpPr>
          <p:spPr>
            <a:xfrm>
              <a:off x="14132326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1" name="三角形"/>
            <p:cNvSpPr/>
            <p:nvPr/>
          </p:nvSpPr>
          <p:spPr>
            <a:xfrm>
              <a:off x="14132326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2" name="圓形"/>
            <p:cNvSpPr/>
            <p:nvPr/>
          </p:nvSpPr>
          <p:spPr>
            <a:xfrm>
              <a:off x="14132328" y="5960655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3" name="正方形"/>
            <p:cNvSpPr/>
            <p:nvPr/>
          </p:nvSpPr>
          <p:spPr>
            <a:xfrm>
              <a:off x="14132328" y="7044409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4" name="三角形"/>
            <p:cNvSpPr/>
            <p:nvPr/>
          </p:nvSpPr>
          <p:spPr>
            <a:xfrm>
              <a:off x="14132328" y="650253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5" name="圓形"/>
            <p:cNvSpPr/>
            <p:nvPr/>
          </p:nvSpPr>
          <p:spPr>
            <a:xfrm>
              <a:off x="13087505" y="6502531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6" name="正方形"/>
            <p:cNvSpPr/>
            <p:nvPr/>
          </p:nvSpPr>
          <p:spPr>
            <a:xfrm>
              <a:off x="13609916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7" name="三角形"/>
            <p:cNvSpPr/>
            <p:nvPr/>
          </p:nvSpPr>
          <p:spPr>
            <a:xfrm>
              <a:off x="13609916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8" name="正方形"/>
            <p:cNvSpPr/>
            <p:nvPr/>
          </p:nvSpPr>
          <p:spPr>
            <a:xfrm>
              <a:off x="15177151" y="650253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9" name="三角形"/>
            <p:cNvSpPr/>
            <p:nvPr/>
          </p:nvSpPr>
          <p:spPr>
            <a:xfrm>
              <a:off x="15177151" y="596065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0" name="正方形"/>
            <p:cNvSpPr/>
            <p:nvPr/>
          </p:nvSpPr>
          <p:spPr>
            <a:xfrm>
              <a:off x="14654739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1" name="圓形"/>
            <p:cNvSpPr/>
            <p:nvPr/>
          </p:nvSpPr>
          <p:spPr>
            <a:xfrm>
              <a:off x="14654739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2" name="正方形"/>
            <p:cNvSpPr/>
            <p:nvPr/>
          </p:nvSpPr>
          <p:spPr>
            <a:xfrm>
              <a:off x="13609916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3" name="三角形"/>
            <p:cNvSpPr/>
            <p:nvPr/>
          </p:nvSpPr>
          <p:spPr>
            <a:xfrm>
              <a:off x="13609916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4" name="正方形"/>
            <p:cNvSpPr/>
            <p:nvPr/>
          </p:nvSpPr>
          <p:spPr>
            <a:xfrm>
              <a:off x="13087505" y="7044408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5" name="圓形"/>
            <p:cNvSpPr/>
            <p:nvPr/>
          </p:nvSpPr>
          <p:spPr>
            <a:xfrm>
              <a:off x="13087505" y="7586286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6" name="正方形"/>
            <p:cNvSpPr/>
            <p:nvPr/>
          </p:nvSpPr>
          <p:spPr>
            <a:xfrm>
              <a:off x="13609916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7" name="圓形"/>
            <p:cNvSpPr/>
            <p:nvPr/>
          </p:nvSpPr>
          <p:spPr>
            <a:xfrm>
              <a:off x="13087505" y="8128164"/>
              <a:ext cx="85991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8" name="正方形"/>
            <p:cNvSpPr/>
            <p:nvPr/>
          </p:nvSpPr>
          <p:spPr>
            <a:xfrm>
              <a:off x="13087505" y="9211919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9" name="三角形"/>
            <p:cNvSpPr/>
            <p:nvPr/>
          </p:nvSpPr>
          <p:spPr>
            <a:xfrm>
              <a:off x="13087505" y="8670041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0" name="正方形"/>
            <p:cNvSpPr/>
            <p:nvPr/>
          </p:nvSpPr>
          <p:spPr>
            <a:xfrm>
              <a:off x="13087505" y="5960654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1" name="圓形"/>
            <p:cNvSpPr/>
            <p:nvPr/>
          </p:nvSpPr>
          <p:spPr>
            <a:xfrm>
              <a:off x="14132326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2" name="三角形"/>
            <p:cNvSpPr/>
            <p:nvPr/>
          </p:nvSpPr>
          <p:spPr>
            <a:xfrm>
              <a:off x="14132326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3" name="正方形"/>
            <p:cNvSpPr/>
            <p:nvPr/>
          </p:nvSpPr>
          <p:spPr>
            <a:xfrm>
              <a:off x="13609915" y="10837551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4" name="三角形"/>
            <p:cNvSpPr/>
            <p:nvPr/>
          </p:nvSpPr>
          <p:spPr>
            <a:xfrm>
              <a:off x="13609915" y="10295674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5" name="正方形"/>
            <p:cNvSpPr/>
            <p:nvPr/>
          </p:nvSpPr>
          <p:spPr>
            <a:xfrm>
              <a:off x="14132328" y="975379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6" name="三角形"/>
            <p:cNvSpPr/>
            <p:nvPr/>
          </p:nvSpPr>
          <p:spPr>
            <a:xfrm>
              <a:off x="14132328" y="9211919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7" name="正方形"/>
            <p:cNvSpPr/>
            <p:nvPr/>
          </p:nvSpPr>
          <p:spPr>
            <a:xfrm>
              <a:off x="13609916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8" name="圓形"/>
            <p:cNvSpPr/>
            <p:nvPr/>
          </p:nvSpPr>
          <p:spPr>
            <a:xfrm>
              <a:off x="13609916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9" name="正方形"/>
            <p:cNvSpPr/>
            <p:nvPr/>
          </p:nvSpPr>
          <p:spPr>
            <a:xfrm>
              <a:off x="15177151" y="10295673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0" name="三角形"/>
            <p:cNvSpPr/>
            <p:nvPr/>
          </p:nvSpPr>
          <p:spPr>
            <a:xfrm>
              <a:off x="15177151" y="9753796"/>
              <a:ext cx="85991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1" name="正方形"/>
            <p:cNvSpPr/>
            <p:nvPr/>
          </p:nvSpPr>
          <p:spPr>
            <a:xfrm>
              <a:off x="14654739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2" name="圓形"/>
            <p:cNvSpPr/>
            <p:nvPr/>
          </p:nvSpPr>
          <p:spPr>
            <a:xfrm>
              <a:off x="14654741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3" name="圓形"/>
            <p:cNvSpPr/>
            <p:nvPr/>
          </p:nvSpPr>
          <p:spPr>
            <a:xfrm>
              <a:off x="15177149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4" name="正方形"/>
            <p:cNvSpPr/>
            <p:nvPr/>
          </p:nvSpPr>
          <p:spPr>
            <a:xfrm>
              <a:off x="15177149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5" name="三角形"/>
            <p:cNvSpPr/>
            <p:nvPr/>
          </p:nvSpPr>
          <p:spPr>
            <a:xfrm>
              <a:off x="13087505" y="10837552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6" name="正方形"/>
            <p:cNvSpPr/>
            <p:nvPr/>
          </p:nvSpPr>
          <p:spPr>
            <a:xfrm>
              <a:off x="13087505" y="9753796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7" name="圓形"/>
            <p:cNvSpPr/>
            <p:nvPr/>
          </p:nvSpPr>
          <p:spPr>
            <a:xfrm>
              <a:off x="13087506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8" name="圓形"/>
            <p:cNvSpPr/>
            <p:nvPr/>
          </p:nvSpPr>
          <p:spPr>
            <a:xfrm>
              <a:off x="12565091" y="704440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9" name="正方形"/>
            <p:cNvSpPr/>
            <p:nvPr/>
          </p:nvSpPr>
          <p:spPr>
            <a:xfrm>
              <a:off x="12565091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0" name="三角形"/>
            <p:cNvSpPr/>
            <p:nvPr/>
          </p:nvSpPr>
          <p:spPr>
            <a:xfrm>
              <a:off x="12565091" y="758628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1" name="圓形"/>
            <p:cNvSpPr/>
            <p:nvPr/>
          </p:nvSpPr>
          <p:spPr>
            <a:xfrm>
              <a:off x="11520269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2" name="正方形"/>
            <p:cNvSpPr/>
            <p:nvPr/>
          </p:nvSpPr>
          <p:spPr>
            <a:xfrm>
              <a:off x="12042679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3" name="三角形"/>
            <p:cNvSpPr/>
            <p:nvPr/>
          </p:nvSpPr>
          <p:spPr>
            <a:xfrm>
              <a:off x="12042679" y="704440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4" name="圓形"/>
            <p:cNvSpPr/>
            <p:nvPr/>
          </p:nvSpPr>
          <p:spPr>
            <a:xfrm>
              <a:off x="12042681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5" name="正方形"/>
            <p:cNvSpPr/>
            <p:nvPr/>
          </p:nvSpPr>
          <p:spPr>
            <a:xfrm>
              <a:off x="12042681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6" name="三角形"/>
            <p:cNvSpPr/>
            <p:nvPr/>
          </p:nvSpPr>
          <p:spPr>
            <a:xfrm>
              <a:off x="12042681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7" name="圓形"/>
            <p:cNvSpPr/>
            <p:nvPr/>
          </p:nvSpPr>
          <p:spPr>
            <a:xfrm>
              <a:off x="10997858" y="867004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8" name="正方形"/>
            <p:cNvSpPr/>
            <p:nvPr/>
          </p:nvSpPr>
          <p:spPr>
            <a:xfrm>
              <a:off x="11520269" y="867004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9" name="三角形"/>
            <p:cNvSpPr/>
            <p:nvPr/>
          </p:nvSpPr>
          <p:spPr>
            <a:xfrm>
              <a:off x="11520269" y="812816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0" name="圓形"/>
            <p:cNvSpPr/>
            <p:nvPr/>
          </p:nvSpPr>
          <p:spPr>
            <a:xfrm>
              <a:off x="11520269" y="59606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1" name="正方形"/>
            <p:cNvSpPr/>
            <p:nvPr/>
          </p:nvSpPr>
          <p:spPr>
            <a:xfrm>
              <a:off x="11520269" y="704440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2" name="三角形"/>
            <p:cNvSpPr/>
            <p:nvPr/>
          </p:nvSpPr>
          <p:spPr>
            <a:xfrm>
              <a:off x="11520269" y="650253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3" name="圓形"/>
            <p:cNvSpPr/>
            <p:nvPr/>
          </p:nvSpPr>
          <p:spPr>
            <a:xfrm>
              <a:off x="10475447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4" name="正方形"/>
            <p:cNvSpPr/>
            <p:nvPr/>
          </p:nvSpPr>
          <p:spPr>
            <a:xfrm>
              <a:off x="10997858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5" name="三角形"/>
            <p:cNvSpPr/>
            <p:nvPr/>
          </p:nvSpPr>
          <p:spPr>
            <a:xfrm>
              <a:off x="10997858" y="59606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6" name="正方形"/>
            <p:cNvSpPr/>
            <p:nvPr/>
          </p:nvSpPr>
          <p:spPr>
            <a:xfrm>
              <a:off x="12565092" y="650253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7" name="三角形"/>
            <p:cNvSpPr/>
            <p:nvPr/>
          </p:nvSpPr>
          <p:spPr>
            <a:xfrm>
              <a:off x="12565092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8" name="正方形"/>
            <p:cNvSpPr/>
            <p:nvPr/>
          </p:nvSpPr>
          <p:spPr>
            <a:xfrm>
              <a:off x="12042681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9" name="圓形"/>
            <p:cNvSpPr/>
            <p:nvPr/>
          </p:nvSpPr>
          <p:spPr>
            <a:xfrm>
              <a:off x="12042681" y="650253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0" name="正方形"/>
            <p:cNvSpPr/>
            <p:nvPr/>
          </p:nvSpPr>
          <p:spPr>
            <a:xfrm>
              <a:off x="10997858" y="758628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1" name="三角形"/>
            <p:cNvSpPr/>
            <p:nvPr/>
          </p:nvSpPr>
          <p:spPr>
            <a:xfrm>
              <a:off x="10997858" y="704440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2" name="正方形"/>
            <p:cNvSpPr/>
            <p:nvPr/>
          </p:nvSpPr>
          <p:spPr>
            <a:xfrm>
              <a:off x="10475446" y="704440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3" name="圓形"/>
            <p:cNvSpPr/>
            <p:nvPr/>
          </p:nvSpPr>
          <p:spPr>
            <a:xfrm>
              <a:off x="10475447" y="758628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4" name="正方形"/>
            <p:cNvSpPr/>
            <p:nvPr/>
          </p:nvSpPr>
          <p:spPr>
            <a:xfrm>
              <a:off x="10997858" y="812816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5" name="圓形"/>
            <p:cNvSpPr/>
            <p:nvPr/>
          </p:nvSpPr>
          <p:spPr>
            <a:xfrm>
              <a:off x="10475447" y="812816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6" name="正方形"/>
            <p:cNvSpPr/>
            <p:nvPr/>
          </p:nvSpPr>
          <p:spPr>
            <a:xfrm>
              <a:off x="10475447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7" name="三角形"/>
            <p:cNvSpPr/>
            <p:nvPr/>
          </p:nvSpPr>
          <p:spPr>
            <a:xfrm>
              <a:off x="10475447" y="867004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8" name="正方形"/>
            <p:cNvSpPr/>
            <p:nvPr/>
          </p:nvSpPr>
          <p:spPr>
            <a:xfrm>
              <a:off x="10475447" y="59606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9" name="圓形"/>
            <p:cNvSpPr/>
            <p:nvPr/>
          </p:nvSpPr>
          <p:spPr>
            <a:xfrm>
              <a:off x="11520269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0" name="三角形"/>
            <p:cNvSpPr/>
            <p:nvPr/>
          </p:nvSpPr>
          <p:spPr>
            <a:xfrm>
              <a:off x="11520269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1" name="正方形"/>
            <p:cNvSpPr/>
            <p:nvPr/>
          </p:nvSpPr>
          <p:spPr>
            <a:xfrm>
              <a:off x="10997858" y="1083755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2" name="三角形"/>
            <p:cNvSpPr/>
            <p:nvPr/>
          </p:nvSpPr>
          <p:spPr>
            <a:xfrm>
              <a:off x="10997858" y="1029567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3" name="正方形"/>
            <p:cNvSpPr/>
            <p:nvPr/>
          </p:nvSpPr>
          <p:spPr>
            <a:xfrm>
              <a:off x="11520269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4" name="三角形"/>
            <p:cNvSpPr/>
            <p:nvPr/>
          </p:nvSpPr>
          <p:spPr>
            <a:xfrm>
              <a:off x="11520269" y="9211919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5" name="正方形"/>
            <p:cNvSpPr/>
            <p:nvPr/>
          </p:nvSpPr>
          <p:spPr>
            <a:xfrm>
              <a:off x="10997858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6" name="圓形"/>
            <p:cNvSpPr/>
            <p:nvPr/>
          </p:nvSpPr>
          <p:spPr>
            <a:xfrm>
              <a:off x="10997859" y="975379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7" name="圓形"/>
            <p:cNvSpPr/>
            <p:nvPr/>
          </p:nvSpPr>
          <p:spPr>
            <a:xfrm>
              <a:off x="12565092" y="1083755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8" name="三角形"/>
            <p:cNvSpPr/>
            <p:nvPr/>
          </p:nvSpPr>
          <p:spPr>
            <a:xfrm>
              <a:off x="12042681" y="1083755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9" name="正方形"/>
            <p:cNvSpPr/>
            <p:nvPr/>
          </p:nvSpPr>
          <p:spPr>
            <a:xfrm>
              <a:off x="12565092" y="1029567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0" name="三角形"/>
            <p:cNvSpPr/>
            <p:nvPr/>
          </p:nvSpPr>
          <p:spPr>
            <a:xfrm>
              <a:off x="12565092" y="9753796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1" name="正方形"/>
            <p:cNvSpPr/>
            <p:nvPr/>
          </p:nvSpPr>
          <p:spPr>
            <a:xfrm>
              <a:off x="12042681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2" name="圓形"/>
            <p:cNvSpPr/>
            <p:nvPr/>
          </p:nvSpPr>
          <p:spPr>
            <a:xfrm>
              <a:off x="12042682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3" name="圓形"/>
            <p:cNvSpPr/>
            <p:nvPr/>
          </p:nvSpPr>
          <p:spPr>
            <a:xfrm>
              <a:off x="12565091" y="8670042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4" name="正方形"/>
            <p:cNvSpPr/>
            <p:nvPr/>
          </p:nvSpPr>
          <p:spPr>
            <a:xfrm>
              <a:off x="12565091" y="9211919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5" name="三角形"/>
            <p:cNvSpPr/>
            <p:nvPr/>
          </p:nvSpPr>
          <p:spPr>
            <a:xfrm>
              <a:off x="10475446" y="1083755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6" name="正方形"/>
            <p:cNvSpPr/>
            <p:nvPr/>
          </p:nvSpPr>
          <p:spPr>
            <a:xfrm>
              <a:off x="10475447" y="975379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7" name="圓形"/>
            <p:cNvSpPr/>
            <p:nvPr/>
          </p:nvSpPr>
          <p:spPr>
            <a:xfrm>
              <a:off x="10475448" y="10295674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8" name="圓形"/>
            <p:cNvSpPr/>
            <p:nvPr/>
          </p:nvSpPr>
          <p:spPr>
            <a:xfrm>
              <a:off x="16221975" y="867004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9" name="圓形"/>
            <p:cNvSpPr/>
            <p:nvPr/>
          </p:nvSpPr>
          <p:spPr>
            <a:xfrm>
              <a:off x="15699564" y="650253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0" name="正方形"/>
            <p:cNvSpPr/>
            <p:nvPr/>
          </p:nvSpPr>
          <p:spPr>
            <a:xfrm>
              <a:off x="16221974" y="650253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1" name="三角形"/>
            <p:cNvSpPr/>
            <p:nvPr/>
          </p:nvSpPr>
          <p:spPr>
            <a:xfrm>
              <a:off x="16221974" y="59606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2" name="正方形"/>
            <p:cNvSpPr/>
            <p:nvPr/>
          </p:nvSpPr>
          <p:spPr>
            <a:xfrm>
              <a:off x="16221974" y="758628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3" name="三角形"/>
            <p:cNvSpPr/>
            <p:nvPr/>
          </p:nvSpPr>
          <p:spPr>
            <a:xfrm>
              <a:off x="16221974" y="704440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4" name="正方形"/>
            <p:cNvSpPr/>
            <p:nvPr/>
          </p:nvSpPr>
          <p:spPr>
            <a:xfrm>
              <a:off x="15699562" y="704440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5" name="圓形"/>
            <p:cNvSpPr/>
            <p:nvPr/>
          </p:nvSpPr>
          <p:spPr>
            <a:xfrm>
              <a:off x="15699564" y="758628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6" name="正方形"/>
            <p:cNvSpPr/>
            <p:nvPr/>
          </p:nvSpPr>
          <p:spPr>
            <a:xfrm>
              <a:off x="16221974" y="812816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7" name="圓形"/>
            <p:cNvSpPr/>
            <p:nvPr/>
          </p:nvSpPr>
          <p:spPr>
            <a:xfrm>
              <a:off x="15699564" y="812816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8" name="正方形"/>
            <p:cNvSpPr/>
            <p:nvPr/>
          </p:nvSpPr>
          <p:spPr>
            <a:xfrm>
              <a:off x="15699564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9" name="三角形"/>
            <p:cNvSpPr/>
            <p:nvPr/>
          </p:nvSpPr>
          <p:spPr>
            <a:xfrm>
              <a:off x="15699564" y="867004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0" name="正方形"/>
            <p:cNvSpPr/>
            <p:nvPr/>
          </p:nvSpPr>
          <p:spPr>
            <a:xfrm>
              <a:off x="15699564" y="596065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1" name="三角形"/>
            <p:cNvSpPr/>
            <p:nvPr/>
          </p:nvSpPr>
          <p:spPr>
            <a:xfrm>
              <a:off x="16221974" y="1029567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2" name="正方形"/>
            <p:cNvSpPr/>
            <p:nvPr/>
          </p:nvSpPr>
          <p:spPr>
            <a:xfrm>
              <a:off x="16221974" y="921191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3" name="圓形"/>
            <p:cNvSpPr/>
            <p:nvPr/>
          </p:nvSpPr>
          <p:spPr>
            <a:xfrm>
              <a:off x="16221975" y="9753796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4" name="正方形"/>
            <p:cNvSpPr/>
            <p:nvPr/>
          </p:nvSpPr>
          <p:spPr>
            <a:xfrm>
              <a:off x="15699564" y="9753796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5" name="圓形"/>
            <p:cNvSpPr/>
            <p:nvPr/>
          </p:nvSpPr>
          <p:spPr>
            <a:xfrm>
              <a:off x="15699564" y="1029567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6" name="圓形"/>
            <p:cNvSpPr/>
            <p:nvPr/>
          </p:nvSpPr>
          <p:spPr>
            <a:xfrm>
              <a:off x="15173504" y="108375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7" name="正方形"/>
            <p:cNvSpPr/>
            <p:nvPr/>
          </p:nvSpPr>
          <p:spPr>
            <a:xfrm>
              <a:off x="15173504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8" name="三角形"/>
            <p:cNvSpPr/>
            <p:nvPr/>
          </p:nvSpPr>
          <p:spPr>
            <a:xfrm>
              <a:off x="15173504" y="1625633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9" name="圓形"/>
            <p:cNvSpPr/>
            <p:nvPr/>
          </p:nvSpPr>
          <p:spPr>
            <a:xfrm>
              <a:off x="14128681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0" name="正方形"/>
            <p:cNvSpPr/>
            <p:nvPr/>
          </p:nvSpPr>
          <p:spPr>
            <a:xfrm>
              <a:off x="14651093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1" name="三角形"/>
            <p:cNvSpPr/>
            <p:nvPr/>
          </p:nvSpPr>
          <p:spPr>
            <a:xfrm>
              <a:off x="14651093" y="108375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2" name="圓形"/>
            <p:cNvSpPr/>
            <p:nvPr/>
          </p:nvSpPr>
          <p:spPr>
            <a:xfrm>
              <a:off x="14651093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3" name="正方形"/>
            <p:cNvSpPr/>
            <p:nvPr/>
          </p:nvSpPr>
          <p:spPr>
            <a:xfrm>
              <a:off x="14651093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4" name="三角形"/>
            <p:cNvSpPr/>
            <p:nvPr/>
          </p:nvSpPr>
          <p:spPr>
            <a:xfrm>
              <a:off x="14651093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5" name="圓形"/>
            <p:cNvSpPr/>
            <p:nvPr/>
          </p:nvSpPr>
          <p:spPr>
            <a:xfrm>
              <a:off x="13606271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6" name="正方形"/>
            <p:cNvSpPr/>
            <p:nvPr/>
          </p:nvSpPr>
          <p:spPr>
            <a:xfrm>
              <a:off x="14128681" y="270938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7" name="三角形"/>
            <p:cNvSpPr/>
            <p:nvPr/>
          </p:nvSpPr>
          <p:spPr>
            <a:xfrm>
              <a:off x="14128681" y="216751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8" name="圓形"/>
            <p:cNvSpPr/>
            <p:nvPr/>
          </p:nvSpPr>
          <p:spPr>
            <a:xfrm>
              <a:off x="14128681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19" name="正方形"/>
            <p:cNvSpPr/>
            <p:nvPr/>
          </p:nvSpPr>
          <p:spPr>
            <a:xfrm>
              <a:off x="14128681" y="108375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0" name="三角形"/>
            <p:cNvSpPr/>
            <p:nvPr/>
          </p:nvSpPr>
          <p:spPr>
            <a:xfrm>
              <a:off x="14128681" y="54187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1" name="圓形"/>
            <p:cNvSpPr/>
            <p:nvPr/>
          </p:nvSpPr>
          <p:spPr>
            <a:xfrm>
              <a:off x="13083860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2" name="正方形"/>
            <p:cNvSpPr/>
            <p:nvPr/>
          </p:nvSpPr>
          <p:spPr>
            <a:xfrm>
              <a:off x="13606270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3" name="三角形"/>
            <p:cNvSpPr/>
            <p:nvPr/>
          </p:nvSpPr>
          <p:spPr>
            <a:xfrm>
              <a:off x="13606270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4" name="正方形"/>
            <p:cNvSpPr/>
            <p:nvPr/>
          </p:nvSpPr>
          <p:spPr>
            <a:xfrm>
              <a:off x="15173504" y="54187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5" name="三角形"/>
            <p:cNvSpPr/>
            <p:nvPr/>
          </p:nvSpPr>
          <p:spPr>
            <a:xfrm>
              <a:off x="15173504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6" name="正方形"/>
            <p:cNvSpPr/>
            <p:nvPr/>
          </p:nvSpPr>
          <p:spPr>
            <a:xfrm>
              <a:off x="14651093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7" name="圓形"/>
            <p:cNvSpPr/>
            <p:nvPr/>
          </p:nvSpPr>
          <p:spPr>
            <a:xfrm>
              <a:off x="14651094" y="54187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8" name="正方形"/>
            <p:cNvSpPr/>
            <p:nvPr/>
          </p:nvSpPr>
          <p:spPr>
            <a:xfrm>
              <a:off x="13606270" y="162563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29" name="三角形"/>
            <p:cNvSpPr/>
            <p:nvPr/>
          </p:nvSpPr>
          <p:spPr>
            <a:xfrm>
              <a:off x="13606270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0" name="正方形"/>
            <p:cNvSpPr/>
            <p:nvPr/>
          </p:nvSpPr>
          <p:spPr>
            <a:xfrm>
              <a:off x="13083858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1" name="圓形"/>
            <p:cNvSpPr/>
            <p:nvPr/>
          </p:nvSpPr>
          <p:spPr>
            <a:xfrm>
              <a:off x="13083860" y="162563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2" name="正方形"/>
            <p:cNvSpPr/>
            <p:nvPr/>
          </p:nvSpPr>
          <p:spPr>
            <a:xfrm>
              <a:off x="13606270" y="2167511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3" name="圓形"/>
            <p:cNvSpPr/>
            <p:nvPr/>
          </p:nvSpPr>
          <p:spPr>
            <a:xfrm>
              <a:off x="13083860" y="216751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4" name="正方形"/>
            <p:cNvSpPr/>
            <p:nvPr/>
          </p:nvSpPr>
          <p:spPr>
            <a:xfrm>
              <a:off x="13083860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5" name="三角形"/>
            <p:cNvSpPr/>
            <p:nvPr/>
          </p:nvSpPr>
          <p:spPr>
            <a:xfrm>
              <a:off x="13083860" y="270938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6" name="正方形"/>
            <p:cNvSpPr/>
            <p:nvPr/>
          </p:nvSpPr>
          <p:spPr>
            <a:xfrm>
              <a:off x="13083860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7" name="圓形"/>
            <p:cNvSpPr/>
            <p:nvPr/>
          </p:nvSpPr>
          <p:spPr>
            <a:xfrm>
              <a:off x="14128681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8" name="三角形"/>
            <p:cNvSpPr/>
            <p:nvPr/>
          </p:nvSpPr>
          <p:spPr>
            <a:xfrm>
              <a:off x="14128681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39" name="正方形"/>
            <p:cNvSpPr/>
            <p:nvPr/>
          </p:nvSpPr>
          <p:spPr>
            <a:xfrm>
              <a:off x="13606270" y="4876898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0" name="三角形"/>
            <p:cNvSpPr/>
            <p:nvPr/>
          </p:nvSpPr>
          <p:spPr>
            <a:xfrm>
              <a:off x="13606270" y="433502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1" name="正方形"/>
            <p:cNvSpPr/>
            <p:nvPr/>
          </p:nvSpPr>
          <p:spPr>
            <a:xfrm>
              <a:off x="14128681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2" name="三角形"/>
            <p:cNvSpPr/>
            <p:nvPr/>
          </p:nvSpPr>
          <p:spPr>
            <a:xfrm>
              <a:off x="14128681" y="325126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3" name="正方形"/>
            <p:cNvSpPr/>
            <p:nvPr/>
          </p:nvSpPr>
          <p:spPr>
            <a:xfrm>
              <a:off x="13606270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4" name="圓形"/>
            <p:cNvSpPr/>
            <p:nvPr/>
          </p:nvSpPr>
          <p:spPr>
            <a:xfrm>
              <a:off x="13606271" y="3793143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5" name="圓形"/>
            <p:cNvSpPr/>
            <p:nvPr/>
          </p:nvSpPr>
          <p:spPr>
            <a:xfrm>
              <a:off x="15173504" y="487689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6" name="三角形"/>
            <p:cNvSpPr/>
            <p:nvPr/>
          </p:nvSpPr>
          <p:spPr>
            <a:xfrm>
              <a:off x="15173504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7" name="正方形"/>
            <p:cNvSpPr/>
            <p:nvPr/>
          </p:nvSpPr>
          <p:spPr>
            <a:xfrm>
              <a:off x="14651093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8" name="三角形"/>
            <p:cNvSpPr/>
            <p:nvPr/>
          </p:nvSpPr>
          <p:spPr>
            <a:xfrm>
              <a:off x="14651093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49" name="正方形"/>
            <p:cNvSpPr/>
            <p:nvPr/>
          </p:nvSpPr>
          <p:spPr>
            <a:xfrm>
              <a:off x="15173506" y="433502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0" name="三角形"/>
            <p:cNvSpPr/>
            <p:nvPr/>
          </p:nvSpPr>
          <p:spPr>
            <a:xfrm>
              <a:off x="15173506" y="379314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1" name="正方形"/>
            <p:cNvSpPr/>
            <p:nvPr/>
          </p:nvSpPr>
          <p:spPr>
            <a:xfrm>
              <a:off x="14651094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2" name="圓形"/>
            <p:cNvSpPr/>
            <p:nvPr/>
          </p:nvSpPr>
          <p:spPr>
            <a:xfrm>
              <a:off x="14651094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3" name="圓形"/>
            <p:cNvSpPr/>
            <p:nvPr/>
          </p:nvSpPr>
          <p:spPr>
            <a:xfrm>
              <a:off x="15173504" y="270938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4" name="正方形"/>
            <p:cNvSpPr/>
            <p:nvPr/>
          </p:nvSpPr>
          <p:spPr>
            <a:xfrm>
              <a:off x="15173504" y="325126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5" name="圓形"/>
            <p:cNvSpPr/>
            <p:nvPr/>
          </p:nvSpPr>
          <p:spPr>
            <a:xfrm>
              <a:off x="14128681" y="5418776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6" name="三角形"/>
            <p:cNvSpPr/>
            <p:nvPr/>
          </p:nvSpPr>
          <p:spPr>
            <a:xfrm>
              <a:off x="13606270" y="5418776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7" name="正方形"/>
            <p:cNvSpPr/>
            <p:nvPr/>
          </p:nvSpPr>
          <p:spPr>
            <a:xfrm>
              <a:off x="13083858" y="5418776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8" name="三角形"/>
            <p:cNvSpPr/>
            <p:nvPr/>
          </p:nvSpPr>
          <p:spPr>
            <a:xfrm>
              <a:off x="13083858" y="4876899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59" name="正方形"/>
            <p:cNvSpPr/>
            <p:nvPr/>
          </p:nvSpPr>
          <p:spPr>
            <a:xfrm>
              <a:off x="13083860" y="3793143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0" name="圓形"/>
            <p:cNvSpPr/>
            <p:nvPr/>
          </p:nvSpPr>
          <p:spPr>
            <a:xfrm>
              <a:off x="13083860" y="433502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1" name="圓形"/>
            <p:cNvSpPr/>
            <p:nvPr/>
          </p:nvSpPr>
          <p:spPr>
            <a:xfrm>
              <a:off x="12561446" y="108375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2" name="正方形"/>
            <p:cNvSpPr/>
            <p:nvPr/>
          </p:nvSpPr>
          <p:spPr>
            <a:xfrm>
              <a:off x="12561446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3" name="三角形"/>
            <p:cNvSpPr/>
            <p:nvPr/>
          </p:nvSpPr>
          <p:spPr>
            <a:xfrm>
              <a:off x="12561446" y="1625632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4" name="圓形"/>
            <p:cNvSpPr/>
            <p:nvPr/>
          </p:nvSpPr>
          <p:spPr>
            <a:xfrm>
              <a:off x="11516624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5" name="正方形"/>
            <p:cNvSpPr/>
            <p:nvPr/>
          </p:nvSpPr>
          <p:spPr>
            <a:xfrm>
              <a:off x="12039034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6" name="三角形"/>
            <p:cNvSpPr/>
            <p:nvPr/>
          </p:nvSpPr>
          <p:spPr>
            <a:xfrm>
              <a:off x="12039034" y="108375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7" name="圓形"/>
            <p:cNvSpPr/>
            <p:nvPr/>
          </p:nvSpPr>
          <p:spPr>
            <a:xfrm>
              <a:off x="12039034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8" name="正方形"/>
            <p:cNvSpPr/>
            <p:nvPr/>
          </p:nvSpPr>
          <p:spPr>
            <a:xfrm>
              <a:off x="12039034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69" name="三角形"/>
            <p:cNvSpPr/>
            <p:nvPr/>
          </p:nvSpPr>
          <p:spPr>
            <a:xfrm>
              <a:off x="12039034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0" name="圓形"/>
            <p:cNvSpPr/>
            <p:nvPr/>
          </p:nvSpPr>
          <p:spPr>
            <a:xfrm>
              <a:off x="10994213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1" name="正方形"/>
            <p:cNvSpPr/>
            <p:nvPr/>
          </p:nvSpPr>
          <p:spPr>
            <a:xfrm>
              <a:off x="11516624" y="270938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2" name="三角形"/>
            <p:cNvSpPr/>
            <p:nvPr/>
          </p:nvSpPr>
          <p:spPr>
            <a:xfrm>
              <a:off x="11516624" y="216751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3" name="圓形"/>
            <p:cNvSpPr/>
            <p:nvPr/>
          </p:nvSpPr>
          <p:spPr>
            <a:xfrm>
              <a:off x="11516624" y="1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4" name="正方形"/>
            <p:cNvSpPr/>
            <p:nvPr/>
          </p:nvSpPr>
          <p:spPr>
            <a:xfrm>
              <a:off x="11516624" y="108375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5" name="三角形"/>
            <p:cNvSpPr/>
            <p:nvPr/>
          </p:nvSpPr>
          <p:spPr>
            <a:xfrm>
              <a:off x="11516624" y="541878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6" name="圓形"/>
            <p:cNvSpPr/>
            <p:nvPr/>
          </p:nvSpPr>
          <p:spPr>
            <a:xfrm>
              <a:off x="10471801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7" name="正方形"/>
            <p:cNvSpPr/>
            <p:nvPr/>
          </p:nvSpPr>
          <p:spPr>
            <a:xfrm>
              <a:off x="10994212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8" name="三角形"/>
            <p:cNvSpPr/>
            <p:nvPr/>
          </p:nvSpPr>
          <p:spPr>
            <a:xfrm>
              <a:off x="10994212" y="1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9" name="正方形"/>
            <p:cNvSpPr/>
            <p:nvPr/>
          </p:nvSpPr>
          <p:spPr>
            <a:xfrm>
              <a:off x="12561446" y="541878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0" name="三角形"/>
            <p:cNvSpPr/>
            <p:nvPr/>
          </p:nvSpPr>
          <p:spPr>
            <a:xfrm>
              <a:off x="12561446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1" name="正方形"/>
            <p:cNvSpPr/>
            <p:nvPr/>
          </p:nvSpPr>
          <p:spPr>
            <a:xfrm>
              <a:off x="12039034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2" name="圓形"/>
            <p:cNvSpPr/>
            <p:nvPr/>
          </p:nvSpPr>
          <p:spPr>
            <a:xfrm>
              <a:off x="12039036" y="541878"/>
              <a:ext cx="85992" cy="85991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3" name="正方形"/>
            <p:cNvSpPr/>
            <p:nvPr/>
          </p:nvSpPr>
          <p:spPr>
            <a:xfrm>
              <a:off x="10994212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4" name="三角形"/>
            <p:cNvSpPr/>
            <p:nvPr/>
          </p:nvSpPr>
          <p:spPr>
            <a:xfrm>
              <a:off x="10994212" y="108375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5" name="正方形"/>
            <p:cNvSpPr/>
            <p:nvPr/>
          </p:nvSpPr>
          <p:spPr>
            <a:xfrm>
              <a:off x="10471801" y="1083755"/>
              <a:ext cx="85991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6" name="圓形"/>
            <p:cNvSpPr/>
            <p:nvPr/>
          </p:nvSpPr>
          <p:spPr>
            <a:xfrm>
              <a:off x="10471801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7" name="正方形"/>
            <p:cNvSpPr/>
            <p:nvPr/>
          </p:nvSpPr>
          <p:spPr>
            <a:xfrm>
              <a:off x="10994212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8" name="圓形"/>
            <p:cNvSpPr/>
            <p:nvPr/>
          </p:nvSpPr>
          <p:spPr>
            <a:xfrm>
              <a:off x="10471801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9" name="正方形"/>
            <p:cNvSpPr/>
            <p:nvPr/>
          </p:nvSpPr>
          <p:spPr>
            <a:xfrm>
              <a:off x="10471801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0" name="三角形"/>
            <p:cNvSpPr/>
            <p:nvPr/>
          </p:nvSpPr>
          <p:spPr>
            <a:xfrm>
              <a:off x="10471801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1" name="正方形"/>
            <p:cNvSpPr/>
            <p:nvPr/>
          </p:nvSpPr>
          <p:spPr>
            <a:xfrm>
              <a:off x="10471801" y="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2" name="圓形"/>
            <p:cNvSpPr/>
            <p:nvPr/>
          </p:nvSpPr>
          <p:spPr>
            <a:xfrm>
              <a:off x="11516624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3" name="三角形"/>
            <p:cNvSpPr/>
            <p:nvPr/>
          </p:nvSpPr>
          <p:spPr>
            <a:xfrm>
              <a:off x="1151662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4" name="正方形"/>
            <p:cNvSpPr/>
            <p:nvPr/>
          </p:nvSpPr>
          <p:spPr>
            <a:xfrm>
              <a:off x="10994212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5" name="三角形"/>
            <p:cNvSpPr/>
            <p:nvPr/>
          </p:nvSpPr>
          <p:spPr>
            <a:xfrm>
              <a:off x="10994212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6" name="正方形"/>
            <p:cNvSpPr/>
            <p:nvPr/>
          </p:nvSpPr>
          <p:spPr>
            <a:xfrm>
              <a:off x="11516624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7" name="三角形"/>
            <p:cNvSpPr/>
            <p:nvPr/>
          </p:nvSpPr>
          <p:spPr>
            <a:xfrm>
              <a:off x="11516624" y="325126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8" name="正方形"/>
            <p:cNvSpPr/>
            <p:nvPr/>
          </p:nvSpPr>
          <p:spPr>
            <a:xfrm>
              <a:off x="10994212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9" name="圓形"/>
            <p:cNvSpPr/>
            <p:nvPr/>
          </p:nvSpPr>
          <p:spPr>
            <a:xfrm>
              <a:off x="10994214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0" name="圓形"/>
            <p:cNvSpPr/>
            <p:nvPr/>
          </p:nvSpPr>
          <p:spPr>
            <a:xfrm>
              <a:off x="12561446" y="487689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1" name="三角形"/>
            <p:cNvSpPr/>
            <p:nvPr/>
          </p:nvSpPr>
          <p:spPr>
            <a:xfrm>
              <a:off x="12561446" y="5418775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2" name="正方形"/>
            <p:cNvSpPr/>
            <p:nvPr/>
          </p:nvSpPr>
          <p:spPr>
            <a:xfrm>
              <a:off x="12039034" y="541877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3" name="三角形"/>
            <p:cNvSpPr/>
            <p:nvPr/>
          </p:nvSpPr>
          <p:spPr>
            <a:xfrm>
              <a:off x="12039034" y="487689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4" name="正方形"/>
            <p:cNvSpPr/>
            <p:nvPr/>
          </p:nvSpPr>
          <p:spPr>
            <a:xfrm>
              <a:off x="12561447" y="4335019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5" name="三角形"/>
            <p:cNvSpPr/>
            <p:nvPr/>
          </p:nvSpPr>
          <p:spPr>
            <a:xfrm>
              <a:off x="12561447" y="3793142"/>
              <a:ext cx="85992" cy="85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6" name="正方形"/>
            <p:cNvSpPr/>
            <p:nvPr/>
          </p:nvSpPr>
          <p:spPr>
            <a:xfrm>
              <a:off x="12039036" y="3793142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7" name="圓形"/>
            <p:cNvSpPr/>
            <p:nvPr/>
          </p:nvSpPr>
          <p:spPr>
            <a:xfrm>
              <a:off x="12039036" y="4335019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8" name="圓形"/>
            <p:cNvSpPr/>
            <p:nvPr/>
          </p:nvSpPr>
          <p:spPr>
            <a:xfrm>
              <a:off x="12561446" y="2709388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09" name="正方形"/>
            <p:cNvSpPr/>
            <p:nvPr/>
          </p:nvSpPr>
          <p:spPr>
            <a:xfrm>
              <a:off x="12561446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0" name="圓形"/>
            <p:cNvSpPr/>
            <p:nvPr/>
          </p:nvSpPr>
          <p:spPr>
            <a:xfrm>
              <a:off x="11516624" y="5418775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1" name="三角形"/>
            <p:cNvSpPr/>
            <p:nvPr/>
          </p:nvSpPr>
          <p:spPr>
            <a:xfrm>
              <a:off x="10994212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2" name="正方形"/>
            <p:cNvSpPr/>
            <p:nvPr/>
          </p:nvSpPr>
          <p:spPr>
            <a:xfrm>
              <a:off x="10471801" y="5418775"/>
              <a:ext cx="85991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3" name="三角形"/>
            <p:cNvSpPr/>
            <p:nvPr/>
          </p:nvSpPr>
          <p:spPr>
            <a:xfrm>
              <a:off x="10471801" y="4876898"/>
              <a:ext cx="85991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4" name="正方形"/>
            <p:cNvSpPr/>
            <p:nvPr/>
          </p:nvSpPr>
          <p:spPr>
            <a:xfrm>
              <a:off x="10471801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5" name="圓形"/>
            <p:cNvSpPr/>
            <p:nvPr/>
          </p:nvSpPr>
          <p:spPr>
            <a:xfrm>
              <a:off x="10471802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6" name="圓形"/>
            <p:cNvSpPr/>
            <p:nvPr/>
          </p:nvSpPr>
          <p:spPr>
            <a:xfrm>
              <a:off x="16218329" y="270938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7" name="圓形"/>
            <p:cNvSpPr/>
            <p:nvPr/>
          </p:nvSpPr>
          <p:spPr>
            <a:xfrm>
              <a:off x="15695917" y="541877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8" name="正方形"/>
            <p:cNvSpPr/>
            <p:nvPr/>
          </p:nvSpPr>
          <p:spPr>
            <a:xfrm>
              <a:off x="16218329" y="54187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9" name="三角形"/>
            <p:cNvSpPr/>
            <p:nvPr/>
          </p:nvSpPr>
          <p:spPr>
            <a:xfrm>
              <a:off x="16218329" y="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0" name="正方形"/>
            <p:cNvSpPr/>
            <p:nvPr/>
          </p:nvSpPr>
          <p:spPr>
            <a:xfrm>
              <a:off x="16218329" y="162563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1" name="三角形"/>
            <p:cNvSpPr/>
            <p:nvPr/>
          </p:nvSpPr>
          <p:spPr>
            <a:xfrm>
              <a:off x="16218329" y="1083754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2" name="正方形"/>
            <p:cNvSpPr/>
            <p:nvPr/>
          </p:nvSpPr>
          <p:spPr>
            <a:xfrm>
              <a:off x="15695917" y="1083754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3" name="圓形"/>
            <p:cNvSpPr/>
            <p:nvPr/>
          </p:nvSpPr>
          <p:spPr>
            <a:xfrm>
              <a:off x="15695917" y="162563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4" name="正方形"/>
            <p:cNvSpPr/>
            <p:nvPr/>
          </p:nvSpPr>
          <p:spPr>
            <a:xfrm>
              <a:off x="16218329" y="2167510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5" name="圓形"/>
            <p:cNvSpPr/>
            <p:nvPr/>
          </p:nvSpPr>
          <p:spPr>
            <a:xfrm>
              <a:off x="15695917" y="216751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6" name="正方形"/>
            <p:cNvSpPr/>
            <p:nvPr/>
          </p:nvSpPr>
          <p:spPr>
            <a:xfrm>
              <a:off x="15695917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7" name="三角形"/>
            <p:cNvSpPr/>
            <p:nvPr/>
          </p:nvSpPr>
          <p:spPr>
            <a:xfrm>
              <a:off x="15695917" y="2709387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8" name="正方形"/>
            <p:cNvSpPr/>
            <p:nvPr/>
          </p:nvSpPr>
          <p:spPr>
            <a:xfrm>
              <a:off x="15695917" y="0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9" name="正方形"/>
            <p:cNvSpPr/>
            <p:nvPr/>
          </p:nvSpPr>
          <p:spPr>
            <a:xfrm>
              <a:off x="16218329" y="4876897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0" name="三角形"/>
            <p:cNvSpPr/>
            <p:nvPr/>
          </p:nvSpPr>
          <p:spPr>
            <a:xfrm>
              <a:off x="16218329" y="4335020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1" name="正方形"/>
            <p:cNvSpPr/>
            <p:nvPr/>
          </p:nvSpPr>
          <p:spPr>
            <a:xfrm>
              <a:off x="16218329" y="3251265"/>
              <a:ext cx="85992" cy="85991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2" name="圓形"/>
            <p:cNvSpPr/>
            <p:nvPr/>
          </p:nvSpPr>
          <p:spPr>
            <a:xfrm>
              <a:off x="16218330" y="3793142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3" name="三角形"/>
            <p:cNvSpPr/>
            <p:nvPr/>
          </p:nvSpPr>
          <p:spPr>
            <a:xfrm>
              <a:off x="16218329" y="5418775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4" name="正方形"/>
            <p:cNvSpPr/>
            <p:nvPr/>
          </p:nvSpPr>
          <p:spPr>
            <a:xfrm>
              <a:off x="15695917" y="5418775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5" name="三角形"/>
            <p:cNvSpPr/>
            <p:nvPr/>
          </p:nvSpPr>
          <p:spPr>
            <a:xfrm>
              <a:off x="15695917" y="4876898"/>
              <a:ext cx="85992" cy="8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6" name="正方形"/>
            <p:cNvSpPr/>
            <p:nvPr/>
          </p:nvSpPr>
          <p:spPr>
            <a:xfrm>
              <a:off x="15695917" y="3793142"/>
              <a:ext cx="85992" cy="85992"/>
            </a:xfrm>
            <a:prstGeom prst="rect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7" name="圓形"/>
            <p:cNvSpPr/>
            <p:nvPr/>
          </p:nvSpPr>
          <p:spPr>
            <a:xfrm>
              <a:off x="15695919" y="4335020"/>
              <a:ext cx="85992" cy="8599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939" name="07"/>
          <p:cNvSpPr txBox="1"/>
          <p:nvPr/>
        </p:nvSpPr>
        <p:spPr>
          <a:xfrm>
            <a:off x="15199628" y="809318"/>
            <a:ext cx="2809876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>
                <a:solidFill>
                  <a:srgbClr val="75DACE"/>
                </a:solidFill>
                <a:latin typeface="League Spartan Bold"/>
                <a:ea typeface="League Spartan Bold"/>
                <a:cs typeface="League Spartan Bold"/>
                <a:sym typeface="League Spartan Bold"/>
              </a:defRPr>
            </a:lvl1pPr>
          </a:lstStyle>
          <a:p>
            <a:r>
              <a:t>07</a:t>
            </a:r>
          </a:p>
        </p:txBody>
      </p:sp>
      <p:sp>
        <p:nvSpPr>
          <p:cNvPr id="4940" name="函式三"/>
          <p:cNvSpPr txBox="1"/>
          <p:nvPr/>
        </p:nvSpPr>
        <p:spPr>
          <a:xfrm>
            <a:off x="19035098" y="13815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1B1B1B"/>
                </a:solidFill>
              </a:defRPr>
            </a:lvl1pPr>
          </a:lstStyle>
          <a:p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函式三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941" name="Sudoku_Solver"/>
          <p:cNvSpPr txBox="1"/>
          <p:nvPr/>
        </p:nvSpPr>
        <p:spPr>
          <a:xfrm>
            <a:off x="16081232" y="12063493"/>
            <a:ext cx="1600443" cy="33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75DAC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Sudoku_Solver</a:t>
            </a:r>
          </a:p>
        </p:txBody>
      </p:sp>
      <p:pic>
        <p:nvPicPr>
          <p:cNvPr id="4942" name="影像" descr="影像"/>
          <p:cNvPicPr>
            <a:picLocks noChangeAspect="1"/>
          </p:cNvPicPr>
          <p:nvPr/>
        </p:nvPicPr>
        <p:blipFill>
          <a:blip r:embed="rId2"/>
          <a:srcRect l="1219" t="3125" r="976" b="3749"/>
          <a:stretch>
            <a:fillRect/>
          </a:stretch>
        </p:blipFill>
        <p:spPr>
          <a:xfrm>
            <a:off x="1425946" y="3823692"/>
            <a:ext cx="16307992" cy="606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99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799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943" name="影像" descr="影像"/>
          <p:cNvPicPr>
            <a:picLocks noChangeAspect="1"/>
          </p:cNvPicPr>
          <p:nvPr/>
        </p:nvPicPr>
        <p:blipFill>
          <a:blip r:embed="rId3"/>
          <a:srcRect l="1219" t="8241" r="914" b="8241"/>
          <a:stretch>
            <a:fillRect/>
          </a:stretch>
        </p:blipFill>
        <p:spPr>
          <a:xfrm>
            <a:off x="1416620" y="3349629"/>
            <a:ext cx="16326644" cy="895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67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4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2" grpId="1" animBg="1" advAuto="0"/>
      <p:bldP spid="4943" grpId="2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Macintosh PowerPoint</Application>
  <PresentationFormat>自訂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PingFang SC</vt:lpstr>
      <vt:lpstr>PingFang TC Regular</vt:lpstr>
      <vt:lpstr>Fira Mono</vt:lpstr>
      <vt:lpstr>Helvetica Neue</vt:lpstr>
      <vt:lpstr>Helvetica Neue Medium</vt:lpstr>
      <vt:lpstr>League Spartan</vt:lpstr>
      <vt:lpstr>League Spartan Bold</vt:lpstr>
      <vt:lpstr>Monaco</vt:lpstr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尼馬 王</cp:lastModifiedBy>
  <cp:revision>3</cp:revision>
  <dcterms:modified xsi:type="dcterms:W3CDTF">2021-04-05T08:50:40Z</dcterms:modified>
</cp:coreProperties>
</file>