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0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74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9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9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7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7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29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9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3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D515-C345-4875-BB0E-3C0F528C14F0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2027-3A34-4665-91F3-2C1147AD4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547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982026" y="1847053"/>
            <a:ext cx="60928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8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38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數字對對碰</a:t>
            </a:r>
            <a:r>
              <a:rPr lang="en-US" altLang="zh-TW" sz="38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r>
              <a:rPr lang="zh-TW" altLang="en-US" sz="3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財金</a:t>
            </a:r>
            <a:r>
              <a:rPr lang="zh-TW" altLang="en-US" sz="3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 </a:t>
            </a:r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何宗穎</a:t>
            </a:r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	</a:t>
            </a:r>
          </a:p>
          <a:p>
            <a:r>
              <a:rPr lang="en-US" altLang="zh-TW" sz="38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B09703082</a:t>
            </a:r>
          </a:p>
          <a:p>
            <a:r>
              <a:rPr lang="en-US" altLang="zh-TW" sz="38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en-US" altLang="zh-TW" sz="3800" dirty="0" smtClean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2" t="24968" r="42950" b="36013"/>
          <a:stretch/>
        </p:blipFill>
        <p:spPr>
          <a:xfrm>
            <a:off x="1903464" y="1921699"/>
            <a:ext cx="3568188" cy="30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2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099110" y="1855553"/>
            <a:ext cx="60928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8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38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38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3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做得出井字遊戲</a:t>
            </a:r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	</a:t>
            </a:r>
          </a:p>
          <a:p>
            <a:r>
              <a:rPr lang="en-US" altLang="zh-TW" sz="38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翻牌對對碰何嘗不行</a:t>
            </a:r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r>
              <a:rPr lang="en-US" altLang="zh-TW" sz="38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endParaRPr lang="zh-TW" altLang="en-US" sz="3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這一次復刻經典折疊機！Nokia 2720 Flip 折疊功能機開箱分享！ @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53" y="3177150"/>
            <a:ext cx="4680000" cy="31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6" t="45694" r="13395" b="5102"/>
          <a:stretch/>
        </p:blipFill>
        <p:spPr>
          <a:xfrm>
            <a:off x="949953" y="632835"/>
            <a:ext cx="4680000" cy="24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45" y="30981"/>
            <a:ext cx="6937133" cy="68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296769" y="988225"/>
            <a:ext cx="577393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6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構想解說</a:t>
            </a:r>
            <a:endParaRPr lang="en-US" altLang="zh-TW" sz="26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 </a:t>
            </a:r>
            <a:r>
              <a:rPr lang="en-US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board =</a:t>
            </a:r>
            <a:r>
              <a:rPr lang="zh-TW" altLang="en-US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目前戰況</a:t>
            </a:r>
            <a:endParaRPr lang="en-US" altLang="zh-TW" sz="2600" dirty="0" smtClean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 </a:t>
            </a:r>
            <a:r>
              <a:rPr lang="en-US" altLang="zh-TW" sz="2600" dirty="0" err="1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boardGuess</a:t>
            </a:r>
            <a:r>
              <a:rPr lang="en-US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</a:t>
            </a:r>
            <a:r>
              <a:rPr lang="zh-TW" altLang="en-US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解答</a:t>
            </a:r>
            <a:endParaRPr lang="en-US" altLang="zh-TW" sz="2600" dirty="0" smtClean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 smtClean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2600" dirty="0" smtClean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如何分配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boardGuess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之數字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  <a:endParaRPr lang="en-US" altLang="zh-TW" sz="2600" dirty="0" smtClean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	</a:t>
            </a:r>
          </a:p>
          <a:p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1~8</a:t>
            </a: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分別設定 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loopcounter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判斷填了幾個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隨機產生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Random()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%16 /4 %4</a:t>
            </a: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是否已填過</a:t>
            </a:r>
            <a:r>
              <a:rPr lang="en-US" altLang="zh-TW" sz="2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檢驗是否為</a:t>
            </a:r>
            <a:r>
              <a:rPr lang="zh-TW" altLang="en-US" sz="2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en-US" altLang="zh-TW" sz="2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  <a:r>
              <a:rPr lang="zh-TW" altLang="en-US" sz="2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endParaRPr lang="en-US" altLang="zh-TW" sz="26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endParaRPr lang="zh-TW" altLang="en-US" sz="2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4" t="21229" r="22609" b="34099"/>
          <a:stretch/>
        </p:blipFill>
        <p:spPr>
          <a:xfrm>
            <a:off x="261101" y="816457"/>
            <a:ext cx="5905079" cy="25274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6" t="18405" r="22552" b="34100"/>
          <a:stretch/>
        </p:blipFill>
        <p:spPr>
          <a:xfrm>
            <a:off x="261101" y="3343945"/>
            <a:ext cx="5915609" cy="26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241298" y="1034488"/>
            <a:ext cx="60928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4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構想解說</a:t>
            </a:r>
            <a:endParaRPr lang="en-US" altLang="zh-TW" sz="24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 </a:t>
            </a:r>
            <a:r>
              <a:rPr lang="en-US" altLang="zh-TW" sz="24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board =</a:t>
            </a:r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目前戰況</a:t>
            </a:r>
            <a:endParaRPr lang="en-US" altLang="zh-TW" sz="2400" dirty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 </a:t>
            </a:r>
            <a:r>
              <a:rPr lang="en-US" altLang="zh-TW" sz="2400" dirty="0" err="1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boardGuess</a:t>
            </a:r>
            <a:r>
              <a:rPr lang="en-US" altLang="zh-TW" sz="24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</a:t>
            </a:r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解答</a:t>
            </a:r>
            <a:endParaRPr lang="en-US" altLang="zh-TW" sz="2400" dirty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Why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分兩</a:t>
            </a:r>
            <a:r>
              <a:rPr lang="zh-TW" altLang="en-US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個棋盤</a:t>
            </a:r>
            <a:r>
              <a:rPr lang="en-US" altLang="zh-TW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	</a:t>
            </a:r>
          </a:p>
          <a:p>
            <a:r>
              <a:rPr lang="en-US" altLang="zh-TW" sz="24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失敗案例</a:t>
            </a:r>
            <a:r>
              <a:rPr lang="en-US" altLang="zh-TW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還沒學</a:t>
            </a:r>
            <a:r>
              <a:rPr lang="en-US" altLang="zh-TW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，不會</a:t>
            </a:r>
            <a:r>
              <a:rPr lang="en-US" altLang="zh-TW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append</a:t>
            </a:r>
          </a:p>
          <a:p>
            <a:r>
              <a:rPr lang="en-US" altLang="zh-TW" sz="24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endParaRPr lang="en-US" altLang="zh-TW" sz="2400" dirty="0" smtClean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好處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比較快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(?)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好處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邏輯簡潔明瞭，不易出錯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25278" r="22356" b="8010"/>
          <a:stretch/>
        </p:blipFill>
        <p:spPr>
          <a:xfrm>
            <a:off x="0" y="3330068"/>
            <a:ext cx="6123600" cy="35745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5" t="34318" r="22463" b="22890"/>
          <a:stretch/>
        </p:blipFill>
        <p:spPr>
          <a:xfrm>
            <a:off x="0" y="1034488"/>
            <a:ext cx="6120000" cy="22955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4" t="37760" r="22483" b="42955"/>
          <a:stretch/>
        </p:blipFill>
        <p:spPr>
          <a:xfrm>
            <a:off x="0" y="0"/>
            <a:ext cx="6120000" cy="10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709145" y="2463239"/>
            <a:ext cx="63125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6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程式測試</a:t>
            </a:r>
            <a:endParaRPr lang="en-US" altLang="zh-TW" sz="26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(0,4)</a:t>
            </a: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連續翻取同張卡片</a:t>
            </a:r>
            <a:endParaRPr lang="en-US" altLang="zh-TW" sz="2600" dirty="0" smtClean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翻取已翻取過之成對卡片</a:t>
            </a:r>
            <a:endParaRPr lang="zh-TW" altLang="en-US" sz="2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108" t="4607"/>
          <a:stretch/>
        </p:blipFill>
        <p:spPr>
          <a:xfrm>
            <a:off x="1842247" y="1869137"/>
            <a:ext cx="3467792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19892" y="843594"/>
            <a:ext cx="60928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6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zh-TW" altLang="en-US" sz="26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en-US" altLang="zh-TW" sz="26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 smtClean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</a:t>
            </a:r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完整的程式專案</a:t>
            </a:r>
            <a:r>
              <a:rPr lang="zh-TW" altLang="en-US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6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人生</a:t>
            </a:r>
            <a:r>
              <a:rPr lang="zh-TW" altLang="en-US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zh-TW" altLang="zh-TW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不停地把點連成</a:t>
            </a:r>
            <a:r>
              <a:rPr lang="zh-TW" altLang="zh-TW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en-US" altLang="zh-TW" sz="2600" dirty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 smtClean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6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en-US" altLang="zh-TW" sz="2600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User-friendly</a:t>
            </a:r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2600" dirty="0" smtClean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輸入錯誤</a:t>
            </a:r>
            <a:endParaRPr lang="en-US" altLang="zh-TW" sz="2600" dirty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2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其他顏色顯示</a:t>
            </a:r>
            <a:r>
              <a:rPr lang="zh-TW" altLang="en-US" sz="2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已碰中的</a:t>
            </a:r>
            <a:r>
              <a:rPr lang="zh-TW" altLang="en-US" sz="2600" dirty="0">
                <a:solidFill>
                  <a:schemeClr val="tx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卡片</a:t>
            </a:r>
            <a:endParaRPr lang="en-US" altLang="zh-TW" sz="2600" dirty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zh-TW" sz="2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放鞭炮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使用者碰中數字時</a:t>
            </a:r>
            <a:endParaRPr lang="zh-TW" altLang="en-US" sz="2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600" dirty="0">
              <a:solidFill>
                <a:schemeClr val="tx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149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102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 ho</dc:creator>
  <cp:lastModifiedBy>ryan ho</cp:lastModifiedBy>
  <cp:revision>15</cp:revision>
  <dcterms:created xsi:type="dcterms:W3CDTF">2021-04-08T13:20:56Z</dcterms:created>
  <dcterms:modified xsi:type="dcterms:W3CDTF">2021-04-08T15:48:54Z</dcterms:modified>
</cp:coreProperties>
</file>