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25befc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25befc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f25befc4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f25befc4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25befc4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f25befc4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25befc4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25befc4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f25befc4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f25befc4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f25befc4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f25befc4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迷宮遊戲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遊戲敘述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34343"/>
                </a:solidFill>
              </a:rPr>
              <a:t>玩家輸入迷宮、出口座標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34343"/>
                </a:solidFill>
              </a:rPr>
              <a:t>輸入的迷宮在一定時間內會崩毀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solidFill>
                  <a:srgbClr val="434343"/>
                </a:solidFill>
              </a:rPr>
              <a:t>若於時間內走出，則獲勝，否則死亡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程式規劃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1.</a:t>
            </a:r>
            <a:r>
              <a:rPr lang="zh-TW" sz="2000"/>
              <a:t>判斷是否可以抵達終點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2.判斷抵達終點步數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3.計算迷宮毀壞時間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判斷是否可以抵達終點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利用佇列(參考網路解法)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先將入口座標放進佇列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2337100" y="2447725"/>
            <a:ext cx="1773900" cy="82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取出並移除佇列中的座標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6790450" y="2391400"/>
            <a:ext cx="1663500" cy="82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從佇列尾端加入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4715713" y="1556125"/>
            <a:ext cx="1663500" cy="1858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判斷座標的上下左右是否有路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478678" y="2209375"/>
            <a:ext cx="1253700" cy="1302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佇列元素是否為0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6"/>
          <p:cNvCxnSpPr>
            <a:stCxn id="75" idx="2"/>
            <a:endCxn id="77" idx="2"/>
          </p:cNvCxnSpPr>
          <p:nvPr/>
        </p:nvCxnSpPr>
        <p:spPr>
          <a:xfrm rot="5400000">
            <a:off x="4216600" y="106300"/>
            <a:ext cx="294600" cy="6516600"/>
          </a:xfrm>
          <a:prstGeom prst="bentConnector3">
            <a:avLst>
              <a:gd fmla="val 1808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6"/>
          <p:cNvCxnSpPr>
            <a:stCxn id="77" idx="3"/>
            <a:endCxn id="74" idx="1"/>
          </p:cNvCxnSpPr>
          <p:nvPr/>
        </p:nvCxnSpPr>
        <p:spPr>
          <a:xfrm>
            <a:off x="1732378" y="2860675"/>
            <a:ext cx="60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6"/>
          <p:cNvCxnSpPr>
            <a:stCxn id="74" idx="3"/>
            <a:endCxn id="76" idx="1"/>
          </p:cNvCxnSpPr>
          <p:nvPr/>
        </p:nvCxnSpPr>
        <p:spPr>
          <a:xfrm flipH="1" rot="10800000">
            <a:off x="4111000" y="2485375"/>
            <a:ext cx="604800" cy="3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>
            <a:endCxn id="75" idx="1"/>
          </p:cNvCxnSpPr>
          <p:nvPr/>
        </p:nvCxnSpPr>
        <p:spPr>
          <a:xfrm>
            <a:off x="6379150" y="2485450"/>
            <a:ext cx="4113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抵達步數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488750" y="2642750"/>
            <a:ext cx="8145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1 0 0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0 0 0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0 0 0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651825" y="1152450"/>
            <a:ext cx="8145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1 1 1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1 0 0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1 1 1</a:t>
            </a:r>
            <a:endParaRPr/>
          </a:p>
        </p:txBody>
      </p:sp>
      <p:cxnSp>
        <p:nvCxnSpPr>
          <p:cNvPr id="89" name="Google Shape;89;p17"/>
          <p:cNvCxnSpPr>
            <a:stCxn id="87" idx="3"/>
          </p:cNvCxnSpPr>
          <p:nvPr/>
        </p:nvCxnSpPr>
        <p:spPr>
          <a:xfrm flipH="1" rot="10800000">
            <a:off x="3303250" y="3339200"/>
            <a:ext cx="24687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935600" y="2636150"/>
            <a:ext cx="8145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1 2 3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2 0 0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3</a:t>
            </a:r>
            <a:r>
              <a:rPr lang="zh-TW"/>
              <a:t> 4 5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毀壞時間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799275" y="1949750"/>
            <a:ext cx="8145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1 1 1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1 0 0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1 1 1</a:t>
            </a:r>
            <a:endParaRPr/>
          </a:p>
        </p:txBody>
      </p:sp>
      <p:cxnSp>
        <p:nvCxnSpPr>
          <p:cNvPr id="97" name="Google Shape;97;p18"/>
          <p:cNvCxnSpPr>
            <a:stCxn id="96" idx="3"/>
          </p:cNvCxnSpPr>
          <p:nvPr/>
        </p:nvCxnSpPr>
        <p:spPr>
          <a:xfrm flipH="1" rot="10800000">
            <a:off x="2613775" y="2644100"/>
            <a:ext cx="13002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110425" y="1949750"/>
            <a:ext cx="8145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1 0 0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0 0 0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1 0 0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6628075" y="2036450"/>
            <a:ext cx="8145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r>
              <a:rPr lang="zh-TW"/>
              <a:t> 0 0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0 0 0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0 0 0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 flipH="1" rot="10800000">
            <a:off x="5037575" y="2644100"/>
            <a:ext cx="13002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輸出結果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56497" t="0"/>
          <a:stretch/>
        </p:blipFill>
        <p:spPr>
          <a:xfrm>
            <a:off x="208725" y="1310838"/>
            <a:ext cx="3311000" cy="35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0" l="0" r="50932" t="0"/>
          <a:stretch/>
        </p:blipFill>
        <p:spPr>
          <a:xfrm>
            <a:off x="4216550" y="1558225"/>
            <a:ext cx="3977400" cy="29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