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4FA9-1153-5742-B86C-36BB0957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經濟二</a:t>
            </a:r>
            <a:r>
              <a:rPr lang="zh-TW" altLang="en-US" dirty="0"/>
              <a:t> 董俊祺 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1541-515D-5948-8A44-854C074A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W" sz="2000" dirty="0"/>
              <a:t>自動電影戲票售賣</a:t>
            </a:r>
          </a:p>
        </p:txBody>
      </p:sp>
    </p:spTree>
    <p:extLst>
      <p:ext uri="{BB962C8B-B14F-4D97-AF65-F5344CB8AC3E}">
        <p14:creationId xmlns:p14="http://schemas.microsoft.com/office/powerpoint/2010/main" val="228035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5F13-81DF-6B45-AA36-BB27D26C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戲票設計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D092-CEBD-3A45-8C71-EF50B328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我先設計了有三種不同價格的戲票</a:t>
            </a:r>
            <a:endParaRPr lang="en-US" altLang="zh-TW" sz="2800" dirty="0"/>
          </a:p>
          <a:p>
            <a:pPr marL="0" indent="0">
              <a:buNone/>
            </a:pPr>
            <a:r>
              <a:rPr lang="en-US" sz="2800" dirty="0" err="1"/>
              <a:t>A票</a:t>
            </a:r>
            <a:r>
              <a:rPr lang="en-US" sz="2800" dirty="0"/>
              <a:t>:$100</a:t>
            </a:r>
          </a:p>
          <a:p>
            <a:pPr marL="0" indent="0">
              <a:buNone/>
            </a:pPr>
            <a:r>
              <a:rPr lang="en-US" sz="2800" dirty="0" err="1"/>
              <a:t>B票</a:t>
            </a:r>
            <a:r>
              <a:rPr lang="en-US" sz="2800" dirty="0"/>
              <a:t>:$120</a:t>
            </a:r>
          </a:p>
          <a:p>
            <a:pPr marL="0" indent="0">
              <a:buNone/>
            </a:pPr>
            <a:r>
              <a:rPr lang="en-US" sz="2800" dirty="0" err="1"/>
              <a:t>C票</a:t>
            </a:r>
            <a:r>
              <a:rPr lang="en-US" altLang="zh-TW" sz="2800" dirty="0"/>
              <a:t>:$130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9493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CBF6-0CBD-9F41-85A8-E192DC99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利用switch把價格放進A,B,C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2053E-2442-8F4C-B4FF-EA7D03DCC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531" y="1853753"/>
            <a:ext cx="3403323" cy="41997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0DAAC-BAED-8F4C-BD4C-8F1918EE8202}"/>
              </a:ext>
            </a:extLst>
          </p:cNvPr>
          <p:cNvSpPr txBox="1"/>
          <p:nvPr/>
        </p:nvSpPr>
        <p:spPr>
          <a:xfrm>
            <a:off x="420414" y="249281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latin typeface="+mn-ea"/>
              </a:rPr>
              <a:t>但如果顧客沒有輸入正確的電影票，就會結</a:t>
            </a:r>
            <a:r>
              <a:rPr lang="zh-TW" altLang="en-US" sz="2400" dirty="0">
                <a:latin typeface="+mn-ea"/>
              </a:rPr>
              <a:t>束程式</a:t>
            </a:r>
            <a:endParaRPr lang="en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9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142-13B4-A846-BE4C-B40DD1F2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要求顧客投入紙幣、數量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7B34E-69D4-A84A-B3FE-0C5AED783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162629"/>
            <a:ext cx="8886598" cy="1604622"/>
          </a:xfrm>
        </p:spPr>
      </p:pic>
    </p:spTree>
    <p:extLst>
      <p:ext uri="{BB962C8B-B14F-4D97-AF65-F5344CB8AC3E}">
        <p14:creationId xmlns:p14="http://schemas.microsoft.com/office/powerpoint/2010/main" val="211770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0BCA-772C-8A43-94D2-ED3604E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利用剛剛輸入的變數算出總值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5C4EF-2F17-CA4F-BFFE-FCAF6C6D8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554" y="1853754"/>
            <a:ext cx="4076700" cy="1955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081F-13EE-5743-A749-E5ADC843A5E5}"/>
              </a:ext>
            </a:extLst>
          </p:cNvPr>
          <p:cNvSpPr txBox="1"/>
          <p:nvPr/>
        </p:nvSpPr>
        <p:spPr>
          <a:xfrm>
            <a:off x="1915886" y="2467429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但如果金額不足，會從請選</a:t>
            </a:r>
            <a:r>
              <a:rPr lang="zh-TW" altLang="en-US" dirty="0"/>
              <a:t>擇票種重來</a:t>
            </a:r>
            <a:endParaRPr lang="en-US" altLang="zh-TW" dirty="0"/>
          </a:p>
          <a:p>
            <a:r>
              <a:rPr lang="zh-TW" altLang="en-US" dirty="0"/>
              <a:t>但如果金額足夠，會計算出餘額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9F86-D149-CB44-979C-4684B0846432}"/>
              </a:ext>
            </a:extLst>
          </p:cNvPr>
          <p:cNvSpPr txBox="1"/>
          <p:nvPr/>
        </p:nvSpPr>
        <p:spPr>
          <a:xfrm>
            <a:off x="2554514" y="371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0CD0-E678-274D-9F49-1C4505F86949}"/>
              </a:ext>
            </a:extLst>
          </p:cNvPr>
          <p:cNvSpPr txBox="1"/>
          <p:nvPr/>
        </p:nvSpPr>
        <p:spPr>
          <a:xfrm>
            <a:off x="2278743" y="4281433"/>
            <a:ext cx="2275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這裡利用了</a:t>
            </a:r>
            <a:r>
              <a:rPr lang="en-US" altLang="zh-TW" dirty="0"/>
              <a:t>if else</a:t>
            </a:r>
          </a:p>
          <a:p>
            <a:r>
              <a:rPr lang="en-US" dirty="0"/>
              <a:t>If </a:t>
            </a:r>
            <a:r>
              <a:rPr lang="en-US" dirty="0" err="1"/>
              <a:t>金額不足，c</a:t>
            </a:r>
            <a:r>
              <a:rPr lang="en-US" dirty="0"/>
              <a:t>=true，</a:t>
            </a:r>
          </a:p>
          <a:p>
            <a:r>
              <a:rPr lang="en-GB" dirty="0"/>
              <a:t>W</a:t>
            </a:r>
            <a:r>
              <a:rPr lang="en-TW" dirty="0"/>
              <a:t>hile條件觸發</a:t>
            </a:r>
          </a:p>
          <a:p>
            <a:r>
              <a:rPr lang="en-GB" dirty="0"/>
              <a:t>E</a:t>
            </a:r>
            <a:r>
              <a:rPr lang="en-TW" dirty="0"/>
              <a:t>lse計算出餘額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9DFA6-0D49-F44A-9B46-B27C0EE2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54" y="3901505"/>
            <a:ext cx="4076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2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78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Gill Sans MT</vt:lpstr>
      <vt:lpstr>Gallery</vt:lpstr>
      <vt:lpstr>經濟二 董俊祺 </vt:lpstr>
      <vt:lpstr>戲票設計</vt:lpstr>
      <vt:lpstr>利用switch把價格放進A,B,C</vt:lpstr>
      <vt:lpstr>要求顧客投入紙幣、數量</vt:lpstr>
      <vt:lpstr>利用剛剛輸入的變數算出總值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經濟二 董俊祺 </dc:title>
  <dc:creator>Isaac Tung</dc:creator>
  <cp:lastModifiedBy>Isaac Tung</cp:lastModifiedBy>
  <cp:revision>2</cp:revision>
  <dcterms:created xsi:type="dcterms:W3CDTF">2021-04-08T14:19:16Z</dcterms:created>
  <dcterms:modified xsi:type="dcterms:W3CDTF">2021-04-08T14:39:15Z</dcterms:modified>
</cp:coreProperties>
</file>