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C276D8C5-15DF-4E94-82A2-5930B23CEB1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93BF-7389-43E7-AF99-284A164F7EED}" type="datetimeFigureOut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6B5A-AB70-4E28-A9A4-10DCDE10BA9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797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93BF-7389-43E7-AF99-284A164F7EED}" type="datetimeFigureOut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6B5A-AB70-4E28-A9A4-10DCDE10BA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716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93BF-7389-43E7-AF99-284A164F7EED}" type="datetimeFigureOut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6B5A-AB70-4E28-A9A4-10DCDE10BA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4689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93BF-7389-43E7-AF99-284A164F7EED}" type="datetimeFigureOut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6B5A-AB70-4E28-A9A4-10DCDE10BA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06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93BF-7389-43E7-AF99-284A164F7EED}" type="datetimeFigureOut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6B5A-AB70-4E28-A9A4-10DCDE10BA9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606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93BF-7389-43E7-AF99-284A164F7EED}" type="datetimeFigureOut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6B5A-AB70-4E28-A9A4-10DCDE10BA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1081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93BF-7389-43E7-AF99-284A164F7EED}" type="datetimeFigureOut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6B5A-AB70-4E28-A9A4-10DCDE10BA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3122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93BF-7389-43E7-AF99-284A164F7EED}" type="datetimeFigureOut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6B5A-AB70-4E28-A9A4-10DCDE10BA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4483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93BF-7389-43E7-AF99-284A164F7EED}" type="datetimeFigureOut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6B5A-AB70-4E28-A9A4-10DCDE10BA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117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79893BF-7389-43E7-AF99-284A164F7EED}" type="datetimeFigureOut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8F6B5A-AB70-4E28-A9A4-10DCDE10BA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841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93BF-7389-43E7-AF99-284A164F7EED}" type="datetimeFigureOut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6B5A-AB70-4E28-A9A4-10DCDE10BA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0339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79893BF-7389-43E7-AF99-284A164F7EED}" type="datetimeFigureOut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88F6B5A-AB70-4E28-A9A4-10DCDE10BA9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837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12E114-F910-4E44-93BC-F009FB0D4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61636"/>
            <a:ext cx="9144000" cy="916162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計算機程式設計期中報告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0CB2346-48C1-45C3-9CC1-B11933E4D1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97835" y="4733154"/>
            <a:ext cx="5735274" cy="728080"/>
          </a:xfrm>
        </p:spPr>
        <p:txBody>
          <a:bodyPr>
            <a:normAutofit/>
          </a:bodyPr>
          <a:lstStyle/>
          <a:p>
            <a:pPr algn="r"/>
            <a:endParaRPr lang="en-US" altLang="zh-TW" dirty="0"/>
          </a:p>
          <a:p>
            <a:pPr algn="r"/>
            <a:endParaRPr lang="en-US" altLang="zh-TW" dirty="0"/>
          </a:p>
          <a:p>
            <a:pPr algn="r"/>
            <a:endParaRPr lang="en-US" altLang="zh-TW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029B937-1623-4CEE-94F6-79B8091CAE70}"/>
              </a:ext>
            </a:extLst>
          </p:cNvPr>
          <p:cNvSpPr/>
          <p:nvPr/>
        </p:nvSpPr>
        <p:spPr>
          <a:xfrm>
            <a:off x="7952951" y="5911698"/>
            <a:ext cx="40265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TW" altLang="en-US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師大數學 </a:t>
            </a:r>
            <a:r>
              <a:rPr lang="en-US" altLang="zh-TW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110</a:t>
            </a:r>
            <a:r>
              <a:rPr lang="zh-TW" altLang="en-US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江柏勳</a:t>
            </a:r>
          </a:p>
        </p:txBody>
      </p:sp>
    </p:spTree>
    <p:extLst>
      <p:ext uri="{BB962C8B-B14F-4D97-AF65-F5344CB8AC3E}">
        <p14:creationId xmlns:p14="http://schemas.microsoft.com/office/powerpoint/2010/main" val="2167149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95E9AD-AB77-41F0-AF64-4B33EFB8C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71078"/>
          </a:xfrm>
        </p:spPr>
        <p:txBody>
          <a:bodyPr/>
          <a:lstStyle/>
          <a:p>
            <a:r>
              <a:rPr lang="zh-TW" altLang="en-US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程式碼</a:t>
            </a:r>
            <a:r>
              <a:rPr lang="en-US" altLang="zh-TW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4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5829F92-3FCD-4FF5-9CD5-9D1BFE05F1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1972074"/>
            <a:ext cx="10058400" cy="3771103"/>
          </a:xfrm>
        </p:spPr>
      </p:pic>
    </p:spTree>
    <p:extLst>
      <p:ext uri="{BB962C8B-B14F-4D97-AF65-F5344CB8AC3E}">
        <p14:creationId xmlns:p14="http://schemas.microsoft.com/office/powerpoint/2010/main" val="1816183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DC36F2-EE18-4177-8F09-8A61AA15D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71746"/>
          </a:xfrm>
        </p:spPr>
        <p:txBody>
          <a:bodyPr/>
          <a:lstStyle/>
          <a:p>
            <a:r>
              <a:rPr lang="zh-TW" altLang="en-US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程式碼</a:t>
            </a:r>
            <a:r>
              <a:rPr lang="en-US" altLang="zh-TW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5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9A57392-B322-46CF-A674-035B4420F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19743"/>
            <a:ext cx="10722369" cy="3947435"/>
          </a:xfrm>
        </p:spPr>
      </p:pic>
    </p:spTree>
    <p:extLst>
      <p:ext uri="{BB962C8B-B14F-4D97-AF65-F5344CB8AC3E}">
        <p14:creationId xmlns:p14="http://schemas.microsoft.com/office/powerpoint/2010/main" val="260955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A2A3E1-4595-4B41-9CA7-F620044CA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13023"/>
          </a:xfrm>
        </p:spPr>
        <p:txBody>
          <a:bodyPr/>
          <a:lstStyle/>
          <a:p>
            <a:r>
              <a:rPr lang="zh-TW" altLang="en-US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程式碼</a:t>
            </a:r>
            <a:r>
              <a:rPr lang="en-US" altLang="zh-TW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6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A2FD9AA-8DC9-4978-9CF0-B893A98BD0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1702965"/>
            <a:ext cx="10058400" cy="4043484"/>
          </a:xfrm>
        </p:spPr>
      </p:pic>
    </p:spTree>
    <p:extLst>
      <p:ext uri="{BB962C8B-B14F-4D97-AF65-F5344CB8AC3E}">
        <p14:creationId xmlns:p14="http://schemas.microsoft.com/office/powerpoint/2010/main" val="998104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E77672-A4B8-4B12-87DF-22D0BDE9E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05302"/>
          </a:xfrm>
        </p:spPr>
        <p:txBody>
          <a:bodyPr/>
          <a:lstStyle/>
          <a:p>
            <a:r>
              <a:rPr lang="zh-TW" altLang="en-US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程式碼</a:t>
            </a:r>
            <a:r>
              <a:rPr lang="en-US" altLang="zh-TW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7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6F25ACA-3015-491C-973C-A4967D35A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223" y="1694577"/>
            <a:ext cx="10007754" cy="4141074"/>
          </a:xfrm>
        </p:spPr>
      </p:pic>
    </p:spTree>
    <p:extLst>
      <p:ext uri="{BB962C8B-B14F-4D97-AF65-F5344CB8AC3E}">
        <p14:creationId xmlns:p14="http://schemas.microsoft.com/office/powerpoint/2010/main" val="666153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B1E9D8-8866-4313-AE28-080C9DFEE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71746"/>
          </a:xfrm>
        </p:spPr>
        <p:txBody>
          <a:bodyPr/>
          <a:lstStyle/>
          <a:p>
            <a:r>
              <a:rPr lang="zh-TW" altLang="en-US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程式碼</a:t>
            </a:r>
            <a:r>
              <a:rPr lang="en-US" altLang="zh-TW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8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BE34398-23C6-4348-B2F4-FAED5A3A48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518" y="1746287"/>
            <a:ext cx="10081262" cy="2674711"/>
          </a:xfrm>
        </p:spPr>
      </p:pic>
    </p:spTree>
    <p:extLst>
      <p:ext uri="{BB962C8B-B14F-4D97-AF65-F5344CB8AC3E}">
        <p14:creationId xmlns:p14="http://schemas.microsoft.com/office/powerpoint/2010/main" val="908224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4275AD-22B3-4AA5-8ACD-2A11DDD7D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3833"/>
          </a:xfrm>
        </p:spPr>
        <p:txBody>
          <a:bodyPr/>
          <a:lstStyle/>
          <a:p>
            <a:r>
              <a:rPr lang="zh-TW" altLang="en-US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內容</a:t>
            </a:r>
            <a:r>
              <a:rPr lang="en-US" altLang="zh-TW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:</a:t>
            </a:r>
            <a:endParaRPr lang="zh-TW" altLang="en-US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C7A8B1-0F2E-46F5-B869-1DF0E4E9F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4909"/>
            <a:ext cx="10515600" cy="4432053"/>
          </a:xfrm>
        </p:spPr>
        <p:txBody>
          <a:bodyPr/>
          <a:lstStyle/>
          <a:p>
            <a:pPr marL="0" indent="0">
              <a:buNone/>
            </a:pPr>
            <a:endParaRPr lang="en-US" altLang="zh-TW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marL="0" indent="0">
              <a:buNone/>
            </a:pPr>
            <a:r>
              <a:rPr lang="en-US" altLang="zh-TW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1.</a:t>
            </a:r>
            <a:r>
              <a:rPr lang="zh-TW" altLang="en-US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做了甚麼</a:t>
            </a:r>
            <a:r>
              <a:rPr lang="en-US" altLang="zh-TW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??</a:t>
            </a:r>
          </a:p>
          <a:p>
            <a:pPr marL="0" indent="0">
              <a:buNone/>
            </a:pPr>
            <a:r>
              <a:rPr lang="en-US" altLang="zh-TW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2.</a:t>
            </a:r>
            <a:r>
              <a:rPr lang="zh-TW" altLang="en-US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怎麼做</a:t>
            </a:r>
            <a:r>
              <a:rPr lang="en-US" altLang="zh-TW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??</a:t>
            </a:r>
          </a:p>
          <a:p>
            <a:pPr marL="0" indent="0">
              <a:buNone/>
            </a:pPr>
            <a:r>
              <a:rPr lang="en-US" altLang="zh-TW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3.</a:t>
            </a:r>
            <a:r>
              <a:rPr lang="zh-TW" altLang="en-US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程式碼</a:t>
            </a:r>
            <a:r>
              <a:rPr lang="en-US" altLang="zh-TW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??</a:t>
            </a:r>
            <a:endParaRPr lang="zh-TW" altLang="en-US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9894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61EF8-8CF2-45D2-88DC-ACBED7CC4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039" y="412591"/>
            <a:ext cx="10515600" cy="759000"/>
          </a:xfrm>
        </p:spPr>
        <p:txBody>
          <a:bodyPr/>
          <a:lstStyle/>
          <a:p>
            <a:r>
              <a:rPr lang="zh-TW" altLang="en-US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我做了</a:t>
            </a:r>
            <a:r>
              <a:rPr lang="en-US" altLang="zh-TW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21</a:t>
            </a:r>
            <a:r>
              <a:rPr lang="zh-TW" altLang="en-US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點 </a:t>
            </a:r>
            <a:r>
              <a:rPr lang="en-US" altLang="zh-TW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^^</a:t>
            </a:r>
            <a:endParaRPr lang="zh-TW" altLang="en-US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E46686F1-B166-49C2-BCE3-F82830CC7D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39" y="2725037"/>
            <a:ext cx="9103214" cy="3628093"/>
          </a:xfr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28459370-DBC1-4185-9C7A-C3E3F37C9368}"/>
              </a:ext>
            </a:extLst>
          </p:cNvPr>
          <p:cNvSpPr txBox="1"/>
          <p:nvPr/>
        </p:nvSpPr>
        <p:spPr>
          <a:xfrm>
            <a:off x="10024844" y="6445409"/>
            <a:ext cx="191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滿粗糙的其實</a:t>
            </a:r>
            <a:r>
              <a:rPr lang="en-US" altLang="zh-TW" dirty="0"/>
              <a:t>==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2265628-F377-4B5B-A889-B8CE35C94AC5}"/>
              </a:ext>
            </a:extLst>
          </p:cNvPr>
          <p:cNvSpPr txBox="1"/>
          <p:nvPr/>
        </p:nvSpPr>
        <p:spPr>
          <a:xfrm>
            <a:off x="6551802" y="33304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DC67072-334B-48C3-A00F-7024B60B882B}"/>
              </a:ext>
            </a:extLst>
          </p:cNvPr>
          <p:cNvSpPr txBox="1"/>
          <p:nvPr/>
        </p:nvSpPr>
        <p:spPr>
          <a:xfrm>
            <a:off x="976039" y="2080363"/>
            <a:ext cx="4689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動機</a:t>
            </a:r>
            <a:r>
              <a:rPr lang="en-US" altLang="zh-TW" sz="2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:</a:t>
            </a:r>
            <a:r>
              <a:rPr lang="zh-TW" altLang="en-US" sz="2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突然想到</a:t>
            </a:r>
          </a:p>
        </p:txBody>
      </p:sp>
    </p:spTree>
    <p:extLst>
      <p:ext uri="{BB962C8B-B14F-4D97-AF65-F5344CB8AC3E}">
        <p14:creationId xmlns:p14="http://schemas.microsoft.com/office/powerpoint/2010/main" val="2054618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4BFD41-C7CF-4A0E-BEA3-089BE881A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09742"/>
            <a:ext cx="10515600" cy="591220"/>
          </a:xfrm>
        </p:spPr>
        <p:txBody>
          <a:bodyPr>
            <a:noAutofit/>
          </a:bodyPr>
          <a:lstStyle/>
          <a:p>
            <a:r>
              <a:rPr lang="zh-TW" altLang="en-US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怎麼做</a:t>
            </a:r>
            <a:r>
              <a:rPr lang="en-US" altLang="zh-TW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:</a:t>
            </a:r>
            <a:endParaRPr lang="zh-TW" altLang="en-US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9F13E9-405C-48BD-9708-4A9C2EB9D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70077"/>
            <a:ext cx="10058400" cy="4099017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21</a:t>
            </a:r>
            <a:r>
              <a:rPr lang="zh-TW" altLang="en-US" sz="2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點規則</a:t>
            </a:r>
            <a:r>
              <a:rPr lang="en-US" altLang="zh-TW" sz="2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:</a:t>
            </a:r>
          </a:p>
          <a:p>
            <a:r>
              <a:rPr lang="zh-TW" altLang="en-US" sz="2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發牌順序</a:t>
            </a:r>
            <a:r>
              <a:rPr lang="en-US" altLang="zh-TW" sz="2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:</a:t>
            </a:r>
            <a:r>
              <a:rPr lang="zh-TW" altLang="en-US" sz="2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玩家</a:t>
            </a:r>
            <a:r>
              <a:rPr lang="en-US" altLang="zh-TW" sz="2800" dirty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</a:t>
            </a:r>
            <a:r>
              <a:rPr lang="zh-TW" altLang="en-US" sz="2800" dirty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莊家</a:t>
            </a:r>
            <a:r>
              <a:rPr lang="en-US" altLang="zh-TW" sz="2800" dirty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</a:t>
            </a:r>
            <a:r>
              <a:rPr lang="zh-TW" altLang="en-US" sz="2800" dirty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玩家</a:t>
            </a:r>
            <a:r>
              <a:rPr lang="en-US" altLang="zh-TW" sz="2800" dirty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</a:t>
            </a:r>
            <a:r>
              <a:rPr lang="zh-TW" altLang="en-US" sz="2800" dirty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莊家</a:t>
            </a:r>
            <a:r>
              <a:rPr lang="en-US" altLang="zh-TW" sz="2800" dirty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</a:t>
            </a:r>
            <a:r>
              <a:rPr lang="zh-TW" altLang="en-US" sz="2800" dirty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玩家要牌</a:t>
            </a:r>
            <a:r>
              <a:rPr lang="en-US" altLang="zh-TW" sz="2800" dirty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</a:t>
            </a:r>
            <a:r>
              <a:rPr lang="zh-TW" altLang="en-US" sz="2800" dirty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莊家要牌</a:t>
            </a:r>
            <a:endParaRPr lang="en-US" altLang="zh-TW" sz="2800" dirty="0">
              <a:latin typeface="Adobe Fan Heiti Std B" panose="020B0700000000000000" pitchFamily="34" charset="-128"/>
              <a:ea typeface="Adobe Fan Heiti Std B" panose="020B0700000000000000" pitchFamily="34" charset="-128"/>
              <a:sym typeface="Wingdings" panose="05000000000000000000" pitchFamily="2" charset="2"/>
            </a:endParaRPr>
          </a:p>
          <a:p>
            <a:r>
              <a:rPr lang="zh-TW" altLang="en-US" sz="2800" dirty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比較誰的點數較大，且</a:t>
            </a:r>
            <a:r>
              <a:rPr lang="en-US" altLang="zh-TW" sz="2800" dirty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&lt;21</a:t>
            </a:r>
            <a:r>
              <a:rPr lang="zh-TW" altLang="en-US" sz="2800" dirty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即可獲勝。</a:t>
            </a:r>
            <a:endParaRPr lang="en-US" altLang="zh-TW" sz="2800" dirty="0">
              <a:latin typeface="Adobe Fan Heiti Std B" panose="020B0700000000000000" pitchFamily="34" charset="-128"/>
              <a:ea typeface="Adobe Fan Heiti Std B" panose="020B0700000000000000" pitchFamily="34" charset="-128"/>
              <a:sym typeface="Wingdings" panose="05000000000000000000" pitchFamily="2" charset="2"/>
            </a:endParaRPr>
          </a:p>
          <a:p>
            <a:r>
              <a:rPr lang="zh-TW" altLang="en-US" sz="2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其中，</a:t>
            </a:r>
            <a:r>
              <a:rPr lang="en-US" altLang="zh-TW" sz="2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 </a:t>
            </a:r>
            <a:r>
              <a:rPr lang="zh-TW" altLang="en-US" sz="2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為</a:t>
            </a:r>
            <a:r>
              <a:rPr lang="en-US" altLang="zh-TW" sz="2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1 or 11 J</a:t>
            </a:r>
            <a:r>
              <a:rPr lang="zh-TW" altLang="en-US" sz="2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、</a:t>
            </a:r>
            <a:r>
              <a:rPr lang="en-US" altLang="zh-TW" sz="2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Q</a:t>
            </a:r>
            <a:r>
              <a:rPr lang="zh-TW" altLang="en-US" sz="2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、</a:t>
            </a:r>
            <a:r>
              <a:rPr lang="en-US" altLang="zh-TW" sz="2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K</a:t>
            </a:r>
            <a:r>
              <a:rPr lang="zh-TW" altLang="en-US" sz="2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為</a:t>
            </a:r>
            <a:r>
              <a:rPr lang="en-US" altLang="zh-TW" sz="2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10</a:t>
            </a:r>
          </a:p>
          <a:p>
            <a:r>
              <a:rPr lang="en-US" altLang="zh-TW" sz="2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Black Jack </a:t>
            </a:r>
            <a:r>
              <a:rPr lang="zh-TW" altLang="en-US" sz="2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過</a:t>
            </a:r>
            <a:r>
              <a:rPr lang="en-US" altLang="zh-TW" sz="2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5</a:t>
            </a:r>
            <a:r>
              <a:rPr lang="zh-TW" altLang="en-US" sz="2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關 優先獲勝 且獲得</a:t>
            </a:r>
            <a:r>
              <a:rPr lang="en-US" altLang="zh-TW" sz="2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2</a:t>
            </a:r>
            <a:r>
              <a:rPr lang="zh-TW" altLang="en-US" sz="2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倍賭注金額。</a:t>
            </a:r>
          </a:p>
        </p:txBody>
      </p:sp>
    </p:spTree>
    <p:extLst>
      <p:ext uri="{BB962C8B-B14F-4D97-AF65-F5344CB8AC3E}">
        <p14:creationId xmlns:p14="http://schemas.microsoft.com/office/powerpoint/2010/main" val="653352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F17793-7493-48BC-BC87-0BCF39AB2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6837"/>
            <a:ext cx="10058400" cy="898461"/>
          </a:xfrm>
        </p:spPr>
        <p:txBody>
          <a:bodyPr/>
          <a:lstStyle/>
          <a:p>
            <a:r>
              <a:rPr lang="zh-TW" altLang="en-US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想法</a:t>
            </a:r>
            <a:r>
              <a:rPr lang="en-US" altLang="zh-TW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:</a:t>
            </a:r>
            <a:endParaRPr lang="zh-TW" altLang="en-US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20EE44-B6B3-4070-AA04-D78104062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53299"/>
            <a:ext cx="10058400" cy="4115795"/>
          </a:xfrm>
        </p:spPr>
        <p:txBody>
          <a:bodyPr/>
          <a:lstStyle/>
          <a:p>
            <a:r>
              <a:rPr lang="en-US" altLang="zh-TW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1.</a:t>
            </a:r>
            <a:r>
              <a:rPr lang="zh-TW" altLang="en-US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首先雙方給定資產</a:t>
            </a:r>
            <a:r>
              <a:rPr lang="en-US" altLang="zh-TW" dirty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</a:t>
            </a:r>
            <a:r>
              <a:rPr lang="zh-TW" altLang="en-US" dirty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下注金額</a:t>
            </a:r>
            <a:r>
              <a:rPr lang="en-US" altLang="zh-TW" dirty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</a:t>
            </a:r>
            <a:r>
              <a:rPr lang="zh-TW" altLang="en-US" dirty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判斷輸贏</a:t>
            </a:r>
            <a:r>
              <a:rPr lang="en-US" altLang="zh-TW" dirty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</a:t>
            </a:r>
            <a:r>
              <a:rPr lang="zh-TW" altLang="en-US" dirty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下注金額</a:t>
            </a:r>
            <a:r>
              <a:rPr lang="en-US" altLang="zh-TW" dirty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</a:t>
            </a:r>
            <a:r>
              <a:rPr lang="zh-TW" altLang="en-US" dirty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判斷輸贏</a:t>
            </a:r>
            <a:r>
              <a:rPr lang="en-US" altLang="zh-TW" dirty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…..</a:t>
            </a:r>
            <a:r>
              <a:rPr lang="zh-TW" altLang="en-US" dirty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直到一方歸</a:t>
            </a:r>
            <a:r>
              <a:rPr lang="en-US" altLang="zh-TW" dirty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0</a:t>
            </a:r>
            <a:r>
              <a:rPr lang="zh-TW" altLang="en-US" dirty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為止。</a:t>
            </a:r>
            <a:endParaRPr lang="en-US" altLang="zh-TW" dirty="0">
              <a:latin typeface="Adobe Fan Heiti Std B" panose="020B0700000000000000" pitchFamily="34" charset="-128"/>
              <a:ea typeface="Adobe Fan Heiti Std B" panose="020B0700000000000000" pitchFamily="34" charset="-128"/>
              <a:sym typeface="Wingdings" panose="05000000000000000000" pitchFamily="2" charset="2"/>
            </a:endParaRPr>
          </a:p>
          <a:p>
            <a:r>
              <a:rPr lang="en-US" altLang="zh-TW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2.</a:t>
            </a:r>
            <a:r>
              <a:rPr lang="zh-TW" altLang="en-US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限制</a:t>
            </a:r>
            <a:r>
              <a:rPr lang="en-US" altLang="zh-TW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:A</a:t>
            </a:r>
            <a:r>
              <a:rPr lang="zh-TW" altLang="en-US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要自動判斷</a:t>
            </a:r>
            <a:r>
              <a:rPr lang="en-US" altLang="zh-TW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1 or 11 </a:t>
            </a:r>
            <a:r>
              <a:rPr lang="zh-TW" altLang="en-US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、雙方牌不能重複</a:t>
            </a:r>
            <a:r>
              <a:rPr lang="en-US" altLang="zh-TW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</a:t>
            </a:r>
            <a:r>
              <a:rPr lang="zh-TW" altLang="en-US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可能</a:t>
            </a:r>
            <a:r>
              <a:rPr lang="en-US" altLang="zh-TW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OK)</a:t>
            </a:r>
            <a:r>
              <a:rPr lang="zh-TW" altLang="en-US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、特殊情況直接判勝利</a:t>
            </a:r>
            <a:endParaRPr lang="en-US" altLang="zh-TW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r>
              <a:rPr lang="en-US" altLang="zh-TW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3.</a:t>
            </a:r>
            <a:r>
              <a:rPr lang="zh-TW" altLang="en-US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莊家</a:t>
            </a:r>
            <a:r>
              <a:rPr lang="en-US" altLang="zh-TW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:</a:t>
            </a:r>
            <a:r>
              <a:rPr lang="zh-TW" altLang="en-US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只要點數</a:t>
            </a:r>
            <a:r>
              <a:rPr lang="en-US" altLang="zh-TW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&lt;16</a:t>
            </a:r>
            <a:r>
              <a:rPr lang="zh-TW" altLang="en-US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，要牌。玩家牌面</a:t>
            </a:r>
            <a:r>
              <a:rPr lang="en-US" altLang="zh-TW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&gt;21</a:t>
            </a:r>
            <a:r>
              <a:rPr lang="zh-TW" altLang="en-US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且莊家</a:t>
            </a:r>
            <a:r>
              <a:rPr lang="en-US" altLang="zh-TW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&gt;16</a:t>
            </a:r>
            <a:r>
              <a:rPr lang="zh-TW" altLang="en-US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，停牌。</a:t>
            </a:r>
            <a:endParaRPr lang="en-US" altLang="zh-TW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r>
              <a:rPr lang="en-US" altLang="zh-TW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4.</a:t>
            </a:r>
            <a:r>
              <a:rPr lang="zh-TW" altLang="en-US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可能還有</a:t>
            </a:r>
            <a:endParaRPr lang="en-US" altLang="zh-TW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3077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079262-DB51-4DBA-BE50-2A02B0D95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45911"/>
          </a:xfrm>
        </p:spPr>
        <p:txBody>
          <a:bodyPr/>
          <a:lstStyle/>
          <a:p>
            <a:r>
              <a:rPr lang="zh-TW" altLang="en-US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大概想法</a:t>
            </a:r>
            <a:r>
              <a:rPr lang="en-US" altLang="zh-TW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C1BE23-5A32-4AC6-A67F-A3D0D851C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70077"/>
            <a:ext cx="10940922" cy="44713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Rule</a:t>
            </a:r>
          </a:p>
          <a:p>
            <a:pPr marL="0" indent="0">
              <a:buNone/>
            </a:pPr>
            <a:r>
              <a:rPr lang="zh-TW" altLang="en-US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讀入玩家金額</a:t>
            </a:r>
            <a:r>
              <a:rPr lang="en-US" altLang="zh-TW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:</a:t>
            </a:r>
          </a:p>
          <a:p>
            <a:pPr marL="0" indent="0">
              <a:buNone/>
            </a:pPr>
            <a:r>
              <a:rPr lang="zh-TW" altLang="en-US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讀入莊家金額</a:t>
            </a:r>
            <a:r>
              <a:rPr lang="en-US" altLang="zh-TW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:</a:t>
            </a:r>
          </a:p>
          <a:p>
            <a:pPr marL="0" indent="0">
              <a:buNone/>
            </a:pPr>
            <a:r>
              <a:rPr lang="en-US" altLang="zh-TW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While (</a:t>
            </a:r>
            <a:r>
              <a:rPr lang="zh-TW" altLang="en-US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玩家金額</a:t>
            </a:r>
            <a:r>
              <a:rPr lang="en-US" altLang="zh-TW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&gt;0&amp;&amp;</a:t>
            </a:r>
            <a:r>
              <a:rPr lang="zh-TW" altLang="en-US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莊家金額</a:t>
            </a:r>
            <a:r>
              <a:rPr lang="en-US" altLang="zh-TW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&gt;0)</a:t>
            </a:r>
          </a:p>
          <a:p>
            <a:pPr marL="0" indent="0">
              <a:buNone/>
            </a:pPr>
            <a:r>
              <a:rPr lang="en-US" altLang="zh-TW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{</a:t>
            </a:r>
          </a:p>
          <a:p>
            <a:pPr marL="0" indent="0">
              <a:buNone/>
            </a:pPr>
            <a:r>
              <a:rPr lang="zh-TW" altLang="en-US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   執行判斷 </a:t>
            </a:r>
            <a:r>
              <a:rPr lang="en-US" altLang="zh-TW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</a:t>
            </a:r>
            <a:r>
              <a:rPr lang="zh-TW" altLang="en-US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大量省略</a:t>
            </a:r>
            <a:r>
              <a:rPr lang="en-US" altLang="zh-TW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==)</a:t>
            </a:r>
          </a:p>
          <a:p>
            <a:pPr marL="0" indent="0">
              <a:buNone/>
            </a:pPr>
            <a:r>
              <a:rPr lang="en-US" altLang="zh-TW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}</a:t>
            </a:r>
          </a:p>
          <a:p>
            <a:pPr marL="0" indent="0">
              <a:buNone/>
            </a:pPr>
            <a:r>
              <a:rPr lang="zh-TW" altLang="en-US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判斷誰金額</a:t>
            </a:r>
            <a:r>
              <a:rPr lang="en-US" altLang="zh-TW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&lt;0</a:t>
            </a:r>
          </a:p>
          <a:p>
            <a:pPr marL="0" indent="0">
              <a:buNone/>
            </a:pPr>
            <a:r>
              <a:rPr lang="en-US" altLang="zh-TW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{</a:t>
            </a:r>
          </a:p>
          <a:p>
            <a:pPr marL="0" indent="0">
              <a:buNone/>
            </a:pPr>
            <a:r>
              <a:rPr lang="en-US" altLang="zh-TW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 </a:t>
            </a:r>
            <a:r>
              <a:rPr lang="zh-TW" altLang="en-US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誰勝利</a:t>
            </a:r>
            <a:r>
              <a:rPr lang="en-US" altLang="zh-TW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 </a:t>
            </a:r>
          </a:p>
          <a:p>
            <a:pPr marL="0" indent="0">
              <a:buNone/>
            </a:pPr>
            <a:r>
              <a:rPr lang="en-US" altLang="zh-TW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}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55464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AE9F2B-3195-456A-B569-31850DE46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2302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程式碼</a:t>
            </a:r>
            <a:r>
              <a:rPr lang="en-US" altLang="zh-TW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1</a:t>
            </a:r>
            <a:endParaRPr lang="zh-TW" altLang="en-US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92BC192-BB68-4C5A-AF87-73D8F2691F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1" y="1150067"/>
            <a:ext cx="8764684" cy="4718922"/>
          </a:xfrm>
        </p:spPr>
      </p:pic>
    </p:spTree>
    <p:extLst>
      <p:ext uri="{BB962C8B-B14F-4D97-AF65-F5344CB8AC3E}">
        <p14:creationId xmlns:p14="http://schemas.microsoft.com/office/powerpoint/2010/main" val="399639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E0DF27-582A-48EB-BC80-F03934958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87856"/>
          </a:xfrm>
        </p:spPr>
        <p:txBody>
          <a:bodyPr/>
          <a:lstStyle/>
          <a:p>
            <a:r>
              <a:rPr lang="zh-TW" altLang="en-US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程式碼</a:t>
            </a:r>
            <a:r>
              <a:rPr lang="en-US" altLang="zh-TW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2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91AD53E-0A08-42C5-ADAC-6923D15D2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05" y="1694577"/>
            <a:ext cx="10301258" cy="3914172"/>
          </a:xfrm>
        </p:spPr>
      </p:pic>
    </p:spTree>
    <p:extLst>
      <p:ext uri="{BB962C8B-B14F-4D97-AF65-F5344CB8AC3E}">
        <p14:creationId xmlns:p14="http://schemas.microsoft.com/office/powerpoint/2010/main" val="3224727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5C33CF-56BB-4196-ACFE-D865BAF4D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54968"/>
          </a:xfrm>
        </p:spPr>
        <p:txBody>
          <a:bodyPr/>
          <a:lstStyle/>
          <a:p>
            <a:r>
              <a:rPr lang="zh-TW" altLang="en-US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程式碼</a:t>
            </a:r>
            <a:r>
              <a:rPr lang="en-US" altLang="zh-TW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3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9EE61BA-E761-44E3-A9F4-4C5F3C613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470260"/>
            <a:ext cx="11024738" cy="3041307"/>
          </a:xfrm>
        </p:spPr>
      </p:pic>
    </p:spTree>
    <p:extLst>
      <p:ext uri="{BB962C8B-B14F-4D97-AF65-F5344CB8AC3E}">
        <p14:creationId xmlns:p14="http://schemas.microsoft.com/office/powerpoint/2010/main" val="828213755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63</TotalTime>
  <Words>253</Words>
  <Application>Microsoft Office PowerPoint</Application>
  <PresentationFormat>寬螢幕</PresentationFormat>
  <Paragraphs>42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Adobe Fan Heiti Std B</vt:lpstr>
      <vt:lpstr>新細明體</vt:lpstr>
      <vt:lpstr>Calibri</vt:lpstr>
      <vt:lpstr>Calibri Light</vt:lpstr>
      <vt:lpstr>Wingdings</vt:lpstr>
      <vt:lpstr>回顧</vt:lpstr>
      <vt:lpstr>計算機程式設計期中報告</vt:lpstr>
      <vt:lpstr>內容:</vt:lpstr>
      <vt:lpstr>我做了21點 ^^</vt:lpstr>
      <vt:lpstr>怎麼做:</vt:lpstr>
      <vt:lpstr>想法:</vt:lpstr>
      <vt:lpstr>大概想法:</vt:lpstr>
      <vt:lpstr>程式碼1</vt:lpstr>
      <vt:lpstr>程式碼2</vt:lpstr>
      <vt:lpstr>程式碼3</vt:lpstr>
      <vt:lpstr>程式碼4</vt:lpstr>
      <vt:lpstr>程式碼5</vt:lpstr>
      <vt:lpstr>程式碼6</vt:lpstr>
      <vt:lpstr>程式碼7</vt:lpstr>
      <vt:lpstr>程式碼8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計算機程式設計期中報告</dc:title>
  <dc:creator>Ben</dc:creator>
  <cp:lastModifiedBy>Ben</cp:lastModifiedBy>
  <cp:revision>7</cp:revision>
  <dcterms:created xsi:type="dcterms:W3CDTF">2021-04-01T04:34:15Z</dcterms:created>
  <dcterms:modified xsi:type="dcterms:W3CDTF">2021-04-01T11:43:54Z</dcterms:modified>
</cp:coreProperties>
</file>