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63"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E45984-477B-354D-B4F2-0F616F2B9474}" type="datetimeFigureOut">
              <a:rPr lang="en-TW" smtClean="0"/>
              <a:t>2021/4/8</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67015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45984-477B-354D-B4F2-0F616F2B9474}" type="datetimeFigureOut">
              <a:rPr lang="en-TW" smtClean="0"/>
              <a:t>2021/4/8</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35246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45984-477B-354D-B4F2-0F616F2B9474}" type="datetimeFigureOut">
              <a:rPr lang="en-TW" smtClean="0"/>
              <a:t>2021/4/8</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94243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45984-477B-354D-B4F2-0F616F2B9474}" type="datetimeFigureOut">
              <a:rPr lang="en-TW" smtClean="0"/>
              <a:t>2021/4/8</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371477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45984-477B-354D-B4F2-0F616F2B9474}" type="datetimeFigureOut">
              <a:rPr lang="en-TW" smtClean="0"/>
              <a:t>2021/4/8</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327790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E45984-477B-354D-B4F2-0F616F2B9474}" type="datetimeFigureOut">
              <a:rPr lang="en-TW" smtClean="0"/>
              <a:t>2021/4/8</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196270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45984-477B-354D-B4F2-0F616F2B9474}" type="datetimeFigureOut">
              <a:rPr lang="en-TW" smtClean="0"/>
              <a:t>2021/4/8</a:t>
            </a:fld>
            <a:endParaRPr lang="en-TW"/>
          </a:p>
        </p:txBody>
      </p:sp>
      <p:sp>
        <p:nvSpPr>
          <p:cNvPr id="8" name="Footer Placeholder 7"/>
          <p:cNvSpPr>
            <a:spLocks noGrp="1"/>
          </p:cNvSpPr>
          <p:nvPr>
            <p:ph type="ftr" sz="quarter" idx="11"/>
          </p:nvPr>
        </p:nvSpPr>
        <p:spPr/>
        <p:txBody>
          <a:bodyPr/>
          <a:lstStyle/>
          <a:p>
            <a:endParaRPr lang="en-TW"/>
          </a:p>
        </p:txBody>
      </p:sp>
      <p:sp>
        <p:nvSpPr>
          <p:cNvPr id="9" name="Slide Number Placeholder 8"/>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354497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E45984-477B-354D-B4F2-0F616F2B9474}" type="datetimeFigureOut">
              <a:rPr lang="en-TW" smtClean="0"/>
              <a:t>2021/4/8</a:t>
            </a:fld>
            <a:endParaRPr lang="en-TW"/>
          </a:p>
        </p:txBody>
      </p:sp>
      <p:sp>
        <p:nvSpPr>
          <p:cNvPr id="4" name="Footer Placeholder 3"/>
          <p:cNvSpPr>
            <a:spLocks noGrp="1"/>
          </p:cNvSpPr>
          <p:nvPr>
            <p:ph type="ftr" sz="quarter" idx="11"/>
          </p:nvPr>
        </p:nvSpPr>
        <p:spPr/>
        <p:txBody>
          <a:bodyPr/>
          <a:lstStyle/>
          <a:p>
            <a:endParaRPr lang="en-TW"/>
          </a:p>
        </p:txBody>
      </p:sp>
      <p:sp>
        <p:nvSpPr>
          <p:cNvPr id="5" name="Slide Number Placeholder 4"/>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389812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45984-477B-354D-B4F2-0F616F2B9474}" type="datetimeFigureOut">
              <a:rPr lang="en-TW" smtClean="0"/>
              <a:t>2021/4/8</a:t>
            </a:fld>
            <a:endParaRPr lang="en-TW"/>
          </a:p>
        </p:txBody>
      </p:sp>
      <p:sp>
        <p:nvSpPr>
          <p:cNvPr id="3" name="Footer Placeholder 2"/>
          <p:cNvSpPr>
            <a:spLocks noGrp="1"/>
          </p:cNvSpPr>
          <p:nvPr>
            <p:ph type="ftr" sz="quarter" idx="11"/>
          </p:nvPr>
        </p:nvSpPr>
        <p:spPr/>
        <p:txBody>
          <a:bodyPr/>
          <a:lstStyle/>
          <a:p>
            <a:endParaRPr lang="en-TW"/>
          </a:p>
        </p:txBody>
      </p:sp>
      <p:sp>
        <p:nvSpPr>
          <p:cNvPr id="4" name="Slide Number Placeholder 3"/>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206768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E45984-477B-354D-B4F2-0F616F2B9474}" type="datetimeFigureOut">
              <a:rPr lang="en-TW" smtClean="0"/>
              <a:t>2021/4/8</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362177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E45984-477B-354D-B4F2-0F616F2B9474}" type="datetimeFigureOut">
              <a:rPr lang="en-TW" smtClean="0"/>
              <a:t>2021/4/8</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3016AA64-E529-9043-A5C1-F7EA0BD5C203}" type="slidenum">
              <a:rPr lang="en-TW" smtClean="0"/>
              <a:t>‹#›</a:t>
            </a:fld>
            <a:endParaRPr lang="en-TW"/>
          </a:p>
        </p:txBody>
      </p:sp>
    </p:spTree>
    <p:extLst>
      <p:ext uri="{BB962C8B-B14F-4D97-AF65-F5344CB8AC3E}">
        <p14:creationId xmlns:p14="http://schemas.microsoft.com/office/powerpoint/2010/main" val="187895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45984-477B-354D-B4F2-0F616F2B9474}" type="datetimeFigureOut">
              <a:rPr lang="en-TW" smtClean="0"/>
              <a:t>2021/4/8</a:t>
            </a:fld>
            <a:endParaRPr lang="en-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6AA64-E529-9043-A5C1-F7EA0BD5C203}" type="slidenum">
              <a:rPr lang="en-TW" smtClean="0"/>
              <a:t>‹#›</a:t>
            </a:fld>
            <a:endParaRPr lang="en-TW"/>
          </a:p>
        </p:txBody>
      </p:sp>
    </p:spTree>
    <p:extLst>
      <p:ext uri="{BB962C8B-B14F-4D97-AF65-F5344CB8AC3E}">
        <p14:creationId xmlns:p14="http://schemas.microsoft.com/office/powerpoint/2010/main" val="9392866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2B11-F729-5C48-BB15-F4DC4805F2EB}"/>
              </a:ext>
            </a:extLst>
          </p:cNvPr>
          <p:cNvSpPr>
            <a:spLocks noGrp="1"/>
          </p:cNvSpPr>
          <p:nvPr>
            <p:ph type="ctrTitle"/>
          </p:nvPr>
        </p:nvSpPr>
        <p:spPr/>
        <p:txBody>
          <a:bodyPr/>
          <a:lstStyle/>
          <a:p>
            <a:r>
              <a:rPr lang="en-US" dirty="0" err="1"/>
              <a:t>誰是算數小天才</a:t>
            </a:r>
            <a:endParaRPr lang="en-TW" dirty="0"/>
          </a:p>
        </p:txBody>
      </p:sp>
      <p:sp>
        <p:nvSpPr>
          <p:cNvPr id="3" name="Subtitle 2">
            <a:extLst>
              <a:ext uri="{FF2B5EF4-FFF2-40B4-BE49-F238E27FC236}">
                <a16:creationId xmlns:a16="http://schemas.microsoft.com/office/drawing/2014/main" id="{AD3CB979-BAD3-4749-B0B8-6304B139FD72}"/>
              </a:ext>
            </a:extLst>
          </p:cNvPr>
          <p:cNvSpPr>
            <a:spLocks noGrp="1"/>
          </p:cNvSpPr>
          <p:nvPr>
            <p:ph type="subTitle" idx="1"/>
          </p:nvPr>
        </p:nvSpPr>
        <p:spPr/>
        <p:txBody>
          <a:bodyPr/>
          <a:lstStyle/>
          <a:p>
            <a:r>
              <a:rPr lang="en-TW" dirty="0"/>
              <a:t>作業一</a:t>
            </a:r>
          </a:p>
          <a:p>
            <a:r>
              <a:rPr lang="en-TW" dirty="0"/>
              <a:t>資管四</a:t>
            </a:r>
            <a:r>
              <a:rPr lang="zh-TW" altLang="en-US" dirty="0"/>
              <a:t> 王松億</a:t>
            </a:r>
            <a:endParaRPr lang="en-TW" dirty="0"/>
          </a:p>
        </p:txBody>
      </p:sp>
    </p:spTree>
    <p:extLst>
      <p:ext uri="{BB962C8B-B14F-4D97-AF65-F5344CB8AC3E}">
        <p14:creationId xmlns:p14="http://schemas.microsoft.com/office/powerpoint/2010/main" val="379065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8A1A-33CC-C843-BC07-01AEAC834622}"/>
              </a:ext>
            </a:extLst>
          </p:cNvPr>
          <p:cNvSpPr>
            <a:spLocks noGrp="1"/>
          </p:cNvSpPr>
          <p:nvPr>
            <p:ph type="title"/>
          </p:nvPr>
        </p:nvSpPr>
        <p:spPr/>
        <p:txBody>
          <a:bodyPr/>
          <a:lstStyle/>
          <a:p>
            <a:r>
              <a:rPr lang="en-TW" dirty="0"/>
              <a:t>動機</a:t>
            </a:r>
          </a:p>
        </p:txBody>
      </p:sp>
      <p:sp>
        <p:nvSpPr>
          <p:cNvPr id="3" name="Content Placeholder 2">
            <a:extLst>
              <a:ext uri="{FF2B5EF4-FFF2-40B4-BE49-F238E27FC236}">
                <a16:creationId xmlns:a16="http://schemas.microsoft.com/office/drawing/2014/main" id="{FE10C345-D36C-F041-819E-777C82DC9CFF}"/>
              </a:ext>
            </a:extLst>
          </p:cNvPr>
          <p:cNvSpPr>
            <a:spLocks noGrp="1"/>
          </p:cNvSpPr>
          <p:nvPr>
            <p:ph idx="1"/>
          </p:nvPr>
        </p:nvSpPr>
        <p:spPr/>
        <p:txBody>
          <a:bodyPr/>
          <a:lstStyle/>
          <a:p>
            <a:r>
              <a:rPr lang="en-TW" dirty="0"/>
              <a:t>符合到目前老師上課所教過的知識</a:t>
            </a:r>
          </a:p>
          <a:p>
            <a:r>
              <a:rPr lang="en-TW" dirty="0"/>
              <a:t>小時候常玩的小遊戲</a:t>
            </a:r>
          </a:p>
        </p:txBody>
      </p:sp>
    </p:spTree>
    <p:extLst>
      <p:ext uri="{BB962C8B-B14F-4D97-AF65-F5344CB8AC3E}">
        <p14:creationId xmlns:p14="http://schemas.microsoft.com/office/powerpoint/2010/main" val="307864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73FC-A0AF-7740-8512-624DD7E89881}"/>
              </a:ext>
            </a:extLst>
          </p:cNvPr>
          <p:cNvSpPr>
            <a:spLocks noGrp="1"/>
          </p:cNvSpPr>
          <p:nvPr>
            <p:ph type="title"/>
          </p:nvPr>
        </p:nvSpPr>
        <p:spPr/>
        <p:txBody>
          <a:bodyPr/>
          <a:lstStyle/>
          <a:p>
            <a:r>
              <a:rPr lang="en-TW" dirty="0"/>
              <a:t>構想解說</a:t>
            </a:r>
          </a:p>
        </p:txBody>
      </p:sp>
      <p:sp>
        <p:nvSpPr>
          <p:cNvPr id="3" name="Content Placeholder 2">
            <a:extLst>
              <a:ext uri="{FF2B5EF4-FFF2-40B4-BE49-F238E27FC236}">
                <a16:creationId xmlns:a16="http://schemas.microsoft.com/office/drawing/2014/main" id="{F9E3CF2C-52D8-4E46-BA7C-FF627E9A4873}"/>
              </a:ext>
            </a:extLst>
          </p:cNvPr>
          <p:cNvSpPr>
            <a:spLocks noGrp="1"/>
          </p:cNvSpPr>
          <p:nvPr>
            <p:ph idx="1"/>
          </p:nvPr>
        </p:nvSpPr>
        <p:spPr/>
        <p:txBody>
          <a:bodyPr/>
          <a:lstStyle/>
          <a:p>
            <a:r>
              <a:rPr lang="zh-TW" altLang="en-US" dirty="0"/>
              <a:t>透過陣列去儲存每位玩家的得分、暱稱等資訊，並用迴圈來達成每位玩家輪流進行答題的目的，其中用 </a:t>
            </a:r>
            <a:r>
              <a:rPr lang="en-US" dirty="0"/>
              <a:t>if/else </a:t>
            </a:r>
            <a:r>
              <a:rPr lang="zh-TW" altLang="en-US" dirty="0"/>
              <a:t>判斷玩家的回答是否與正確解答一致，題目隨機產生，最後算出最高得分並顯示於 </a:t>
            </a:r>
            <a:r>
              <a:rPr lang="en-US" dirty="0"/>
              <a:t>console </a:t>
            </a:r>
            <a:r>
              <a:rPr lang="zh-TW" altLang="en-US" dirty="0"/>
              <a:t>上。</a:t>
            </a:r>
            <a:endParaRPr lang="en-TW" dirty="0"/>
          </a:p>
        </p:txBody>
      </p:sp>
    </p:spTree>
    <p:extLst>
      <p:ext uri="{BB962C8B-B14F-4D97-AF65-F5344CB8AC3E}">
        <p14:creationId xmlns:p14="http://schemas.microsoft.com/office/powerpoint/2010/main" val="85116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F6A5-10A4-4D4D-B08A-8CED8B809857}"/>
              </a:ext>
            </a:extLst>
          </p:cNvPr>
          <p:cNvSpPr>
            <a:spLocks noGrp="1"/>
          </p:cNvSpPr>
          <p:nvPr>
            <p:ph type="title"/>
          </p:nvPr>
        </p:nvSpPr>
        <p:spPr/>
        <p:txBody>
          <a:bodyPr/>
          <a:lstStyle/>
          <a:p>
            <a:r>
              <a:rPr lang="en-TW" dirty="0"/>
              <a:t>流程圖</a:t>
            </a:r>
          </a:p>
        </p:txBody>
      </p:sp>
      <p:pic>
        <p:nvPicPr>
          <p:cNvPr id="4" name="Content Placeholder 3">
            <a:extLst>
              <a:ext uri="{FF2B5EF4-FFF2-40B4-BE49-F238E27FC236}">
                <a16:creationId xmlns:a16="http://schemas.microsoft.com/office/drawing/2014/main" id="{29890821-D599-8947-B91B-7BBA73155B95}"/>
              </a:ext>
            </a:extLst>
          </p:cNvPr>
          <p:cNvPicPr>
            <a:picLocks noGrp="1" noChangeAspect="1"/>
          </p:cNvPicPr>
          <p:nvPr>
            <p:ph idx="1"/>
          </p:nvPr>
        </p:nvPicPr>
        <p:blipFill>
          <a:blip r:embed="rId2"/>
          <a:stretch>
            <a:fillRect/>
          </a:stretch>
        </p:blipFill>
        <p:spPr>
          <a:xfrm>
            <a:off x="1009650" y="2312194"/>
            <a:ext cx="10172700" cy="3378200"/>
          </a:xfrm>
          <a:prstGeom prst="rect">
            <a:avLst/>
          </a:prstGeom>
        </p:spPr>
      </p:pic>
    </p:spTree>
    <p:extLst>
      <p:ext uri="{BB962C8B-B14F-4D97-AF65-F5344CB8AC3E}">
        <p14:creationId xmlns:p14="http://schemas.microsoft.com/office/powerpoint/2010/main" val="180898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5F30-50A2-4142-89AA-86EBB9CFBB09}"/>
              </a:ext>
            </a:extLst>
          </p:cNvPr>
          <p:cNvSpPr>
            <a:spLocks noGrp="1"/>
          </p:cNvSpPr>
          <p:nvPr>
            <p:ph type="title"/>
          </p:nvPr>
        </p:nvSpPr>
        <p:spPr/>
        <p:txBody>
          <a:bodyPr/>
          <a:lstStyle/>
          <a:p>
            <a:r>
              <a:rPr lang="en-TW" dirty="0"/>
              <a:t>程式執行結果範例</a:t>
            </a:r>
          </a:p>
        </p:txBody>
      </p:sp>
      <p:sp>
        <p:nvSpPr>
          <p:cNvPr id="3" name="Content Placeholder 2">
            <a:extLst>
              <a:ext uri="{FF2B5EF4-FFF2-40B4-BE49-F238E27FC236}">
                <a16:creationId xmlns:a16="http://schemas.microsoft.com/office/drawing/2014/main" id="{844B98C2-4DCF-A741-BA7C-D544F392F044}"/>
              </a:ext>
            </a:extLst>
          </p:cNvPr>
          <p:cNvSpPr>
            <a:spLocks noGrp="1"/>
          </p:cNvSpPr>
          <p:nvPr>
            <p:ph idx="1"/>
          </p:nvPr>
        </p:nvSpPr>
        <p:spPr/>
        <p:txBody>
          <a:bodyPr/>
          <a:lstStyle/>
          <a:p>
            <a:r>
              <a:rPr lang="en-TW" dirty="0"/>
              <a:t>模擬</a:t>
            </a:r>
            <a:r>
              <a:rPr lang="en-US" altLang="zh-TW" dirty="0"/>
              <a:t>3</a:t>
            </a:r>
            <a:r>
              <a:rPr lang="zh-TW" altLang="en-US" dirty="0"/>
              <a:t>名玩家比賽</a:t>
            </a:r>
            <a:endParaRPr lang="en-US" altLang="zh-TW" dirty="0"/>
          </a:p>
          <a:p>
            <a:r>
              <a:rPr lang="zh-TW" altLang="en-US" dirty="0"/>
              <a:t>最終由第</a:t>
            </a:r>
            <a:r>
              <a:rPr lang="en-US" altLang="zh-TW" dirty="0"/>
              <a:t>2</a:t>
            </a:r>
            <a:r>
              <a:rPr lang="zh-TW" altLang="en-US" dirty="0"/>
              <a:t>名玩家</a:t>
            </a:r>
            <a:r>
              <a:rPr lang="en-US" altLang="zh-TW" dirty="0"/>
              <a:t>Wendy</a:t>
            </a:r>
            <a:r>
              <a:rPr lang="zh-TW" altLang="en-US" dirty="0"/>
              <a:t>獲得</a:t>
            </a:r>
            <a:endParaRPr lang="en-US" altLang="zh-TW" dirty="0"/>
          </a:p>
          <a:p>
            <a:pPr marL="0" indent="0">
              <a:buNone/>
            </a:pPr>
            <a:r>
              <a:rPr lang="zh-TW" altLang="en-US" dirty="0"/>
              <a:t>   冠軍</a:t>
            </a:r>
            <a:endParaRPr lang="en-TW" dirty="0"/>
          </a:p>
        </p:txBody>
      </p:sp>
      <p:pic>
        <p:nvPicPr>
          <p:cNvPr id="4" name="Picture 3">
            <a:extLst>
              <a:ext uri="{FF2B5EF4-FFF2-40B4-BE49-F238E27FC236}">
                <a16:creationId xmlns:a16="http://schemas.microsoft.com/office/drawing/2014/main" id="{30C6C171-03A2-2246-A142-D29E9972A658}"/>
              </a:ext>
            </a:extLst>
          </p:cNvPr>
          <p:cNvPicPr>
            <a:picLocks noChangeAspect="1"/>
          </p:cNvPicPr>
          <p:nvPr/>
        </p:nvPicPr>
        <p:blipFill>
          <a:blip r:embed="rId2"/>
          <a:stretch>
            <a:fillRect/>
          </a:stretch>
        </p:blipFill>
        <p:spPr>
          <a:xfrm>
            <a:off x="6095999" y="264186"/>
            <a:ext cx="3900755" cy="6486398"/>
          </a:xfrm>
          <a:prstGeom prst="rect">
            <a:avLst/>
          </a:prstGeom>
        </p:spPr>
      </p:pic>
    </p:spTree>
    <p:extLst>
      <p:ext uri="{BB962C8B-B14F-4D97-AF65-F5344CB8AC3E}">
        <p14:creationId xmlns:p14="http://schemas.microsoft.com/office/powerpoint/2010/main" val="176489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1799-8779-7D4F-9209-EF4E07D4D178}"/>
              </a:ext>
            </a:extLst>
          </p:cNvPr>
          <p:cNvSpPr>
            <a:spLocks noGrp="1"/>
          </p:cNvSpPr>
          <p:nvPr>
            <p:ph type="title"/>
          </p:nvPr>
        </p:nvSpPr>
        <p:spPr/>
        <p:txBody>
          <a:bodyPr/>
          <a:lstStyle/>
          <a:p>
            <a:r>
              <a:rPr lang="en-TW" dirty="0"/>
              <a:t>使用到的函式庫</a:t>
            </a:r>
          </a:p>
        </p:txBody>
      </p:sp>
      <p:sp>
        <p:nvSpPr>
          <p:cNvPr id="3" name="Content Placeholder 2">
            <a:extLst>
              <a:ext uri="{FF2B5EF4-FFF2-40B4-BE49-F238E27FC236}">
                <a16:creationId xmlns:a16="http://schemas.microsoft.com/office/drawing/2014/main" id="{13841620-9727-FA4E-A4EA-D15001B147C5}"/>
              </a:ext>
            </a:extLst>
          </p:cNvPr>
          <p:cNvSpPr>
            <a:spLocks noGrp="1"/>
          </p:cNvSpPr>
          <p:nvPr>
            <p:ph idx="1"/>
          </p:nvPr>
        </p:nvSpPr>
        <p:spPr/>
        <p:txBody>
          <a:bodyPr/>
          <a:lstStyle/>
          <a:p>
            <a:r>
              <a:rPr lang="en-US" dirty="0" err="1"/>
              <a:t>System.Timers.Timer</a:t>
            </a:r>
            <a:r>
              <a:rPr lang="en-US" altLang="zh-TW" dirty="0"/>
              <a:t>:</a:t>
            </a:r>
            <a:r>
              <a:rPr lang="zh-TW" altLang="en-US" dirty="0"/>
              <a:t> 用來計時</a:t>
            </a:r>
            <a:endParaRPr lang="en-US" altLang="zh-TW" dirty="0"/>
          </a:p>
          <a:p>
            <a:r>
              <a:rPr lang="en-US" altLang="zh-TW" dirty="0"/>
              <a:t>Random:</a:t>
            </a:r>
            <a:r>
              <a:rPr lang="zh-TW" altLang="en-US" dirty="0"/>
              <a:t> 用來隨機產生題目</a:t>
            </a:r>
            <a:endParaRPr lang="en-TW" dirty="0"/>
          </a:p>
        </p:txBody>
      </p:sp>
    </p:spTree>
    <p:extLst>
      <p:ext uri="{BB962C8B-B14F-4D97-AF65-F5344CB8AC3E}">
        <p14:creationId xmlns:p14="http://schemas.microsoft.com/office/powerpoint/2010/main" val="153450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FF0F-037B-6A4B-8302-6355F4E714D3}"/>
              </a:ext>
            </a:extLst>
          </p:cNvPr>
          <p:cNvSpPr>
            <a:spLocks noGrp="1"/>
          </p:cNvSpPr>
          <p:nvPr>
            <p:ph type="title"/>
          </p:nvPr>
        </p:nvSpPr>
        <p:spPr/>
        <p:txBody>
          <a:bodyPr/>
          <a:lstStyle/>
          <a:p>
            <a:r>
              <a:rPr lang="en-TW" dirty="0"/>
              <a:t>學習心得</a:t>
            </a:r>
          </a:p>
        </p:txBody>
      </p:sp>
      <p:sp>
        <p:nvSpPr>
          <p:cNvPr id="3" name="Content Placeholder 2">
            <a:extLst>
              <a:ext uri="{FF2B5EF4-FFF2-40B4-BE49-F238E27FC236}">
                <a16:creationId xmlns:a16="http://schemas.microsoft.com/office/drawing/2014/main" id="{2C62A3B6-EB76-3341-A53B-1EA7EB2C642C}"/>
              </a:ext>
            </a:extLst>
          </p:cNvPr>
          <p:cNvSpPr>
            <a:spLocks noGrp="1"/>
          </p:cNvSpPr>
          <p:nvPr>
            <p:ph idx="1"/>
          </p:nvPr>
        </p:nvSpPr>
        <p:spPr/>
        <p:txBody>
          <a:bodyPr>
            <a:normAutofit fontScale="92500" lnSpcReduction="10000"/>
          </a:bodyPr>
          <a:lstStyle/>
          <a:p>
            <a:r>
              <a:rPr lang="zh-TW" altLang="en-US" dirty="0"/>
              <a:t>因為之前有學過一點基礎的程式設計，這堂課主要帶給我的幫助是讓我多了解另一種程式語言，我也體會到 </a:t>
            </a:r>
            <a:r>
              <a:rPr lang="en-US" dirty="0"/>
              <a:t>C# </a:t>
            </a:r>
            <a:r>
              <a:rPr lang="zh-TW" altLang="en-US" dirty="0"/>
              <a:t>的幾個優點，像是他很像是 </a:t>
            </a:r>
            <a:r>
              <a:rPr lang="en-US" dirty="0"/>
              <a:t>C++ </a:t>
            </a:r>
            <a:r>
              <a:rPr lang="zh-TW" altLang="en-US" dirty="0"/>
              <a:t>但是卻沒有像 </a:t>
            </a:r>
            <a:r>
              <a:rPr lang="en-US" dirty="0"/>
              <a:t>C++ </a:t>
            </a:r>
            <a:r>
              <a:rPr lang="zh-TW" altLang="en-US" dirty="0"/>
              <a:t>那樣需要嚴謹的格式，相反得 </a:t>
            </a:r>
            <a:r>
              <a:rPr lang="en-US" dirty="0"/>
              <a:t>C# </a:t>
            </a:r>
            <a:r>
              <a:rPr lang="zh-TW" altLang="en-US" dirty="0"/>
              <a:t>比較彈性一點。而從這次的作業裡我也真正的使用 </a:t>
            </a:r>
            <a:r>
              <a:rPr lang="en-US" dirty="0"/>
              <a:t>C# </a:t>
            </a:r>
            <a:r>
              <a:rPr lang="zh-TW" altLang="en-US" dirty="0"/>
              <a:t>撰寫出一個簡單的小遊戲出來，讓我著實獲得了成就感，使我能繼續學習程式語言。然而，我在這次作業中也遇到了幾個困難，像是語法的不熟悉使得我必須要花很多時間上網查 </a:t>
            </a:r>
            <a:r>
              <a:rPr lang="en-US" dirty="0"/>
              <a:t>document ，</a:t>
            </a:r>
            <a:r>
              <a:rPr lang="zh-TW" altLang="en-US" dirty="0"/>
              <a:t>然後也一度糾結在是否需要自定義一個 </a:t>
            </a:r>
            <a:r>
              <a:rPr lang="en-US" dirty="0"/>
              <a:t>function </a:t>
            </a:r>
            <a:r>
              <a:rPr lang="zh-TW" altLang="en-US" dirty="0"/>
              <a:t>還是直接寫在 </a:t>
            </a:r>
            <a:r>
              <a:rPr lang="en-US" dirty="0"/>
              <a:t>main </a:t>
            </a:r>
            <a:r>
              <a:rPr lang="zh-TW" altLang="en-US" dirty="0"/>
              <a:t>裡面就好這種煩惱中，不過還好有上老師的課程才知道很多關於程式設計會碰到的概念性的問題，讓我這次趕在最後關頭把作業一寫出來。而在下次的作業二我也打算延續這次作業一的成果進行更多的延伸，甚至一路延伸到期末專案中，期望未來的我能夠寫出一個有深度的程式來！</a:t>
            </a:r>
            <a:endParaRPr lang="en-TW" dirty="0"/>
          </a:p>
        </p:txBody>
      </p:sp>
    </p:spTree>
    <p:extLst>
      <p:ext uri="{BB962C8B-B14F-4D97-AF65-F5344CB8AC3E}">
        <p14:creationId xmlns:p14="http://schemas.microsoft.com/office/powerpoint/2010/main" val="11475652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TotalTime>
  <Words>340</Words>
  <Application>Microsoft Macintosh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誰是算數小天才</vt:lpstr>
      <vt:lpstr>動機</vt:lpstr>
      <vt:lpstr>構想解說</vt:lpstr>
      <vt:lpstr>流程圖</vt:lpstr>
      <vt:lpstr>程式執行結果範例</vt:lpstr>
      <vt:lpstr>使用到的函式庫</vt:lpstr>
      <vt:lpstr>學習心得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誰是算數小天才</dc:title>
  <dc:creator>松億 王</dc:creator>
  <cp:lastModifiedBy>松億 王</cp:lastModifiedBy>
  <cp:revision>1</cp:revision>
  <dcterms:created xsi:type="dcterms:W3CDTF">2021-04-08T14:43:55Z</dcterms:created>
  <dcterms:modified xsi:type="dcterms:W3CDTF">2021-04-08T14:49:47Z</dcterms:modified>
</cp:coreProperties>
</file>