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F2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A8CD-1590-4152-BAF5-F81C45BB7F3B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B3F8-CEA7-4BC4-8096-DB9321A89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1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7AC876-4EEB-4A63-9798-0076A4D7A53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C1724-CE05-445D-B9FD-18356D59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811264"/>
            <a:ext cx="10058400" cy="2996731"/>
          </a:xfrm>
        </p:spPr>
        <p:txBody>
          <a:bodyPr>
            <a:normAutofit/>
          </a:bodyPr>
          <a:lstStyle/>
          <a:p>
            <a:r>
              <a:rPr lang="en-US" sz="6000" dirty="0"/>
              <a:t>HW1 Introduction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0571E6-E0BE-43E5-9850-564C42368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B07901062</a:t>
            </a:r>
            <a:r>
              <a:rPr lang="zh-TW" altLang="en-US" dirty="0"/>
              <a:t> 陳泊均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34317-2166-4D44-A7ED-D36DA95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Workspace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266AA7-6AFC-40AD-AC29-7136647DD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511" y="1965395"/>
            <a:ext cx="9636978" cy="42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A6B0D-8A4B-4ED5-8D67-282F5B6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6D60C27-204A-4890-BA7C-CE77CB4C86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92" y="1918089"/>
            <a:ext cx="9637776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1365F-3435-4CE2-BE61-06E9CB58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Update()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8CE471-EA37-4DA1-8882-CB8DFF20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447" y="1846263"/>
            <a:ext cx="87314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FDB58-F629-4403-987E-C53106B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Handling - 1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A93AAA-7B9E-4B17-BEAC-2493BCE5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907"/>
          <a:stretch/>
        </p:blipFill>
        <p:spPr>
          <a:xfrm>
            <a:off x="996137" y="2375651"/>
            <a:ext cx="5042679" cy="2695659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ECB97D96-5E9E-45C0-BDB2-6414982A0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87"/>
          <a:stretch/>
        </p:blipFill>
        <p:spPr>
          <a:xfrm>
            <a:off x="6095999" y="2375651"/>
            <a:ext cx="4837687" cy="37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8C64E-0129-47EC-BCB7-0FF19400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Handling - 2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DF3D65-B713-4CA2-9E1C-CF06B94E8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09"/>
          <a:stretch/>
        </p:blipFill>
        <p:spPr>
          <a:xfrm>
            <a:off x="521379" y="2282699"/>
            <a:ext cx="5319952" cy="2759764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71B3CCE-932D-43F6-8A6D-71E5EB73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19"/>
          <a:stretch/>
        </p:blipFill>
        <p:spPr>
          <a:xfrm>
            <a:off x="6096000" y="2282699"/>
            <a:ext cx="5883816" cy="2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1DDCE-9394-4DB5-B6FE-F9BD566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Successful Hit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FBE401-FFD2-4A80-B5C5-5B0E0F2E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57" y="2674055"/>
            <a:ext cx="10711001" cy="22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32378-09AD-45D3-8834-76F2A682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Notes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537E049-6A9A-4BFE-A043-EDBACEC0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64311"/>
            <a:ext cx="10058400" cy="31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3660A-F924-4893-8DC7-EC58A182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19C15-8119-452C-8D94-DEE92566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DC2AC-CB70-4749-8CBA-BF212D237691}"/>
              </a:ext>
            </a:extLst>
          </p:cNvPr>
          <p:cNvSpPr/>
          <p:nvPr/>
        </p:nvSpPr>
        <p:spPr>
          <a:xfrm>
            <a:off x="0" y="-42111"/>
            <a:ext cx="12266195" cy="69542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4808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3376</TotalTime>
  <Words>22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Calibri</vt:lpstr>
      <vt:lpstr>Calibri Light</vt:lpstr>
      <vt:lpstr>回顧</vt:lpstr>
      <vt:lpstr>HW1 Introduction</vt:lpstr>
      <vt:lpstr>Workspace</vt:lpstr>
      <vt:lpstr>Assets</vt:lpstr>
      <vt:lpstr>Update()</vt:lpstr>
      <vt:lpstr>Input Handling - 1</vt:lpstr>
      <vt:lpstr>Input Handling - 2</vt:lpstr>
      <vt:lpstr>Successful Hit</vt:lpstr>
      <vt:lpstr>Generate Notes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2020/12/02</dc:title>
  <dc:creator>AsusBen</dc:creator>
  <cp:lastModifiedBy>Johnny Chen</cp:lastModifiedBy>
  <cp:revision>526</cp:revision>
  <dcterms:created xsi:type="dcterms:W3CDTF">2020-12-01T19:51:48Z</dcterms:created>
  <dcterms:modified xsi:type="dcterms:W3CDTF">2021-04-07T13:22:04Z</dcterms:modified>
</cp:coreProperties>
</file>