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61BA-E0B6-4018-8571-D154D813C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E36BFE-8B06-426F-BCF9-8B8A3C67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324FF-743D-4F94-A425-DA45C58C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EF19E-7AEC-45ED-A476-BB4A347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630F4-AD98-476F-AD62-7154030E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0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278E5-DE53-44E1-B5F9-CD3B7AC2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12287-C689-413A-8656-C4B42B97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500DE-F170-4AB0-91AE-B948CCA7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FE8E6-D9F2-4874-90BC-3FB792A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6B79A-10E7-4943-8FE7-9E6F33AD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10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2C49D4-CE67-48C5-BFF4-24A371EF1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F822FF-C975-44F4-984F-F011AD86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634B2-3F3D-4AB9-8153-3362B659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04B55-9AB4-4FAB-A0CE-5382D66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89256-341D-4B0C-9348-484701C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1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EA4B2-0740-468E-AB34-39901B03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F5306-C183-4F13-90A7-1329134C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E1BFE-C7FE-4C36-97FF-10B6C8D3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E2D62-2206-44F3-A942-3FA0CDAC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9C370-0173-48DF-B222-AB9A1155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3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236D2-8CE7-4295-ABA0-94F646E9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CD8AC-F0D6-4DEE-9EA3-35E89E2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DF9A4-6F99-407D-B4C2-7508255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7F967-E792-4F6E-8A54-D2650E3B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3D836-5270-4053-B87D-5BB7C27C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595F8-7FD4-4437-AFFA-AFE26C0E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FC63D-BE34-4377-ACA0-7329A866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AC44C-14FF-47FA-83DE-3AF46A35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47366A-EBF8-4EB2-ADE8-286D875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E3F58-6D9D-467D-8A23-20D5AF7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A601C-752F-4DF0-8A02-DF1583B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1FFE7-6F1F-4061-BE9D-C1F2D2D8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1E9EE4-78F3-4261-984B-1B153D7A1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C8D5ED-62FF-4798-A52D-683434301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A0636D-49E1-4750-8056-00F3DBF36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BAFFD5-8D14-48F3-8E3A-AB74B3A0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A50FAB-B1D4-4813-94E3-B94323C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356F0C-B48D-4292-9039-A0CABF30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5E7DF7-F815-4DBE-AD5E-2AEBC54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8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F92D4-0D2A-414B-890C-C1A40BCA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208653-75BD-4049-A136-D5FC80F6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F9456E-73C0-42E1-8F21-75DACFE0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26CD23-D681-427A-A5B2-4674D024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6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3F4570-8CC3-4CE2-A2FE-91FF90D5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255439-4A11-47A4-833F-C3C941C3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7D4114-FB0D-4B23-AE5E-7A1AC0A4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EBE11-BBB7-455E-958B-6FA4CE15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D2E07-E63C-4269-9C2E-70AD8A09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51976A-B5C8-4222-A381-53DDB87C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97E18B-D4B6-477A-B037-73087939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1AC74-F74D-4788-A03D-3FB5B74F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1F7204-EE21-4B2B-9049-3F931C2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9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095FF-7044-4F93-8B52-49DC85CA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61A339-F291-4EFA-9AF8-F7AB77B2C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213C00-C1A9-4B21-88F7-80D7C741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239794-FADC-4595-B985-ECF17BB4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1794C9-322E-458A-8060-2AF4E1EB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76D19-9B19-4CD2-B574-F5EF256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969D82-5F33-4093-8E65-2FCCCEC2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B235B0-8732-4D11-9F97-C10A969D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330C3-10BC-4A32-A1B1-7EA039ED9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B583-C159-4A93-AF2D-6714F2F3243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32584F-936E-4C32-BB86-7448DB0BF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EF38F-BF24-49AD-BA65-AC4EEA893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7264-7863-41B2-88AE-E1B5D9508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8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5E47-214E-426C-81D6-08866654E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計程作業一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CFD01-1F10-4273-A775-DA18B297A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會計二</a:t>
            </a:r>
            <a:endParaRPr lang="en-US" altLang="zh-TW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鄭國琛</a:t>
            </a:r>
            <a:endParaRPr lang="en-US" altLang="zh-TW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B08702011</a:t>
            </a:r>
            <a:endParaRPr lang="zh-TW" altLang="en-US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5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59DFF-AA4E-43DA-971A-AE235D6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程式簡述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0771-3228-42BB-A5A6-22A7092C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小遊戲</a:t>
            </a:r>
            <a:endParaRPr lang="en-US" altLang="zh-TW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兩位玩家。一人一輪可喊小於指定數目（玩家輸入）的數，不得為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。先喊到指定數字（由玩家輸入）即可獲勝。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EX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</a:t>
            </a:r>
          </a:p>
          <a:p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，一次最多喊到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，先喊到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者即獲勝。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R1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1, 2, 3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4, 5, 6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R2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7, 8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9, 10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 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由於玩家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，故本局由玩家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獲勝。</a:t>
            </a:r>
            <a:endParaRPr lang="zh-TW" altLang="en-US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5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59DFF-AA4E-43DA-971A-AE235D6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程式簡述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0771-3228-42BB-A5A6-22A7092C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小遊戲</a:t>
            </a:r>
            <a:endParaRPr lang="en-US" altLang="zh-TW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兩位玩家。一人一輪可喊小於指定數目（玩家輸入）的數，不得為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。先喊到指定數字（由玩家輸入）即可獲勝。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EX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</a:t>
            </a:r>
          </a:p>
          <a:p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，一次最多喊到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，先喊到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者即獲勝。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R1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1, 2, 3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4, 5, 6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R2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：玩家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7, 8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（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9, 10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）。</a:t>
            </a:r>
          </a:p>
          <a:p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 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由於玩家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喊到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10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，故本局由玩家</a:t>
            </a:r>
            <a:r>
              <a:rPr lang="en-US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</a:t>
            </a:r>
            <a:r>
              <a:rPr lang="zh-TW" altLang="zh-TW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獲勝。</a:t>
            </a:r>
            <a:endParaRPr lang="zh-TW" altLang="en-US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2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59DFF-AA4E-43DA-971A-AE235D6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虛擬碼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0771-3228-42BB-A5A6-22A7092C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0.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顯示遊戲規則</a:t>
            </a: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1.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由使用者輸入欲搶的數字</a:t>
            </a:r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endParaRPr lang="zh-TW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2.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由使用者輸入一次可搶幾個數字</a:t>
            </a: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3.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以亂數決定電腦行為模式，一者為電腦必勝模式，一者為電腦亂數回答模式</a:t>
            </a:r>
          </a:p>
        </p:txBody>
      </p:sp>
    </p:spTree>
    <p:extLst>
      <p:ext uri="{BB962C8B-B14F-4D97-AF65-F5344CB8AC3E}">
        <p14:creationId xmlns:p14="http://schemas.microsoft.com/office/powerpoint/2010/main" val="295370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59DFF-AA4E-43DA-971A-AE235D6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虛擬碼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0771-3228-42BB-A5A6-22A7092C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4-1  if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以電腦必勝模式開局</a:t>
            </a: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4-1-1 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計算電腦必勝策略</a:t>
            </a: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4-1-2 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運用</a:t>
            </a:r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do, while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迴圈開始遊戲，</a:t>
            </a:r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while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一方喊到指定數字，遊戲即結束</a:t>
            </a:r>
          </a:p>
          <a:p>
            <a:pPr marL="0" indent="0">
              <a:buNone/>
            </a:pPr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4-2  if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以電腦亂數回答模式開局</a:t>
            </a: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4-2-1  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以電腦隨機模式，用</a:t>
            </a:r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do, while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迴圈開始遊戲，</a:t>
            </a:r>
            <a:r>
              <a:rPr lang="en-US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while</a:t>
            </a:r>
            <a:r>
              <a:rPr lang="zh-TW" altLang="zh-TW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一方喊到指定數字，遊戲即結束</a:t>
            </a:r>
          </a:p>
        </p:txBody>
      </p:sp>
    </p:spTree>
    <p:extLst>
      <p:ext uri="{BB962C8B-B14F-4D97-AF65-F5344CB8AC3E}">
        <p14:creationId xmlns:p14="http://schemas.microsoft.com/office/powerpoint/2010/main" val="42805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59DFF-AA4E-43DA-971A-AE235D6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問題檢討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0771-3228-42BB-A5A6-22A7092C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有情況是後手必勝，但只處理先手必勝的情形</a:t>
            </a:r>
            <a:endParaRPr lang="zh-TW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zh-TW" altLang="en-US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沒有對輸入超出範圍的例外做處理</a:t>
            </a:r>
            <a:endParaRPr lang="zh-TW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endParaRPr lang="en-US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  <a:p>
            <a:r>
              <a:rPr lang="zh-TW" altLang="en-US" kern="1600" dirty="0">
                <a:latin typeface="源流明體 TTF Regular" panose="02020400000000000000" pitchFamily="18" charset="-120"/>
                <a:ea typeface="源流明體 TTF Regular" panose="02020400000000000000" pitchFamily="18" charset="-120"/>
              </a:rPr>
              <a:t>程式邏輯演算簡單</a:t>
            </a:r>
            <a:endParaRPr lang="zh-TW" altLang="zh-TW" kern="1600" dirty="0">
              <a:latin typeface="源流明體 TTF Regular" panose="02020400000000000000" pitchFamily="18" charset="-120"/>
              <a:ea typeface="源流明體 TTF Regular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278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398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源流明體 TTF Regular</vt:lpstr>
      <vt:lpstr>Arial</vt:lpstr>
      <vt:lpstr>Calibri</vt:lpstr>
      <vt:lpstr>Calibri Light</vt:lpstr>
      <vt:lpstr>Office 佈景主題</vt:lpstr>
      <vt:lpstr>計程作業一</vt:lpstr>
      <vt:lpstr>程式簡述</vt:lpstr>
      <vt:lpstr>程式簡述</vt:lpstr>
      <vt:lpstr>虛擬碼</vt:lpstr>
      <vt:lpstr>虛擬碼</vt:lpstr>
      <vt:lpstr>問題檢討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計程作業一</dc:title>
  <dc:creator>國琛 鄭</dc:creator>
  <cp:lastModifiedBy>國琛 鄭</cp:lastModifiedBy>
  <cp:revision>11</cp:revision>
  <dcterms:created xsi:type="dcterms:W3CDTF">2021-04-08T13:02:48Z</dcterms:created>
  <dcterms:modified xsi:type="dcterms:W3CDTF">2021-04-08T13:37:53Z</dcterms:modified>
</cp:coreProperties>
</file>