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56" r:id="rId4"/>
    <p:sldId id="270" r:id="rId5"/>
    <p:sldId id="257" r:id="rId6"/>
    <p:sldId id="258" r:id="rId7"/>
    <p:sldId id="269" r:id="rId8"/>
    <p:sldId id="259" r:id="rId9"/>
    <p:sldId id="260" r:id="rId10"/>
    <p:sldId id="261" r:id="rId11"/>
    <p:sldId id="262" r:id="rId12"/>
    <p:sldId id="263" r:id="rId13"/>
    <p:sldId id="268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836C7-05BA-4390-9791-E5F7CBEC5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867393-611A-4665-BD68-195A32E41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D5F8E-F389-494C-8E23-3C4D0B1C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AF4DF-42B3-4012-9A6E-EDFAFA30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4EC69-CD1C-47CA-AF1A-902BD580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23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33BF2-DB64-465A-98C6-EAB2C80E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14BAD9-712B-4B8F-A613-FBC14A60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D4A99F-F825-4742-A6E3-6965E25B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D00406-36A4-4D61-B29A-CB6BB307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0C3811-3D04-403E-ABDA-A7687CE5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9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34D897-530E-44FF-AD01-FB74F373C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8D5A0E-FBC2-4B3D-A0A9-AA4FF0049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C7B0B-9DF7-4512-BEEE-85669F45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A41BEF-D7A1-42B3-98A2-E16FBA95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6D917C-94BE-4CE2-83AC-DA1E9AC8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6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20A49-2AF9-4753-859C-A6662640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CAEFB-F655-46AF-9B42-E2EAF9D6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244E1F-5D1E-4D6F-8ADC-7BC3EF2C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90B861-A092-4FEA-AFFC-AA7F5AB7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63476C-3C77-4974-A834-A12F6A75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2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FFD32-094B-4FDB-82EF-4951A8CB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1747C-A361-478A-B750-C6D1E723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6BF36-6921-4502-B9E8-2655B58B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125D5-F19A-43E0-B9E0-050C35B8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6AE3C7-9677-45DD-B6DB-93A596DC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61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C206B-6FFD-4E32-8447-F9A4832C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F56807-F9B4-4AEE-BA97-581182054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B454C1-F8F4-43F2-BE0B-B386601CF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A1673E-0450-4607-9606-FBB595CA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21E25D-1F53-4377-9BC1-C2DB0D9A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2A2DD5-F689-4D3C-8C64-5E165C36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1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0532D-11B2-47BE-BACE-0D5DD198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962F21-73A4-4A9F-872B-F01BDB40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035B3C-A4DA-4E51-AD24-B5DC92AF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05BE1E-B601-4EBD-83F6-BA9A948D6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FBC257-FBF1-41B5-AE21-3954D6F77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050559-8F1E-45D1-B9B1-3DD9DCAD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8AD1E1-52D7-4FC5-A7AF-620FC3D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31B011-3488-4C36-86CB-7DB04AF9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42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0352A-2EF6-43D9-B5EA-B10CDE80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DDA539-6FFB-4E29-A751-10C0E660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6A69D5-9C37-4BE0-AFCE-E8295C37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530611-ECCD-45F9-9DF2-B5AD26AA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8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5E9CA3-ED51-4E4F-BCEF-C09F5DC9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C98586-BCBE-450E-8BF2-35371B96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38F6E5-0083-4104-91AE-D3F6668B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51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4BDDE-BBF2-40A8-9948-EEE62525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8DB05-289E-4911-843C-ACCB6B90F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9FDF8B-9727-4686-8EE3-B5E18015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D5B83-31AA-4D37-99CF-4E13602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143E2A-1673-43F6-B389-6F109CE2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9C332-0F58-4975-9D6F-64CC55F9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EE87-E587-432E-BCEF-6BBA5E8A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7E12B9-E2E1-473D-B48B-9F96EF3BE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4F4135-E0B3-4411-8F1B-DCE5A72D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7AE434-CFF6-45A7-A667-37A5890F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DE7989-D7C8-474C-A834-41607A00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DB34C2-8381-4D35-8CC6-A27EA46C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5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609842-4988-4B59-9959-601ACAC5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C0587D-DB27-4579-BDA1-3FF14E8E8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4C85BC-FC83-412C-8F40-4BA71C54E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E863-193D-4A89-9D52-D57FBA05839B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180FD5-88B9-4B88-B52E-2FB502E5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D1DB18-3C30-4086-A8C5-FF6EAC916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288A-32E9-44CD-BC95-35B61F68D6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3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8DDA70-9B75-4C7D-9DD1-B6701653093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FF306A-F2B6-4D50-A42C-DF0E7935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2320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計算機程式設計作業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1A0DE-1BB7-48A5-A358-494A5604CEB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4344761" y="3748133"/>
            <a:ext cx="3502478" cy="975995"/>
          </a:xfrm>
        </p:spPr>
        <p:txBody>
          <a:bodyPr>
            <a:normAutofit/>
          </a:bodyPr>
          <a:lstStyle/>
          <a:p>
            <a:r>
              <a:rPr lang="zh-TW" altLang="en-US" dirty="0"/>
              <a:t>   醫學一 黃品元</a:t>
            </a:r>
          </a:p>
        </p:txBody>
      </p:sp>
    </p:spTree>
    <p:extLst>
      <p:ext uri="{BB962C8B-B14F-4D97-AF65-F5344CB8AC3E}">
        <p14:creationId xmlns:p14="http://schemas.microsoft.com/office/powerpoint/2010/main" val="395390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2180776-640B-499E-9819-421C1DC730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AACCAB9-A708-4B73-BCF7-B62EAE66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測試祭司判定是否成功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02E7B7-D669-4FF2-943D-3C8EE3DC7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2693" y="1816100"/>
            <a:ext cx="7006405" cy="42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F6E5475-3674-4900-94A6-8307DDB499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CC4A1C1-B0E7-4857-8DA1-F6FF311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測試玩家勝利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72F7A3B-53C8-43AA-906C-4A3A2EBD1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0493" y="1944688"/>
            <a:ext cx="6810261" cy="42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8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CC7EDD-9D47-4299-ABA7-132167E2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DAE348-AC10-47AD-B23B-E6107113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測試</a:t>
            </a:r>
            <a:r>
              <a:rPr lang="en-US" altLang="zh-TW" dirty="0"/>
              <a:t>TOXIC</a:t>
            </a:r>
            <a:r>
              <a:rPr lang="zh-TW" altLang="en-US" dirty="0"/>
              <a:t>滿</a:t>
            </a:r>
            <a:r>
              <a:rPr lang="en-US" altLang="zh-TW" dirty="0"/>
              <a:t>8</a:t>
            </a:r>
            <a:r>
              <a:rPr lang="zh-TW" altLang="en-US" dirty="0"/>
              <a:t>人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CB63F34-F83B-4605-853A-D858AD0DB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892" y="1427668"/>
            <a:ext cx="2353615" cy="51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BB1B074-76E0-41CE-B3C4-F25E2DC409E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1C5CACE-9811-4EAF-98FA-049470553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(2)	</a:t>
            </a:r>
            <a:r>
              <a:rPr lang="zh-TW" altLang="en-US" dirty="0"/>
              <a:t>隱藏信仰者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A77029-6C71-4DFF-BB87-6A30E1236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94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8B557D-AECC-4B1A-9B33-E50EB4F0F66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4F59F5E-9B01-4FD1-AE0A-4DD44169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測試玩家失敗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46F5ECB-9D0B-4A52-8DF0-80475824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2858" y="2001566"/>
            <a:ext cx="5670942" cy="41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9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B3898E-B226-46C0-A808-5777F1CDA24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D7C487-D868-4FCC-AC6E-9D983E6B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測試玩家勝利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C61ABD-5DA9-4980-AD22-DC5348506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3699" y="1448061"/>
            <a:ext cx="3564601" cy="50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8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772763-9D63-4843-945C-E80E92E72D6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C0B14C5-FE2B-484E-BCAF-42F25D59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測試信仰者等比成長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D9972D0-9D88-421C-A05B-E044E0DA6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8954" y="1690688"/>
            <a:ext cx="2489246" cy="50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0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6DFAB6D-91E2-4DA9-9C9A-95154113AE2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870436E-8F93-45B7-ADBF-2A181A1B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前情提要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BCF60-17E8-487D-AA39-87691D5F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棄天帝回歸天界以久，見人間再次汙穢，決定要再次淨化人間，因此暗中散佈了一個名叫「神之光」的病毒，讓人們變成盲目崇拜祂的信仰者。現在人類頂級醫療團隊成功製造出了抵抗祂的藥物，要將信仰者盡快找出並進行治療，阻擋棄天帝的降臨。</a:t>
            </a:r>
          </a:p>
        </p:txBody>
      </p:sp>
    </p:spTree>
    <p:extLst>
      <p:ext uri="{BB962C8B-B14F-4D97-AF65-F5344CB8AC3E}">
        <p14:creationId xmlns:p14="http://schemas.microsoft.com/office/powerpoint/2010/main" val="70736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4AE3AD5-A0D6-4E5D-B3A0-95160B4C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5EF30A9-FE9B-43E5-9B84-FD4760CCD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6392"/>
            <a:ext cx="9144000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br>
              <a:rPr lang="zh-TW" altLang="en-US" sz="2000" dirty="0"/>
            </a:br>
            <a:r>
              <a:rPr lang="zh-TW" altLang="en-US" sz="2000" dirty="0"/>
              <a:t>遊戲在</a:t>
            </a:r>
            <a:r>
              <a:rPr lang="en-US" altLang="zh-TW" sz="2000" dirty="0"/>
              <a:t>5</a:t>
            </a:r>
            <a:r>
              <a:rPr lang="zh-TW" altLang="en-US" sz="2000" dirty="0"/>
              <a:t>乘</a:t>
            </a:r>
            <a:r>
              <a:rPr lang="en-US" altLang="zh-TW" sz="2000" dirty="0"/>
              <a:t>5</a:t>
            </a:r>
            <a:r>
              <a:rPr lang="zh-TW" altLang="en-US" sz="2000" dirty="0"/>
              <a:t>的方格中進行，每一個方格就代表一人。</a:t>
            </a:r>
            <a:r>
              <a:rPr lang="en-US" altLang="zh-TW" sz="2000" dirty="0"/>
              <a:t>( </a:t>
            </a:r>
            <a:r>
              <a:rPr lang="zh-TW" altLang="en-US" sz="2000" dirty="0"/>
              <a:t>左上角為</a:t>
            </a:r>
            <a:r>
              <a:rPr lang="en-US" altLang="zh-TW" sz="2000" dirty="0"/>
              <a:t>1 ,1 )</a:t>
            </a:r>
            <a:br>
              <a:rPr lang="en-US" altLang="zh-TW" sz="2000" dirty="0"/>
            </a:br>
            <a:r>
              <a:rPr lang="zh-TW" altLang="en-US" sz="2000" dirty="0"/>
              <a:t>回合開始前會隨機選擇一人轉變成信仰者，信仰者不會顯示在何處，只告知人數多少。</a:t>
            </a:r>
            <a:br>
              <a:rPr lang="en-US" altLang="zh-TW" sz="2000" dirty="0"/>
            </a:br>
            <a:r>
              <a:rPr lang="zh-TW" altLang="en-US" sz="2000" dirty="0"/>
              <a:t>回合開始時玩家輸入座標隨機選三人注射疫苗，注射疫苗後即便永遠不會變成信仰者，而信仰者注射疫苗後亦會回歸正常。</a:t>
            </a:r>
            <a:br>
              <a:rPr lang="en-US" altLang="zh-TW" sz="2000" dirty="0"/>
            </a:br>
            <a:r>
              <a:rPr lang="zh-TW" altLang="en-US" sz="2000" dirty="0"/>
              <a:t>當回合結束後，信仰者會依據人數隨機感染未注射疫苗的人的相同人數。</a:t>
            </a:r>
            <a:br>
              <a:rPr lang="en-US" altLang="zh-TW" sz="2000" dirty="0"/>
            </a:br>
            <a:r>
              <a:rPr lang="zh-TW" altLang="en-US" sz="2000" dirty="0"/>
              <a:t>當回合結束後判定時，若信仰者上下左右皆為信仰者時，中間信仰者便會進化成祭司，祭司便會召喚魔神，玩家失敗。</a:t>
            </a:r>
            <a:br>
              <a:rPr lang="en-US" altLang="zh-TW" sz="2000" dirty="0"/>
            </a:br>
            <a:r>
              <a:rPr lang="zh-TW" altLang="en-US" sz="2000" dirty="0"/>
              <a:t>若信仰者</a:t>
            </a:r>
            <a:r>
              <a:rPr lang="en-US" altLang="zh-TW" sz="2000" dirty="0"/>
              <a:t>&gt;=8</a:t>
            </a:r>
            <a:r>
              <a:rPr lang="zh-TW" altLang="en-US" sz="2000" dirty="0"/>
              <a:t>人，信仰者便會獻祭召喚魔神，玩家失敗。</a:t>
            </a:r>
            <a:br>
              <a:rPr lang="en-US" altLang="zh-TW" sz="2000" dirty="0"/>
            </a:br>
            <a:r>
              <a:rPr lang="zh-TW" altLang="en-US" sz="2000" dirty="0"/>
              <a:t>若場上信仰者皆消滅或是注射疫苗人數</a:t>
            </a:r>
            <a:r>
              <a:rPr lang="en-US" altLang="zh-TW" sz="2000" dirty="0"/>
              <a:t>&gt;=18</a:t>
            </a:r>
            <a:r>
              <a:rPr lang="zh-TW" altLang="en-US" sz="2000" dirty="0"/>
              <a:t>人，則玩家獲勝。</a:t>
            </a:r>
            <a:br>
              <a:rPr lang="zh-TW" altLang="en-US" sz="2000" dirty="0"/>
            </a:b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1E64EF-387B-4CD1-8719-9E1B71052591}"/>
              </a:ext>
            </a:extLst>
          </p:cNvPr>
          <p:cNvSpPr txBox="1"/>
          <p:nvPr/>
        </p:nvSpPr>
        <p:spPr>
          <a:xfrm>
            <a:off x="833120" y="671708"/>
            <a:ext cx="196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程式介紹</a:t>
            </a:r>
          </a:p>
        </p:txBody>
      </p:sp>
    </p:spTree>
    <p:extLst>
      <p:ext uri="{BB962C8B-B14F-4D97-AF65-F5344CB8AC3E}">
        <p14:creationId xmlns:p14="http://schemas.microsoft.com/office/powerpoint/2010/main" val="131752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BAFC54-8019-4C97-8207-14C116BB33A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B6CFDFD-74C8-40A8-A490-AB549E5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DC508-0A98-40C3-9B79-E109774C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dirty="0"/>
              <a:t>設計此程式的想法一部份的發想來自於助教當時給的作業，融合一些與自身科系相關的一點東西。同時也想挑戰自己是否能將目前所學好好發揮，寫出一個稍稍複雜的小遊戲。</a:t>
            </a:r>
          </a:p>
        </p:txBody>
      </p:sp>
    </p:spTree>
    <p:extLst>
      <p:ext uri="{BB962C8B-B14F-4D97-AF65-F5344CB8AC3E}">
        <p14:creationId xmlns:p14="http://schemas.microsoft.com/office/powerpoint/2010/main" val="73712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DF7E774-E040-4B68-8E15-1A5AC94D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A699917-9748-4B80-85C8-4293E08F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01BC2-95DE-462C-84FF-24DB4D3D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574800"/>
            <a:ext cx="4965700" cy="4805363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訂出</a:t>
            </a:r>
            <a:r>
              <a:rPr lang="en-US" altLang="zh-TW" dirty="0"/>
              <a:t>7*7</a:t>
            </a:r>
            <a:r>
              <a:rPr lang="zh-TW" altLang="en-US" dirty="0"/>
              <a:t>的二維陣列</a:t>
            </a:r>
            <a:r>
              <a:rPr lang="en-US" altLang="zh-TW" dirty="0"/>
              <a:t>p[ ]</a:t>
            </a:r>
            <a:r>
              <a:rPr lang="zh-TW" altLang="en-US" dirty="0"/>
              <a:t>，將最外圍一圈宣告為</a:t>
            </a:r>
            <a:r>
              <a:rPr lang="en-US" altLang="zh-TW" dirty="0"/>
              <a:t>2</a:t>
            </a:r>
            <a:r>
              <a:rPr lang="zh-TW" altLang="en-US" dirty="0"/>
              <a:t>，中間全部為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(2)</a:t>
            </a:r>
            <a:r>
              <a:rPr lang="zh-TW" altLang="en-US" dirty="0"/>
              <a:t>亂數產生隨機選出一名信仰者</a:t>
            </a:r>
          </a:p>
          <a:p>
            <a:r>
              <a:rPr lang="en-US" altLang="zh-TW" dirty="0"/>
              <a:t>(3)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While{</a:t>
            </a:r>
          </a:p>
          <a:p>
            <a:r>
              <a:rPr lang="en-US" altLang="zh-TW" dirty="0"/>
              <a:t>        </a:t>
            </a:r>
            <a:r>
              <a:rPr lang="zh-TW" altLang="en-US" dirty="0"/>
              <a:t>讀取三個注射疫苗座標並將其數值定為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        </a:t>
            </a:r>
            <a:r>
              <a:rPr lang="zh-TW" altLang="en-US" dirty="0"/>
              <a:t>計算</a:t>
            </a:r>
            <a:r>
              <a:rPr lang="en-US" altLang="zh-TW" dirty="0"/>
              <a:t>vaccine</a:t>
            </a:r>
            <a:r>
              <a:rPr lang="zh-TW" altLang="en-US" dirty="0"/>
              <a:t>人數</a:t>
            </a:r>
          </a:p>
          <a:p>
            <a:r>
              <a:rPr lang="zh-TW" altLang="en-US" dirty="0"/>
              <a:t>        計算</a:t>
            </a:r>
            <a:r>
              <a:rPr lang="en-US" altLang="zh-TW" dirty="0"/>
              <a:t>toxic</a:t>
            </a:r>
            <a:r>
              <a:rPr lang="zh-TW" altLang="en-US" dirty="0"/>
              <a:t>原信仰者人數</a:t>
            </a:r>
          </a:p>
          <a:p>
            <a:r>
              <a:rPr lang="zh-TW" altLang="en-US" dirty="0"/>
              <a:t>       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for(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=1;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&lt;6;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++){ </a:t>
            </a:r>
          </a:p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for( k=1; k&lt;6; k++){</a:t>
            </a:r>
          </a:p>
          <a:p>
            <a:r>
              <a:rPr lang="zh-TW" altLang="en-US" dirty="0"/>
              <a:t>                     將</a:t>
            </a:r>
            <a:r>
              <a:rPr lang="en-US" altLang="zh-TW" dirty="0"/>
              <a:t>p[ ]</a:t>
            </a:r>
            <a:r>
              <a:rPr lang="zh-TW" altLang="en-US" dirty="0"/>
              <a:t>數值為</a:t>
            </a:r>
            <a:r>
              <a:rPr lang="en-US" altLang="zh-TW" dirty="0"/>
              <a:t>0</a:t>
            </a:r>
            <a:r>
              <a:rPr lang="zh-TW" altLang="en-US" dirty="0"/>
              <a:t>者改值，由</a:t>
            </a:r>
            <a:r>
              <a:rPr lang="en-US" altLang="zh-TW" dirty="0"/>
              <a:t>4</a:t>
            </a:r>
            <a:r>
              <a:rPr lang="zh-TW" altLang="en-US" dirty="0"/>
              <a:t>開始依序遞增</a:t>
            </a:r>
            <a:r>
              <a:rPr lang="en-US" altLang="zh-TW" dirty="0"/>
              <a:t>}}</a:t>
            </a:r>
          </a:p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       for(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=1;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&lt;=toxic;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++){  </a:t>
            </a:r>
          </a:p>
          <a:p>
            <a:r>
              <a:rPr lang="en-US" altLang="zh-TW" dirty="0"/>
              <a:t>            </a:t>
            </a:r>
            <a:r>
              <a:rPr lang="zh-TW" altLang="en-US" dirty="0"/>
              <a:t>設立新亂數產生器</a:t>
            </a:r>
          </a:p>
          <a:p>
            <a:r>
              <a:rPr lang="zh-TW" altLang="en-US" dirty="0"/>
              <a:t>            產生與原信仰人數一樣多的</a:t>
            </a:r>
            <a:r>
              <a:rPr lang="en-US" altLang="zh-TW" dirty="0"/>
              <a:t>w[ ](</a:t>
            </a:r>
            <a:r>
              <a:rPr lang="zh-TW" altLang="en-US" dirty="0"/>
              <a:t>產生亂數</a:t>
            </a:r>
            <a:r>
              <a:rPr lang="en-US" altLang="zh-TW" dirty="0"/>
              <a:t>%</a:t>
            </a:r>
            <a:r>
              <a:rPr lang="zh-TW" altLang="en-US" dirty="0"/>
              <a:t>編碼最高</a:t>
            </a:r>
            <a:r>
              <a:rPr lang="en-US" altLang="zh-TW" dirty="0"/>
              <a:t>-3)</a:t>
            </a:r>
          </a:p>
          <a:p>
            <a:r>
              <a:rPr lang="en-US" altLang="zh-TW" dirty="0"/>
              <a:t>           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while{</a:t>
            </a:r>
            <a:r>
              <a:rPr lang="en-US" altLang="zh-TW" dirty="0"/>
              <a:t> </a:t>
            </a:r>
            <a:r>
              <a:rPr lang="zh-TW" altLang="en-US" dirty="0"/>
              <a:t>檢查是否產生的</a:t>
            </a:r>
            <a:r>
              <a:rPr lang="en-US" altLang="zh-TW" dirty="0"/>
              <a:t>w[ ]</a:t>
            </a:r>
            <a:r>
              <a:rPr lang="zh-TW" altLang="en-US" dirty="0"/>
              <a:t>是否不同，若相同則重新 </a:t>
            </a:r>
          </a:p>
          <a:p>
            <a:r>
              <a:rPr lang="zh-TW" altLang="en-US" dirty="0"/>
              <a:t>                  產生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}}</a:t>
            </a:r>
          </a:p>
          <a:p>
            <a:r>
              <a:rPr lang="en-US" altLang="zh-TW" dirty="0"/>
              <a:t>           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for(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=1;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&lt;6;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++){ </a:t>
            </a:r>
          </a:p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for( k=1; k&lt;6; k++){ </a:t>
            </a:r>
            <a:r>
              <a:rPr lang="zh-TW" altLang="en-US" dirty="0"/>
              <a:t>當</a:t>
            </a:r>
            <a:r>
              <a:rPr lang="en-US" altLang="zh-TW" dirty="0"/>
              <a:t>w[ ]+4</a:t>
            </a:r>
            <a:r>
              <a:rPr lang="zh-TW" altLang="en-US" dirty="0"/>
              <a:t>與編號相同，設其值為</a:t>
            </a:r>
            <a:r>
              <a:rPr lang="en-US" altLang="zh-TW" dirty="0"/>
              <a:t>1}}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       //</a:t>
            </a:r>
            <a:r>
              <a:rPr lang="zh-TW" altLang="en-US" dirty="0">
                <a:solidFill>
                  <a:schemeClr val="accent6"/>
                </a:solidFill>
              </a:rPr>
              <a:t>信仰者傳播</a:t>
            </a:r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A1DB68C-2950-4D3B-8EDA-0C93A5CAF1EB}"/>
              </a:ext>
            </a:extLst>
          </p:cNvPr>
          <p:cNvSpPr txBox="1">
            <a:spLocks/>
          </p:cNvSpPr>
          <p:nvPr/>
        </p:nvSpPr>
        <p:spPr>
          <a:xfrm>
            <a:off x="5473700" y="1574800"/>
            <a:ext cx="3835400" cy="4360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        </a:t>
            </a:r>
            <a:r>
              <a:rPr lang="en-US" altLang="zh-TW" dirty="0"/>
              <a:t>for( 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&lt;6; </a:t>
            </a:r>
            <a:r>
              <a:rPr lang="en-US" altLang="zh-TW" dirty="0" err="1"/>
              <a:t>i</a:t>
            </a:r>
            <a:r>
              <a:rPr lang="en-US" altLang="zh-TW" dirty="0"/>
              <a:t>++){ </a:t>
            </a:r>
          </a:p>
          <a:p>
            <a:r>
              <a:rPr lang="en-US" altLang="zh-TW" dirty="0"/>
              <a:t>               for( k=1; k&lt;6; k++){</a:t>
            </a:r>
          </a:p>
          <a:p>
            <a:r>
              <a:rPr lang="en-US" altLang="zh-TW" dirty="0"/>
              <a:t>                  </a:t>
            </a:r>
            <a:r>
              <a:rPr lang="zh-TW" altLang="en-US" dirty="0"/>
              <a:t>將</a:t>
            </a:r>
            <a:r>
              <a:rPr lang="en-US" altLang="zh-TW" dirty="0"/>
              <a:t>p[ ]</a:t>
            </a:r>
            <a:r>
              <a:rPr lang="zh-TW" altLang="en-US" dirty="0"/>
              <a:t>非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者改回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               }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       //</a:t>
            </a:r>
            <a:r>
              <a:rPr lang="zh-TW" altLang="en-US" dirty="0">
                <a:solidFill>
                  <a:schemeClr val="accent6"/>
                </a:solidFill>
              </a:rPr>
              <a:t>還原為</a:t>
            </a:r>
            <a:r>
              <a:rPr lang="en-US" altLang="zh-TW" dirty="0">
                <a:solidFill>
                  <a:schemeClr val="accent6"/>
                </a:solidFill>
              </a:rPr>
              <a:t>0</a:t>
            </a:r>
          </a:p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          for(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=1;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&lt;6;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++){ </a:t>
            </a:r>
          </a:p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              for( k=1; k&lt;6; k++){</a:t>
            </a:r>
          </a:p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if(</a:t>
            </a:r>
            <a:r>
              <a:rPr lang="en-US" altLang="zh-TW" dirty="0"/>
              <a:t>p[ ]</a:t>
            </a:r>
            <a:r>
              <a:rPr lang="zh-TW" altLang="en-US" dirty="0"/>
              <a:t>值為</a:t>
            </a:r>
            <a:r>
              <a:rPr lang="en-US" altLang="zh-TW" dirty="0"/>
              <a:t>2</a:t>
            </a:r>
            <a:r>
              <a:rPr lang="zh-TW" altLang="en-US" dirty="0"/>
              <a:t>或</a:t>
            </a:r>
            <a:r>
              <a:rPr lang="en-US" altLang="zh-TW" dirty="0"/>
              <a:t>3)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altLang="zh-TW" dirty="0"/>
              <a:t>                    </a:t>
            </a:r>
            <a:r>
              <a:rPr lang="zh-TW" altLang="en-US" dirty="0"/>
              <a:t> 輸出</a:t>
            </a:r>
            <a:r>
              <a:rPr lang="en-US" altLang="zh-TW" dirty="0"/>
              <a:t>0}</a:t>
            </a:r>
          </a:p>
          <a:p>
            <a:r>
              <a:rPr lang="en-US" altLang="zh-TW" dirty="0"/>
              <a:t>              </a:t>
            </a:r>
            <a:r>
              <a:rPr lang="zh-TW" altLang="en-US" dirty="0"/>
              <a:t>    </a:t>
            </a:r>
            <a:r>
              <a:rPr lang="en-US" altLang="zh-TW" dirty="0"/>
              <a:t> </a:t>
            </a:r>
            <a:r>
              <a:rPr lang="zh-TW" altLang="en-US" dirty="0"/>
              <a:t>輸出自身的值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          }</a:t>
            </a:r>
          </a:p>
          <a:p>
            <a:r>
              <a:rPr lang="zh-TW" altLang="en-US" dirty="0">
                <a:solidFill>
                  <a:schemeClr val="accent6"/>
                </a:solidFill>
              </a:rPr>
              <a:t>        </a:t>
            </a:r>
            <a:r>
              <a:rPr lang="en-US" altLang="zh-TW" dirty="0">
                <a:solidFill>
                  <a:schemeClr val="accent6"/>
                </a:solidFill>
              </a:rPr>
              <a:t>//</a:t>
            </a:r>
            <a:r>
              <a:rPr lang="zh-TW" altLang="en-US" dirty="0">
                <a:solidFill>
                  <a:schemeClr val="accent6"/>
                </a:solidFill>
              </a:rPr>
              <a:t>輸出目前中間</a:t>
            </a:r>
            <a:r>
              <a:rPr lang="en-US" altLang="zh-TW" dirty="0">
                <a:solidFill>
                  <a:schemeClr val="accent6"/>
                </a:solidFill>
              </a:rPr>
              <a:t>5*5</a:t>
            </a:r>
            <a:r>
              <a:rPr lang="zh-TW" altLang="en-US" dirty="0">
                <a:solidFill>
                  <a:schemeClr val="accent6"/>
                </a:solidFill>
              </a:rPr>
              <a:t>之狀況並隱藏信仰者</a:t>
            </a:r>
          </a:p>
          <a:p>
            <a:r>
              <a:rPr lang="zh-TW" altLang="en-US" dirty="0">
                <a:solidFill>
                  <a:schemeClr val="accent6"/>
                </a:solidFill>
              </a:rPr>
              <a:t>        </a:t>
            </a:r>
            <a:r>
              <a:rPr lang="en-US" altLang="zh-TW" dirty="0">
                <a:solidFill>
                  <a:schemeClr val="accent6"/>
                </a:solidFill>
              </a:rPr>
              <a:t>//</a:t>
            </a:r>
            <a:r>
              <a:rPr lang="zh-TW" altLang="en-US" dirty="0">
                <a:solidFill>
                  <a:schemeClr val="accent6"/>
                </a:solidFill>
              </a:rPr>
              <a:t>輸出目前信仰者、疫苗人數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            </a:t>
            </a: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1A59DA6-6729-4F10-8862-6DE7303AFD3A}"/>
              </a:ext>
            </a:extLst>
          </p:cNvPr>
          <p:cNvSpPr txBox="1">
            <a:spLocks/>
          </p:cNvSpPr>
          <p:nvPr/>
        </p:nvSpPr>
        <p:spPr>
          <a:xfrm>
            <a:off x="8991600" y="1574800"/>
            <a:ext cx="3200400" cy="4029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 for( </a:t>
            </a:r>
            <a:r>
              <a:rPr lang="en-US" altLang="zh-TW" dirty="0" err="1"/>
              <a:t>i</a:t>
            </a:r>
            <a:r>
              <a:rPr lang="en-US" altLang="zh-TW" dirty="0"/>
              <a:t>=1; </a:t>
            </a:r>
            <a:r>
              <a:rPr lang="en-US" altLang="zh-TW" dirty="0" err="1"/>
              <a:t>i</a:t>
            </a:r>
            <a:r>
              <a:rPr lang="en-US" altLang="zh-TW" dirty="0"/>
              <a:t>&lt;6; </a:t>
            </a:r>
            <a:r>
              <a:rPr lang="en-US" altLang="zh-TW" dirty="0" err="1"/>
              <a:t>i</a:t>
            </a:r>
            <a:r>
              <a:rPr lang="en-US" altLang="zh-TW" dirty="0"/>
              <a:t>++){ </a:t>
            </a:r>
          </a:p>
          <a:p>
            <a:r>
              <a:rPr lang="en-US" altLang="zh-TW" dirty="0"/>
              <a:t>               for( k=1; k&lt;6; k++){</a:t>
            </a:r>
          </a:p>
          <a:p>
            <a:r>
              <a:rPr lang="en-US" altLang="zh-TW" dirty="0"/>
              <a:t>                 If(</a:t>
            </a:r>
            <a:r>
              <a:rPr lang="zh-TW" altLang="en-US" dirty="0"/>
              <a:t>前後左右自身皆為</a:t>
            </a:r>
            <a:r>
              <a:rPr lang="en-US" altLang="zh-TW" dirty="0"/>
              <a:t>2){ </a:t>
            </a:r>
          </a:p>
          <a:p>
            <a:r>
              <a:rPr lang="en-US" altLang="zh-TW" dirty="0"/>
              <a:t>                   //</a:t>
            </a:r>
            <a:r>
              <a:rPr lang="zh-TW" altLang="en-US" dirty="0"/>
              <a:t>判定祭司產生</a:t>
            </a:r>
          </a:p>
          <a:p>
            <a:r>
              <a:rPr lang="zh-TW" altLang="en-US" dirty="0"/>
              <a:t>                   </a:t>
            </a:r>
            <a:r>
              <a:rPr lang="en-US" altLang="zh-TW" dirty="0"/>
              <a:t>//</a:t>
            </a:r>
            <a:r>
              <a:rPr lang="zh-TW" altLang="en-US" dirty="0"/>
              <a:t>失敗判定</a:t>
            </a:r>
          </a:p>
          <a:p>
            <a:r>
              <a:rPr lang="zh-TW" altLang="en-US" dirty="0"/>
              <a:t>                   </a:t>
            </a:r>
            <a:r>
              <a:rPr lang="en-US" altLang="zh-TW" dirty="0"/>
              <a:t>break; }</a:t>
            </a:r>
          </a:p>
          <a:p>
            <a:r>
              <a:rPr lang="en-US" altLang="zh-TW" dirty="0"/>
              <a:t>          while{</a:t>
            </a:r>
          </a:p>
          <a:p>
            <a:r>
              <a:rPr lang="en-US" altLang="zh-TW" dirty="0"/>
              <a:t>            If( toxic&gt;=18 )</a:t>
            </a:r>
          </a:p>
          <a:p>
            <a:r>
              <a:rPr lang="en-US" altLang="zh-TW" dirty="0"/>
              <a:t>             { </a:t>
            </a:r>
            <a:r>
              <a:rPr lang="zh-TW" altLang="en-US" dirty="0"/>
              <a:t>輸出失敗判定</a:t>
            </a:r>
          </a:p>
          <a:p>
            <a:r>
              <a:rPr lang="zh-TW" altLang="en-US" dirty="0"/>
              <a:t>               </a:t>
            </a:r>
            <a:r>
              <a:rPr lang="en-US" altLang="zh-TW" dirty="0"/>
              <a:t>break; }</a:t>
            </a:r>
          </a:p>
          <a:p>
            <a:r>
              <a:rPr lang="en-US" altLang="zh-TW" dirty="0"/>
              <a:t>            If( toxic==0||vaccine&gt;=18)</a:t>
            </a:r>
          </a:p>
          <a:p>
            <a:r>
              <a:rPr lang="en-US" altLang="zh-TW" dirty="0"/>
              <a:t>             { </a:t>
            </a:r>
            <a:r>
              <a:rPr lang="zh-TW" altLang="en-US" dirty="0"/>
              <a:t>輸出成功判定</a:t>
            </a:r>
          </a:p>
          <a:p>
            <a:r>
              <a:rPr lang="zh-TW" altLang="en-US" dirty="0"/>
              <a:t>               </a:t>
            </a:r>
            <a:r>
              <a:rPr lang="en-US" altLang="zh-TW" dirty="0"/>
              <a:t>break; }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26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E84BAFE-86EC-443B-8A09-1BE60C5E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3572EE0-9403-413A-897A-B5B179BB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(</a:t>
            </a:r>
            <a:r>
              <a:rPr lang="zh-TW" altLang="en-US" dirty="0"/>
              <a:t>分兩大步驟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00866EB-496A-4827-9626-61B6052B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   將目前局勢的輸出中   隱藏信仰者改為不隱藏信仰者</a:t>
            </a:r>
            <a:r>
              <a:rPr lang="en-US" altLang="zh-TW" dirty="0"/>
              <a:t>(0</a:t>
            </a:r>
            <a:r>
              <a:rPr lang="zh-TW" altLang="en-US" dirty="0"/>
              <a:t>改為</a:t>
            </a:r>
            <a:r>
              <a:rPr lang="en-US" altLang="zh-TW" dirty="0"/>
              <a:t>2)</a:t>
            </a:r>
            <a:r>
              <a:rPr lang="zh-TW" altLang="en-US" dirty="0"/>
              <a:t>      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for(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=1;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&lt;6;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++){ </a:t>
            </a:r>
          </a:p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              for( k=1; k&lt;6; k++){</a:t>
            </a: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                  //if(p[ ]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值為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或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3){</a:t>
            </a: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                   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0}</a:t>
            </a:r>
          </a:p>
          <a:p>
            <a:r>
              <a:rPr lang="en-US" altLang="zh-TW" dirty="0"/>
              <a:t>               </a:t>
            </a:r>
            <a:r>
              <a:rPr lang="zh-TW" altLang="en-US" dirty="0"/>
              <a:t>輸出自身的值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  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輸出目前中間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5*5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之狀況並隱藏信仰者</a:t>
            </a:r>
          </a:p>
          <a:p>
            <a:r>
              <a:rPr lang="en-US" altLang="zh-TW" dirty="0"/>
              <a:t>(2)	</a:t>
            </a:r>
            <a:r>
              <a:rPr lang="zh-TW" altLang="en-US" dirty="0"/>
              <a:t>隱藏信仰者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28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554E8F1-8BF5-4A41-BA26-BD787C59A22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8E6480-8905-42E0-B383-1D660D79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98837"/>
          </a:xfrm>
        </p:spPr>
        <p:txBody>
          <a:bodyPr>
            <a:normAutofit/>
          </a:bodyPr>
          <a:lstStyle/>
          <a:p>
            <a:r>
              <a:rPr lang="en-US" altLang="zh-TW" dirty="0"/>
              <a:t>(1)   </a:t>
            </a:r>
            <a:r>
              <a:rPr lang="zh-TW" altLang="en-US" dirty="0"/>
              <a:t>將目前局勢的輸出中   隱藏信仰者改為不隱藏信仰者</a:t>
            </a:r>
            <a:r>
              <a:rPr lang="en-US" altLang="zh-TW" dirty="0"/>
              <a:t>(0</a:t>
            </a:r>
            <a:r>
              <a:rPr lang="zh-TW" altLang="en-US" dirty="0"/>
              <a:t>改為</a:t>
            </a:r>
            <a:r>
              <a:rPr lang="en-US" altLang="zh-TW" dirty="0"/>
              <a:t>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47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FCD1414-1095-40B1-ACD4-EBB4BB4DC16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E595917-5E75-489A-8E33-79F431C3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36" y="10953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測試信仰者等比成長</a:t>
            </a:r>
            <a:r>
              <a:rPr lang="en-US" altLang="zh-TW" dirty="0"/>
              <a:t>: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2110ED-21D7-4FC8-A2D9-35ED3CB12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8622" y="1371600"/>
            <a:ext cx="2427921" cy="5321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3A50E97-1F98-4116-8C56-B4370547C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865" y="1371600"/>
            <a:ext cx="2403974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2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6782135-57DA-4DE8-AE43-F94D07EC02B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50" y="-724800"/>
            <a:ext cx="12484100" cy="8307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BA03CC-2C07-4812-AACF-66E4339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測試是否信仰者遭注射疫苗改變擴散速率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當中有測試解救各自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人結果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C40E74F-9F23-4B95-B19D-D04937C20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4418" y="1398524"/>
            <a:ext cx="2145596" cy="5459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9708FF-211B-4DFF-9D9D-BE71BF146C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38"/>
          <a:stretch/>
        </p:blipFill>
        <p:spPr>
          <a:xfrm>
            <a:off x="6185074" y="1398526"/>
            <a:ext cx="2400125" cy="54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948</Words>
  <Application>Microsoft Office PowerPoint</Application>
  <PresentationFormat>寬螢幕</PresentationFormat>
  <Paragraphs>73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計算機程式設計作業</vt:lpstr>
      <vt:lpstr>前情提要</vt:lpstr>
      <vt:lpstr> 遊戲在5乘5的方格中進行，每一個方格就代表一人。( 左上角為1 ,1 ) 回合開始前會隨機選擇一人轉變成信仰者，信仰者不會顯示在何處，只告知人數多少。 回合開始時玩家輸入座標隨機選三人注射疫苗，注射疫苗後即便永遠不會變成信仰者，而信仰者注射疫苗後亦會回歸正常。 當回合結束後，信仰者會依據人數隨機感染未注射疫苗的人的相同人數。 當回合結束後判定時，若信仰者上下左右皆為信仰者時，中間信仰者便會進化成祭司，祭司便會召喚魔神，玩家失敗。 若信仰者&gt;=8人，信仰者便會獻祭召喚魔神，玩家失敗。 若場上信仰者皆消滅或是注射疫苗人數&gt;=18人，則玩家獲勝。 </vt:lpstr>
      <vt:lpstr>動機</vt:lpstr>
      <vt:lpstr>虛擬碼</vt:lpstr>
      <vt:lpstr>測試(分兩大步驟)</vt:lpstr>
      <vt:lpstr>(1)   將目前局勢的輸出中   隱藏信仰者改為不隱藏信仰者(0改為2)</vt:lpstr>
      <vt:lpstr>測試信仰者等比成長: </vt:lpstr>
      <vt:lpstr>測試是否信仰者遭注射疫苗改變擴散速率: 當中有測試解救各自1、2、3人結果</vt:lpstr>
      <vt:lpstr>測試祭司判定是否成功:</vt:lpstr>
      <vt:lpstr>測試玩家勝利:</vt:lpstr>
      <vt:lpstr>測試TOXIC滿8人:</vt:lpstr>
      <vt:lpstr>(2) 隱藏信仰者</vt:lpstr>
      <vt:lpstr>測試玩家失敗:</vt:lpstr>
      <vt:lpstr>測試玩家勝利:</vt:lpstr>
      <vt:lpstr>測試信仰者等比成長: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遊戲在5乘5的方格中進行，每一個方格就代表一人。 回合開始前會隨機選擇一人轉變成信仰者，信仰者不會顯示在何處，只告知人數多少。 回合開始時玩家輸入座標隨機選三人注射疫苗，注射疫苗後即便永遠不會變成信仰者，而信仰者注射疫苗後亦會回歸正常。 當回合結束後，信仰者會依據人數隨機感染未注射疫苗的人的相同人數。當回合結束後判定時，若信仰者上下左右皆為信仰者時，中間信仰者便會進化成祭司，玩家失敗，相同地，若信仰者&gt;=8人，玩家失敗。若場上信仰者皆消滅或是注射疫苗人數&gt;=18人，則玩家獲勝。 </dc:title>
  <dc:creator>黃竣揚</dc:creator>
  <cp:lastModifiedBy>黃竣揚</cp:lastModifiedBy>
  <cp:revision>13</cp:revision>
  <dcterms:created xsi:type="dcterms:W3CDTF">2021-04-08T11:57:31Z</dcterms:created>
  <dcterms:modified xsi:type="dcterms:W3CDTF">2021-04-08T15:33:56Z</dcterms:modified>
</cp:coreProperties>
</file>