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6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1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0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1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1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5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8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6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28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95AD-42B3-4E69-8CCC-6A46BE4B9E9E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B59E-026C-411E-B9B3-C750E0FDD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6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找不同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5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42" y="421171"/>
            <a:ext cx="5352576" cy="63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9667" t="67450" r="30666" b="14769"/>
          <a:stretch/>
        </p:blipFill>
        <p:spPr>
          <a:xfrm>
            <a:off x="518159" y="655320"/>
            <a:ext cx="11560233" cy="23469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19916" t="71630" r="17334" b="6741"/>
          <a:stretch/>
        </p:blipFill>
        <p:spPr>
          <a:xfrm>
            <a:off x="560415" y="4130040"/>
            <a:ext cx="1147572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0250" t="66426" r="37083" b="11055"/>
          <a:stretch/>
        </p:blipFill>
        <p:spPr>
          <a:xfrm>
            <a:off x="310718" y="895465"/>
            <a:ext cx="11575982" cy="34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5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9917" t="30445" r="22166" b="9258"/>
          <a:stretch/>
        </p:blipFill>
        <p:spPr>
          <a:xfrm>
            <a:off x="1036320" y="350520"/>
            <a:ext cx="10591800" cy="6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寬螢幕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找不同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找不同</dc:title>
  <dc:creator>蔡松穎</dc:creator>
  <cp:lastModifiedBy>蔡松穎</cp:lastModifiedBy>
  <cp:revision>3</cp:revision>
  <dcterms:created xsi:type="dcterms:W3CDTF">2021-04-08T15:00:48Z</dcterms:created>
  <dcterms:modified xsi:type="dcterms:W3CDTF">2021-04-08T15:13:36Z</dcterms:modified>
</cp:coreProperties>
</file>