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D138E7-5951-4A2D-BB62-A48544BBD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2C4808A-E6C6-4D1B-88B3-CDA573535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ADF319-6288-4594-8368-9791DF1BC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66C9-E4BA-4CF7-93F6-109D14FF3A90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A65B21-F845-49B2-974C-9E11DBB2F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751F87-EED6-418F-AE5E-61CE44821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8232-4C97-4232-A572-FD75E986F7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95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008562-5E1E-430E-8DD4-4677A2FFF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1484D51-3143-471F-8DC0-AE95ADE38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D25B1A-2B26-4DCE-86FF-9C9318665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66C9-E4BA-4CF7-93F6-109D14FF3A90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386278-2B7A-454A-BFBA-742C57E10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0138FD-7B1E-4747-8F10-89FCA9C8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8232-4C97-4232-A572-FD75E986F7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2918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2E1112B-663B-4B72-9BDA-1B100F144C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1B0F26B-E862-4AEE-9D54-413E392DF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9B2761-51A7-4C74-B3AC-9E2159C89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66C9-E4BA-4CF7-93F6-109D14FF3A90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49920F-A196-4EE9-B92D-4AC2AB5DC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96D23F-AF3C-4737-A46B-D2C440411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8232-4C97-4232-A572-FD75E986F7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5803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CB60B1-0B94-4D27-A9A9-2C516B026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19680E-FA82-4282-9CDF-91554AA2F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B9E0D5-F9CB-4E30-B3EA-F0B841080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66C9-E4BA-4CF7-93F6-109D14FF3A90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B1CAA3-488F-454C-A4F3-51C8B0DC5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702355-8DF9-430F-8779-C939E8DF2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8232-4C97-4232-A572-FD75E986F7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1222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AC066C-CE0F-48F6-8BEF-2EFDED974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2DCDF3A-CF83-4FFE-B6BE-E8067EC42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0C79E4-A250-4D47-B408-93FCBCCE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66C9-E4BA-4CF7-93F6-109D14FF3A90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25580F-4929-4690-883C-46F4F376E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E660EC-1BB8-48FC-B0B7-5B9BD7A1C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8232-4C97-4232-A572-FD75E986F7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609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0EEE2D-2FCF-471D-9F85-9B875A89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0C6672-4784-4FB4-811C-1E3D51C564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41424FF-7E46-4910-A4FF-DF2FC71B9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CB3F8A1-4ED1-43C7-AFA3-EC0581EF1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66C9-E4BA-4CF7-93F6-109D14FF3A90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234A73E-E2CB-43A8-A4D3-4DA9F77A1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82B20AD-D38F-4B89-A76D-C073A2DAE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8232-4C97-4232-A572-FD75E986F7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8044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F5A06E-D5CA-4B58-8083-2435F9034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8C88C96-8977-4F65-A8D7-A057849A6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5771812-045B-4423-AB58-37B4F7EA3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3A50677-D9D1-4B5B-B7EF-90D9BA0817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A331CC6-B7F2-44F6-B9B6-3ABC7E6CFB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29FCAA6-E798-499A-8E1A-4FD3F568E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66C9-E4BA-4CF7-93F6-109D14FF3A90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25EE817-A75B-4A4F-A006-1660656FB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4B7671A-52D6-4EAA-B313-5FBE044BB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8232-4C97-4232-A572-FD75E986F7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8419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ED1AAD-9A88-4F76-A819-985C4F6D7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3D2BA8E-396D-493F-8962-DC13E03C2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66C9-E4BA-4CF7-93F6-109D14FF3A90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4A57B30-3EB7-4104-A53E-1A4DFFA11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5E2C111-169D-40A0-A538-879064AC9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8232-4C97-4232-A572-FD75E986F7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5739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B7C831B-DC97-43CB-84D3-192E9CDB4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66C9-E4BA-4CF7-93F6-109D14FF3A90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D446535-05B2-4F78-8A21-F1B99024A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B7B88B4-4A81-40B0-B0C6-88A66D8D1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8232-4C97-4232-A572-FD75E986F7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455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256B7E-8606-41A8-9C1C-950D43ED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32E010-9912-4F13-99D1-5C9CE5EE2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2C58DE5-B115-44C2-8F40-D1C3F4499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2AC7363-6F8B-4868-A347-799D33051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66C9-E4BA-4CF7-93F6-109D14FF3A90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CE6ADE0-52EA-467A-85FC-95178DD7B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1CB619-2EB4-42A0-B93B-4858DED38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8232-4C97-4232-A572-FD75E986F7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9493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495204-D3E9-4D5A-AD4D-4FBD0EE8F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CF80D16-1BBC-45D4-A396-9B35E30B3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222D1C4-CF34-40AF-8814-A09311A4B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483030C-C6B4-40A8-9C88-A49D37710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66C9-E4BA-4CF7-93F6-109D14FF3A90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3357E8C-278A-4301-A19C-D20096139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9A30039-314F-4E22-B29F-773B82294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8232-4C97-4232-A572-FD75E986F7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863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EA44394-7AE4-4C51-A048-9CD94E7F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9432ECE-E7EF-4093-805A-80EBEFEFE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BEB92F-51EB-4D57-9687-7F6C2C6E2E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866C9-E4BA-4CF7-93F6-109D14FF3A90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C1D3AA-B5A8-4C26-8E0C-8E04EDF822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3BFC78-ECBC-4CA4-8D03-B7F839C6A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D8232-4C97-4232-A572-FD75E986F7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1290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02D303-23AE-4159-9BEB-CEE2D0ED73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密室逃脫遊戲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A2EF5B1-BACC-409B-90F4-3664167E4E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說明</a:t>
            </a:r>
          </a:p>
        </p:txBody>
      </p:sp>
    </p:spTree>
    <p:extLst>
      <p:ext uri="{BB962C8B-B14F-4D97-AF65-F5344CB8AC3E}">
        <p14:creationId xmlns:p14="http://schemas.microsoft.com/office/powerpoint/2010/main" val="287275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094C2E-214D-43F5-BC91-4A302C623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在一開始有四個地方能去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8F468F7-3ED1-41C6-8AA6-25EE4AF3E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977" y="1406602"/>
            <a:ext cx="6820852" cy="167663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A192ECE-8CBD-439D-97CE-88300967D01C}"/>
              </a:ext>
            </a:extLst>
          </p:cNvPr>
          <p:cNvSpPr txBox="1"/>
          <p:nvPr/>
        </p:nvSpPr>
        <p:spPr>
          <a:xfrm>
            <a:off x="926976" y="3405433"/>
            <a:ext cx="671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可以在每個地方進行檢查，檢查完便有機會獲得道具</a:t>
            </a:r>
          </a:p>
        </p:txBody>
      </p:sp>
    </p:spTree>
    <p:extLst>
      <p:ext uri="{BB962C8B-B14F-4D97-AF65-F5344CB8AC3E}">
        <p14:creationId xmlns:p14="http://schemas.microsoft.com/office/powerpoint/2010/main" val="3769247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523C74-C387-4D2D-90A8-56559997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可以對每個地點使用道具，便會有對應的效果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C3A4360-F28B-428B-83E1-8325EA82D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804" y="1442113"/>
            <a:ext cx="2362530" cy="495369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8E6E2C0-32A9-4192-B694-FA497D942B79}"/>
              </a:ext>
            </a:extLst>
          </p:cNvPr>
          <p:cNvSpPr txBox="1"/>
          <p:nvPr/>
        </p:nvSpPr>
        <p:spPr>
          <a:xfrm>
            <a:off x="5575176" y="3100527"/>
            <a:ext cx="379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例如可以用鐵鎚打破窗戶</a:t>
            </a:r>
          </a:p>
        </p:txBody>
      </p:sp>
    </p:spTree>
    <p:extLst>
      <p:ext uri="{BB962C8B-B14F-4D97-AF65-F5344CB8AC3E}">
        <p14:creationId xmlns:p14="http://schemas.microsoft.com/office/powerpoint/2010/main" val="2717909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5A218A-A4FA-4951-B0A7-14872C455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最後通關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2D0BA42-D08D-4B6E-8FC0-8A2D76AE3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38117"/>
            <a:ext cx="5939465" cy="362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96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寬螢幕</PresentationFormat>
  <Paragraphs>7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密室逃脫遊戲</vt:lpstr>
      <vt:lpstr>在一開始有四個地方能去</vt:lpstr>
      <vt:lpstr>可以對每個地點使用道具，便會有對應的效果 </vt:lpstr>
      <vt:lpstr>最後通關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密室逃脫遊戲</dc:title>
  <dc:creator>allen</dc:creator>
  <cp:lastModifiedBy>allen</cp:lastModifiedBy>
  <cp:revision>1</cp:revision>
  <dcterms:created xsi:type="dcterms:W3CDTF">2021-04-08T15:54:51Z</dcterms:created>
  <dcterms:modified xsi:type="dcterms:W3CDTF">2021-04-08T15:55:14Z</dcterms:modified>
</cp:coreProperties>
</file>