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nchou91@gmail.com" initials="l" lastIdx="2" clrIdx="0">
    <p:extLst>
      <p:ext uri="{19B8F6BF-5375-455C-9EA6-DF929625EA0E}">
        <p15:presenceInfo xmlns:p15="http://schemas.microsoft.com/office/powerpoint/2012/main" userId="de28cab2684fa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55"/>
    <a:srgbClr val="5B9BD5"/>
    <a:srgbClr val="9CDCFE"/>
    <a:srgbClr val="CE9178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719DE-35F8-4195-B66A-481771316FBE}" v="299" dt="2021-04-05T11:02:14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chou91@gmail.com" userId="de28cab2684fa2b7" providerId="LiveId" clId="{3C3719DE-35F8-4195-B66A-481771316FBE}"/>
    <pc:docChg chg="undo redo custSel addSld modSld">
      <pc:chgData name="lionchou91@gmail.com" userId="de28cab2684fa2b7" providerId="LiveId" clId="{3C3719DE-35F8-4195-B66A-481771316FBE}" dt="2021-04-05T11:02:14.618" v="2540" actId="207"/>
      <pc:docMkLst>
        <pc:docMk/>
      </pc:docMkLst>
      <pc:sldChg chg="addSp delSp modSp mod modAnim">
        <pc:chgData name="lionchou91@gmail.com" userId="de28cab2684fa2b7" providerId="LiveId" clId="{3C3719DE-35F8-4195-B66A-481771316FBE}" dt="2021-04-05T11:01:44.959" v="2539" actId="1076"/>
        <pc:sldMkLst>
          <pc:docMk/>
          <pc:sldMk cId="1725573939" sldId="256"/>
        </pc:sldMkLst>
        <pc:spChg chg="mod">
          <ac:chgData name="lionchou91@gmail.com" userId="de28cab2684fa2b7" providerId="LiveId" clId="{3C3719DE-35F8-4195-B66A-481771316FBE}" dt="2021-04-05T06:04:28.615" v="1108" actId="207"/>
          <ac:spMkLst>
            <pc:docMk/>
            <pc:sldMk cId="1725573939" sldId="256"/>
            <ac:spMk id="2" creationId="{EBBD01B3-DB51-4AAF-BB7C-AAE3F96DA847}"/>
          </ac:spMkLst>
        </pc:spChg>
        <pc:spChg chg="mod">
          <ac:chgData name="lionchou91@gmail.com" userId="de28cab2684fa2b7" providerId="LiveId" clId="{3C3719DE-35F8-4195-B66A-481771316FBE}" dt="2021-04-05T05:52:19.407" v="909" actId="2711"/>
          <ac:spMkLst>
            <pc:docMk/>
            <pc:sldMk cId="1725573939" sldId="256"/>
            <ac:spMk id="3" creationId="{306DE985-7382-46C1-8CE6-C326637CC0C8}"/>
          </ac:spMkLst>
        </pc:spChg>
        <pc:spChg chg="add mod">
          <ac:chgData name="lionchou91@gmail.com" userId="de28cab2684fa2b7" providerId="LiveId" clId="{3C3719DE-35F8-4195-B66A-481771316FBE}" dt="2021-04-05T04:04:58.739" v="86" actId="1076"/>
          <ac:spMkLst>
            <pc:docMk/>
            <pc:sldMk cId="1725573939" sldId="256"/>
            <ac:spMk id="8" creationId="{7917AB90-61EE-4B97-AB1E-BA1043FC8FF5}"/>
          </ac:spMkLst>
        </pc:spChg>
        <pc:spChg chg="add del">
          <ac:chgData name="lionchou91@gmail.com" userId="de28cab2684fa2b7" providerId="LiveId" clId="{3C3719DE-35F8-4195-B66A-481771316FBE}" dt="2021-04-05T04:02:15.655" v="15" actId="11529"/>
          <ac:spMkLst>
            <pc:docMk/>
            <pc:sldMk cId="1725573939" sldId="256"/>
            <ac:spMk id="9" creationId="{C730576C-77E6-4B17-99A8-4964196F9BA5}"/>
          </ac:spMkLst>
        </pc:spChg>
        <pc:spChg chg="add mod">
          <ac:chgData name="lionchou91@gmail.com" userId="de28cab2684fa2b7" providerId="LiveId" clId="{3C3719DE-35F8-4195-B66A-481771316FBE}" dt="2021-04-05T04:05:02.968" v="87" actId="1076"/>
          <ac:spMkLst>
            <pc:docMk/>
            <pc:sldMk cId="1725573939" sldId="256"/>
            <ac:spMk id="10" creationId="{F5EDE5DF-2DC0-455E-8FBC-4B15F5EDF916}"/>
          </ac:spMkLst>
        </pc:spChg>
        <pc:spChg chg="add mod">
          <ac:chgData name="lionchou91@gmail.com" userId="de28cab2684fa2b7" providerId="LiveId" clId="{3C3719DE-35F8-4195-B66A-481771316FBE}" dt="2021-04-05T04:05:12.719" v="90" actId="1076"/>
          <ac:spMkLst>
            <pc:docMk/>
            <pc:sldMk cId="1725573939" sldId="256"/>
            <ac:spMk id="11" creationId="{5F045F42-465A-4D8C-83B0-3635977EE7DA}"/>
          </ac:spMkLst>
        </pc:spChg>
        <pc:spChg chg="add mod">
          <ac:chgData name="lionchou91@gmail.com" userId="de28cab2684fa2b7" providerId="LiveId" clId="{3C3719DE-35F8-4195-B66A-481771316FBE}" dt="2021-04-05T04:05:21.493" v="91" actId="1076"/>
          <ac:spMkLst>
            <pc:docMk/>
            <pc:sldMk cId="1725573939" sldId="256"/>
            <ac:spMk id="12" creationId="{F4924BFC-0075-4D74-861D-7EE41B471E07}"/>
          </ac:spMkLst>
        </pc:spChg>
        <pc:spChg chg="add mod ord">
          <ac:chgData name="lionchou91@gmail.com" userId="de28cab2684fa2b7" providerId="LiveId" clId="{3C3719DE-35F8-4195-B66A-481771316FBE}" dt="2021-04-05T11:01:44.959" v="2539" actId="1076"/>
          <ac:spMkLst>
            <pc:docMk/>
            <pc:sldMk cId="1725573939" sldId="256"/>
            <ac:spMk id="13" creationId="{4B0C0C58-BB27-4F02-8CD8-AA785E5C6078}"/>
          </ac:spMkLst>
        </pc:spChg>
        <pc:picChg chg="mod">
          <ac:chgData name="lionchou91@gmail.com" userId="de28cab2684fa2b7" providerId="LiveId" clId="{3C3719DE-35F8-4195-B66A-481771316FBE}" dt="2021-04-05T04:05:42.747" v="110" actId="29295"/>
          <ac:picMkLst>
            <pc:docMk/>
            <pc:sldMk cId="1725573939" sldId="256"/>
            <ac:picMk id="7" creationId="{501483A7-DF46-48AC-9059-43F823D22478}"/>
          </ac:picMkLst>
        </pc:picChg>
      </pc:sldChg>
      <pc:sldChg chg="addSp delSp modSp mod modAnim addCm delCm">
        <pc:chgData name="lionchou91@gmail.com" userId="de28cab2684fa2b7" providerId="LiveId" clId="{3C3719DE-35F8-4195-B66A-481771316FBE}" dt="2021-04-05T11:02:14.618" v="2540" actId="207"/>
        <pc:sldMkLst>
          <pc:docMk/>
          <pc:sldMk cId="2357099538" sldId="257"/>
        </pc:sldMkLst>
        <pc:spChg chg="mod">
          <ac:chgData name="lionchou91@gmail.com" userId="de28cab2684fa2b7" providerId="LiveId" clId="{3C3719DE-35F8-4195-B66A-481771316FBE}" dt="2021-04-05T11:02:14.618" v="2540" actId="207"/>
          <ac:spMkLst>
            <pc:docMk/>
            <pc:sldMk cId="2357099538" sldId="257"/>
            <ac:spMk id="2" creationId="{B41174B1-0EA5-453D-A833-A6C4FC9F5A85}"/>
          </ac:spMkLst>
        </pc:spChg>
        <pc:spChg chg="mod">
          <ac:chgData name="lionchou91@gmail.com" userId="de28cab2684fa2b7" providerId="LiveId" clId="{3C3719DE-35F8-4195-B66A-481771316FBE}" dt="2021-04-05T05:52:47.986" v="914" actId="2711"/>
          <ac:spMkLst>
            <pc:docMk/>
            <pc:sldMk cId="2357099538" sldId="257"/>
            <ac:spMk id="3" creationId="{0EF17A5B-4936-4B1C-9150-9E6DE4E30149}"/>
          </ac:spMkLst>
        </pc:spChg>
        <pc:spChg chg="add mod ord">
          <ac:chgData name="lionchou91@gmail.com" userId="de28cab2684fa2b7" providerId="LiveId" clId="{3C3719DE-35F8-4195-B66A-481771316FBE}" dt="2021-04-05T04:40:01.390" v="755" actId="170"/>
          <ac:spMkLst>
            <pc:docMk/>
            <pc:sldMk cId="2357099538" sldId="257"/>
            <ac:spMk id="4" creationId="{DACBE2B8-F1DE-433D-9ECA-219303318894}"/>
          </ac:spMkLst>
        </pc:spChg>
        <pc:spChg chg="add del mod">
          <ac:chgData name="lionchou91@gmail.com" userId="de28cab2684fa2b7" providerId="LiveId" clId="{3C3719DE-35F8-4195-B66A-481771316FBE}" dt="2021-04-05T04:22:37.265" v="356"/>
          <ac:spMkLst>
            <pc:docMk/>
            <pc:sldMk cId="2357099538" sldId="257"/>
            <ac:spMk id="5" creationId="{DD286E4C-3A6B-4AC5-BAB1-05AFEDB8F046}"/>
          </ac:spMkLst>
        </pc:spChg>
        <pc:spChg chg="add mod">
          <ac:chgData name="lionchou91@gmail.com" userId="de28cab2684fa2b7" providerId="LiveId" clId="{3C3719DE-35F8-4195-B66A-481771316FBE}" dt="2021-04-05T05:52:43.958" v="913" actId="2711"/>
          <ac:spMkLst>
            <pc:docMk/>
            <pc:sldMk cId="2357099538" sldId="257"/>
            <ac:spMk id="6" creationId="{186A243A-EB2F-4723-845F-9F7523C67E93}"/>
          </ac:spMkLst>
        </pc:spChg>
        <pc:spChg chg="add del mod">
          <ac:chgData name="lionchou91@gmail.com" userId="de28cab2684fa2b7" providerId="LiveId" clId="{3C3719DE-35F8-4195-B66A-481771316FBE}" dt="2021-04-05T04:23:10.778" v="366"/>
          <ac:spMkLst>
            <pc:docMk/>
            <pc:sldMk cId="2357099538" sldId="257"/>
            <ac:spMk id="7" creationId="{2AE07CC8-DED3-4DC0-84D8-3C0AB0C135DA}"/>
          </ac:spMkLst>
        </pc:spChg>
        <pc:spChg chg="add mod">
          <ac:chgData name="lionchou91@gmail.com" userId="de28cab2684fa2b7" providerId="LiveId" clId="{3C3719DE-35F8-4195-B66A-481771316FBE}" dt="2021-04-05T05:35:30.415" v="836" actId="207"/>
          <ac:spMkLst>
            <pc:docMk/>
            <pc:sldMk cId="2357099538" sldId="257"/>
            <ac:spMk id="8" creationId="{69154F41-784D-4BE6-9B7C-83FB833E3771}"/>
          </ac:spMkLst>
        </pc:spChg>
        <pc:spChg chg="add mod">
          <ac:chgData name="lionchou91@gmail.com" userId="de28cab2684fa2b7" providerId="LiveId" clId="{3C3719DE-35F8-4195-B66A-481771316FBE}" dt="2021-04-05T05:36:06.066" v="840" actId="207"/>
          <ac:spMkLst>
            <pc:docMk/>
            <pc:sldMk cId="2357099538" sldId="257"/>
            <ac:spMk id="9" creationId="{253BBF6E-8D0B-4DEA-A1AE-0304B69B2072}"/>
          </ac:spMkLst>
        </pc:spChg>
        <pc:spChg chg="add mod">
          <ac:chgData name="lionchou91@gmail.com" userId="de28cab2684fa2b7" providerId="LiveId" clId="{3C3719DE-35F8-4195-B66A-481771316FBE}" dt="2021-04-05T04:25:41.844" v="466" actId="207"/>
          <ac:spMkLst>
            <pc:docMk/>
            <pc:sldMk cId="2357099538" sldId="257"/>
            <ac:spMk id="10" creationId="{1B37E984-1CEC-4EFE-A85C-7437A2C84B0E}"/>
          </ac:spMkLst>
        </pc:spChg>
        <pc:spChg chg="add del mod">
          <ac:chgData name="lionchou91@gmail.com" userId="de28cab2684fa2b7" providerId="LiveId" clId="{3C3719DE-35F8-4195-B66A-481771316FBE}" dt="2021-04-05T04:26:52.787" v="478" actId="478"/>
          <ac:spMkLst>
            <pc:docMk/>
            <pc:sldMk cId="2357099538" sldId="257"/>
            <ac:spMk id="11" creationId="{870AD3BC-C4A2-4D94-8993-F911522B8BFC}"/>
          </ac:spMkLst>
        </pc:spChg>
        <pc:spChg chg="add del mod">
          <ac:chgData name="lionchou91@gmail.com" userId="de28cab2684fa2b7" providerId="LiveId" clId="{3C3719DE-35F8-4195-B66A-481771316FBE}" dt="2021-04-05T04:26:33.961" v="475"/>
          <ac:spMkLst>
            <pc:docMk/>
            <pc:sldMk cId="2357099538" sldId="257"/>
            <ac:spMk id="12" creationId="{BD4D025C-F573-4155-B125-8A2FC00E19BE}"/>
          </ac:spMkLst>
        </pc:spChg>
        <pc:spChg chg="add mod">
          <ac:chgData name="lionchou91@gmail.com" userId="de28cab2684fa2b7" providerId="LiveId" clId="{3C3719DE-35F8-4195-B66A-481771316FBE}" dt="2021-04-05T04:27:07.201" v="481" actId="1076"/>
          <ac:spMkLst>
            <pc:docMk/>
            <pc:sldMk cId="2357099538" sldId="257"/>
            <ac:spMk id="13" creationId="{7C077BA9-21B8-4068-B17A-05D93A556EB6}"/>
          </ac:spMkLst>
        </pc:spChg>
        <pc:spChg chg="add mod">
          <ac:chgData name="lionchou91@gmail.com" userId="de28cab2684fa2b7" providerId="LiveId" clId="{3C3719DE-35F8-4195-B66A-481771316FBE}" dt="2021-04-05T04:27:01.971" v="480" actId="1076"/>
          <ac:spMkLst>
            <pc:docMk/>
            <pc:sldMk cId="2357099538" sldId="257"/>
            <ac:spMk id="14" creationId="{16B41040-631A-4D70-A149-E8586EDDF14E}"/>
          </ac:spMkLst>
        </pc:spChg>
        <pc:spChg chg="add mod">
          <ac:chgData name="lionchou91@gmail.com" userId="de28cab2684fa2b7" providerId="LiveId" clId="{3C3719DE-35F8-4195-B66A-481771316FBE}" dt="2021-04-05T05:52:34.890" v="911" actId="2711"/>
          <ac:spMkLst>
            <pc:docMk/>
            <pc:sldMk cId="2357099538" sldId="257"/>
            <ac:spMk id="15" creationId="{0D1B2A17-2120-4C27-9BB3-29257A31E33F}"/>
          </ac:spMkLst>
        </pc:spChg>
        <pc:spChg chg="add mod">
          <ac:chgData name="lionchou91@gmail.com" userId="de28cab2684fa2b7" providerId="LiveId" clId="{3C3719DE-35F8-4195-B66A-481771316FBE}" dt="2021-04-05T05:52:59.748" v="916" actId="2711"/>
          <ac:spMkLst>
            <pc:docMk/>
            <pc:sldMk cId="2357099538" sldId="257"/>
            <ac:spMk id="16" creationId="{F09056A6-8EB1-47D2-A6A8-98E0B1A7D984}"/>
          </ac:spMkLst>
        </pc:spChg>
        <pc:spChg chg="add mod">
          <ac:chgData name="lionchou91@gmail.com" userId="de28cab2684fa2b7" providerId="LiveId" clId="{3C3719DE-35F8-4195-B66A-481771316FBE}" dt="2021-04-05T05:35:34.140" v="837" actId="207"/>
          <ac:spMkLst>
            <pc:docMk/>
            <pc:sldMk cId="2357099538" sldId="257"/>
            <ac:spMk id="17" creationId="{34B552BC-D558-45C1-BAD7-554CEC86E996}"/>
          </ac:spMkLst>
        </pc:spChg>
        <pc:spChg chg="add mod">
          <ac:chgData name="lionchou91@gmail.com" userId="de28cab2684fa2b7" providerId="LiveId" clId="{3C3719DE-35F8-4195-B66A-481771316FBE}" dt="2021-04-05T05:36:13.743" v="841" actId="207"/>
          <ac:spMkLst>
            <pc:docMk/>
            <pc:sldMk cId="2357099538" sldId="257"/>
            <ac:spMk id="18" creationId="{DA6E2F98-0562-4FAE-82FA-20570F057BBD}"/>
          </ac:spMkLst>
        </pc:spChg>
        <pc:spChg chg="add mod">
          <ac:chgData name="lionchou91@gmail.com" userId="de28cab2684fa2b7" providerId="LiveId" clId="{3C3719DE-35F8-4195-B66A-481771316FBE}" dt="2021-04-05T05:53:08.470" v="918" actId="2711"/>
          <ac:spMkLst>
            <pc:docMk/>
            <pc:sldMk cId="2357099538" sldId="257"/>
            <ac:spMk id="19" creationId="{3F6A45DF-82F7-403D-B228-4F81D3A6F98E}"/>
          </ac:spMkLst>
        </pc:spChg>
        <pc:spChg chg="add mod">
          <ac:chgData name="lionchou91@gmail.com" userId="de28cab2684fa2b7" providerId="LiveId" clId="{3C3719DE-35F8-4195-B66A-481771316FBE}" dt="2021-04-05T05:53:19.042" v="919" actId="2711"/>
          <ac:spMkLst>
            <pc:docMk/>
            <pc:sldMk cId="2357099538" sldId="257"/>
            <ac:spMk id="20" creationId="{A953854A-860E-4349-AB84-2F96CD0BA80C}"/>
          </ac:spMkLst>
        </pc:spChg>
        <pc:picChg chg="add mod ord">
          <ac:chgData name="lionchou91@gmail.com" userId="de28cab2684fa2b7" providerId="LiveId" clId="{3C3719DE-35F8-4195-B66A-481771316FBE}" dt="2021-04-05T10:37:53.458" v="1734" actId="29295"/>
          <ac:picMkLst>
            <pc:docMk/>
            <pc:sldMk cId="2357099538" sldId="257"/>
            <ac:picMk id="22" creationId="{DA2E3B0E-A70D-4DEC-AD78-E9A74345882D}"/>
          </ac:picMkLst>
        </pc:picChg>
      </pc:sldChg>
      <pc:sldChg chg="addSp delSp modSp new mod">
        <pc:chgData name="lionchou91@gmail.com" userId="de28cab2684fa2b7" providerId="LiveId" clId="{3C3719DE-35F8-4195-B66A-481771316FBE}" dt="2021-04-05T10:47:09.980" v="1943" actId="29295"/>
        <pc:sldMkLst>
          <pc:docMk/>
          <pc:sldMk cId="2252181100" sldId="258"/>
        </pc:sldMkLst>
        <pc:spChg chg="del">
          <ac:chgData name="lionchou91@gmail.com" userId="de28cab2684fa2b7" providerId="LiveId" clId="{3C3719DE-35F8-4195-B66A-481771316FBE}" dt="2021-04-05T05:37:40.895" v="842" actId="478"/>
          <ac:spMkLst>
            <pc:docMk/>
            <pc:sldMk cId="2252181100" sldId="258"/>
            <ac:spMk id="2" creationId="{58B2E00B-3358-4AB4-B037-71C2C3C317ED}"/>
          </ac:spMkLst>
        </pc:spChg>
        <pc:spChg chg="mod">
          <ac:chgData name="lionchou91@gmail.com" userId="de28cab2684fa2b7" providerId="LiveId" clId="{3C3719DE-35F8-4195-B66A-481771316FBE}" dt="2021-04-05T05:56:37.328" v="952" actId="1076"/>
          <ac:spMkLst>
            <pc:docMk/>
            <pc:sldMk cId="2252181100" sldId="258"/>
            <ac:spMk id="3" creationId="{981B10E4-BF1F-4568-8B18-90956B586D59}"/>
          </ac:spMkLst>
        </pc:spChg>
        <pc:spChg chg="add mod">
          <ac:chgData name="lionchou91@gmail.com" userId="de28cab2684fa2b7" providerId="LiveId" clId="{3C3719DE-35F8-4195-B66A-481771316FBE}" dt="2021-04-05T10:24:31.329" v="1472" actId="14100"/>
          <ac:spMkLst>
            <pc:docMk/>
            <pc:sldMk cId="2252181100" sldId="258"/>
            <ac:spMk id="4" creationId="{E43BCD66-F936-45A6-BB14-3BDA890C836F}"/>
          </ac:spMkLst>
        </pc:spChg>
        <pc:spChg chg="add del mod">
          <ac:chgData name="lionchou91@gmail.com" userId="de28cab2684fa2b7" providerId="LiveId" clId="{3C3719DE-35F8-4195-B66A-481771316FBE}" dt="2021-04-05T10:24:20.534" v="1471" actId="478"/>
          <ac:spMkLst>
            <pc:docMk/>
            <pc:sldMk cId="2252181100" sldId="258"/>
            <ac:spMk id="5" creationId="{93E011D8-695B-4380-A509-D52E26078663}"/>
          </ac:spMkLst>
        </pc:spChg>
        <pc:spChg chg="add del mod">
          <ac:chgData name="lionchou91@gmail.com" userId="de28cab2684fa2b7" providerId="LiveId" clId="{3C3719DE-35F8-4195-B66A-481771316FBE}" dt="2021-04-05T05:49:16.718" v="903" actId="478"/>
          <ac:spMkLst>
            <pc:docMk/>
            <pc:sldMk cId="2252181100" sldId="258"/>
            <ac:spMk id="6" creationId="{C89BCA86-572D-4D42-A23E-2B49B0846890}"/>
          </ac:spMkLst>
        </pc:spChg>
        <pc:spChg chg="add del mod">
          <ac:chgData name="lionchou91@gmail.com" userId="de28cab2684fa2b7" providerId="LiveId" clId="{3C3719DE-35F8-4195-B66A-481771316FBE}" dt="2021-04-05T05:49:18.992" v="904" actId="478"/>
          <ac:spMkLst>
            <pc:docMk/>
            <pc:sldMk cId="2252181100" sldId="258"/>
            <ac:spMk id="7" creationId="{8F46E037-56AE-4C8A-B3D0-B1CC7A48D61F}"/>
          </ac:spMkLst>
        </pc:spChg>
        <pc:spChg chg="add del mod">
          <ac:chgData name="lionchou91@gmail.com" userId="de28cab2684fa2b7" providerId="LiveId" clId="{3C3719DE-35F8-4195-B66A-481771316FBE}" dt="2021-04-05T05:49:20.822" v="905" actId="478"/>
          <ac:spMkLst>
            <pc:docMk/>
            <pc:sldMk cId="2252181100" sldId="258"/>
            <ac:spMk id="8" creationId="{BB6CEDEB-09A7-4EFE-A2B1-AD8FFDF93BBA}"/>
          </ac:spMkLst>
        </pc:spChg>
        <pc:spChg chg="add del mod">
          <ac:chgData name="lionchou91@gmail.com" userId="de28cab2684fa2b7" providerId="LiveId" clId="{3C3719DE-35F8-4195-B66A-481771316FBE}" dt="2021-04-05T05:49:23.123" v="906" actId="478"/>
          <ac:spMkLst>
            <pc:docMk/>
            <pc:sldMk cId="2252181100" sldId="258"/>
            <ac:spMk id="9" creationId="{BF51AB71-5294-4470-8D7D-F2CEC0C144EE}"/>
          </ac:spMkLst>
        </pc:spChg>
        <pc:spChg chg="add del mod">
          <ac:chgData name="lionchou91@gmail.com" userId="de28cab2684fa2b7" providerId="LiveId" clId="{3C3719DE-35F8-4195-B66A-481771316FBE}" dt="2021-04-05T05:48:04.688" v="902"/>
          <ac:spMkLst>
            <pc:docMk/>
            <pc:sldMk cId="2252181100" sldId="258"/>
            <ac:spMk id="10" creationId="{116B64CE-2651-493B-B4B3-4982EDD333F8}"/>
          </ac:spMkLst>
        </pc:spChg>
        <pc:spChg chg="add mod">
          <ac:chgData name="lionchou91@gmail.com" userId="de28cab2684fa2b7" providerId="LiveId" clId="{3C3719DE-35F8-4195-B66A-481771316FBE}" dt="2021-04-05T06:03:19.235" v="1106" actId="1076"/>
          <ac:spMkLst>
            <pc:docMk/>
            <pc:sldMk cId="2252181100" sldId="258"/>
            <ac:spMk id="12" creationId="{8B7D5723-A79D-4B62-B005-3ABCF739856F}"/>
          </ac:spMkLst>
        </pc:spChg>
        <pc:spChg chg="add mod">
          <ac:chgData name="lionchou91@gmail.com" userId="de28cab2684fa2b7" providerId="LiveId" clId="{3C3719DE-35F8-4195-B66A-481771316FBE}" dt="2021-04-05T06:00:03.414" v="1075" actId="14100"/>
          <ac:spMkLst>
            <pc:docMk/>
            <pc:sldMk cId="2252181100" sldId="258"/>
            <ac:spMk id="13" creationId="{2F349DF6-5BAD-483B-8681-7758DF452AD2}"/>
          </ac:spMkLst>
        </pc:spChg>
        <pc:spChg chg="add del mod">
          <ac:chgData name="lionchou91@gmail.com" userId="de28cab2684fa2b7" providerId="LiveId" clId="{3C3719DE-35F8-4195-B66A-481771316FBE}" dt="2021-04-05T05:57:22.273" v="959" actId="478"/>
          <ac:spMkLst>
            <pc:docMk/>
            <pc:sldMk cId="2252181100" sldId="258"/>
            <ac:spMk id="14" creationId="{2EF59725-F9C5-44D5-B470-94FC36590388}"/>
          </ac:spMkLst>
        </pc:spChg>
        <pc:spChg chg="add mod">
          <ac:chgData name="lionchou91@gmail.com" userId="de28cab2684fa2b7" providerId="LiveId" clId="{3C3719DE-35F8-4195-B66A-481771316FBE}" dt="2021-04-05T05:58:24.032" v="1069" actId="2085"/>
          <ac:spMkLst>
            <pc:docMk/>
            <pc:sldMk cId="2252181100" sldId="258"/>
            <ac:spMk id="15" creationId="{D32A83FC-C2B2-4709-B056-1097E1F4C3C0}"/>
          </ac:spMkLst>
        </pc:spChg>
        <pc:spChg chg="add del mod">
          <ac:chgData name="lionchou91@gmail.com" userId="de28cab2684fa2b7" providerId="LiveId" clId="{3C3719DE-35F8-4195-B66A-481771316FBE}" dt="2021-04-05T06:00:49.387" v="1081" actId="478"/>
          <ac:spMkLst>
            <pc:docMk/>
            <pc:sldMk cId="2252181100" sldId="258"/>
            <ac:spMk id="16" creationId="{E4F68393-33B1-4545-ADE5-F33E01A02FBA}"/>
          </ac:spMkLst>
        </pc:spChg>
        <pc:spChg chg="add del mod">
          <ac:chgData name="lionchou91@gmail.com" userId="de28cab2684fa2b7" providerId="LiveId" clId="{3C3719DE-35F8-4195-B66A-481771316FBE}" dt="2021-04-05T10:23:51.956" v="1470"/>
          <ac:spMkLst>
            <pc:docMk/>
            <pc:sldMk cId="2252181100" sldId="258"/>
            <ac:spMk id="17" creationId="{1BCCA708-95E3-408E-8896-3D1594B5859F}"/>
          </ac:spMkLst>
        </pc:spChg>
        <pc:spChg chg="add mod">
          <ac:chgData name="lionchou91@gmail.com" userId="de28cab2684fa2b7" providerId="LiveId" clId="{3C3719DE-35F8-4195-B66A-481771316FBE}" dt="2021-04-05T10:27:33.564" v="1544" actId="692"/>
          <ac:spMkLst>
            <pc:docMk/>
            <pc:sldMk cId="2252181100" sldId="258"/>
            <ac:spMk id="18" creationId="{7FDC3AB4-5671-42BE-ACE9-C27824901C0F}"/>
          </ac:spMkLst>
        </pc:spChg>
        <pc:picChg chg="add mod ord">
          <ac:chgData name="lionchou91@gmail.com" userId="de28cab2684fa2b7" providerId="LiveId" clId="{3C3719DE-35F8-4195-B66A-481771316FBE}" dt="2021-04-05T10:47:09.980" v="1943" actId="29295"/>
          <ac:picMkLst>
            <pc:docMk/>
            <pc:sldMk cId="2252181100" sldId="258"/>
            <ac:picMk id="20" creationId="{FD7E9310-E4AB-4CBD-8B63-531012E8FDF4}"/>
          </ac:picMkLst>
        </pc:picChg>
      </pc:sldChg>
      <pc:sldChg chg="addSp delSp modSp new mod modAnim">
        <pc:chgData name="lionchou91@gmail.com" userId="de28cab2684fa2b7" providerId="LiveId" clId="{3C3719DE-35F8-4195-B66A-481771316FBE}" dt="2021-04-05T11:00:09.487" v="2427" actId="207"/>
        <pc:sldMkLst>
          <pc:docMk/>
          <pc:sldMk cId="986352019" sldId="259"/>
        </pc:sldMkLst>
        <pc:spChg chg="mod">
          <ac:chgData name="lionchou91@gmail.com" userId="de28cab2684fa2b7" providerId="LiveId" clId="{3C3719DE-35F8-4195-B66A-481771316FBE}" dt="2021-04-05T10:31:38.510" v="1611" actId="1076"/>
          <ac:spMkLst>
            <pc:docMk/>
            <pc:sldMk cId="986352019" sldId="259"/>
            <ac:spMk id="2" creationId="{F3BC10CF-7F8F-4F65-AF7B-FE74B09FDFA4}"/>
          </ac:spMkLst>
        </pc:spChg>
        <pc:spChg chg="mod">
          <ac:chgData name="lionchou91@gmail.com" userId="de28cab2684fa2b7" providerId="LiveId" clId="{3C3719DE-35F8-4195-B66A-481771316FBE}" dt="2021-04-05T10:32:17.094" v="1643" actId="20577"/>
          <ac:spMkLst>
            <pc:docMk/>
            <pc:sldMk cId="986352019" sldId="259"/>
            <ac:spMk id="3" creationId="{178C90B3-7606-439E-A213-575AE11B2F5E}"/>
          </ac:spMkLst>
        </pc:spChg>
        <pc:spChg chg="add mod ord">
          <ac:chgData name="lionchou91@gmail.com" userId="de28cab2684fa2b7" providerId="LiveId" clId="{3C3719DE-35F8-4195-B66A-481771316FBE}" dt="2021-04-05T11:00:09.487" v="2427" actId="207"/>
          <ac:spMkLst>
            <pc:docMk/>
            <pc:sldMk cId="986352019" sldId="259"/>
            <ac:spMk id="4" creationId="{E593F1DF-A9F4-4037-8957-BB1BCDE12992}"/>
          </ac:spMkLst>
        </pc:spChg>
        <pc:spChg chg="add mod">
          <ac:chgData name="lionchou91@gmail.com" userId="de28cab2684fa2b7" providerId="LiveId" clId="{3C3719DE-35F8-4195-B66A-481771316FBE}" dt="2021-04-05T06:16:06.904" v="1285" actId="1076"/>
          <ac:spMkLst>
            <pc:docMk/>
            <pc:sldMk cId="986352019" sldId="259"/>
            <ac:spMk id="5" creationId="{CC82B608-1F76-4A96-BD47-FF1563A5C5B3}"/>
          </ac:spMkLst>
        </pc:spChg>
        <pc:inkChg chg="add del">
          <ac:chgData name="lionchou91@gmail.com" userId="de28cab2684fa2b7" providerId="LiveId" clId="{3C3719DE-35F8-4195-B66A-481771316FBE}" dt="2021-04-05T10:35:43.809" v="1668" actId="9405"/>
          <ac:inkMkLst>
            <pc:docMk/>
            <pc:sldMk cId="986352019" sldId="259"/>
            <ac:inkMk id="6" creationId="{B87A8627-3033-4BAB-A632-CC6E22F9D596}"/>
          </ac:inkMkLst>
        </pc:inkChg>
      </pc:sldChg>
      <pc:sldChg chg="addSp modSp new mod modAnim">
        <pc:chgData name="lionchou91@gmail.com" userId="de28cab2684fa2b7" providerId="LiveId" clId="{3C3719DE-35F8-4195-B66A-481771316FBE}" dt="2021-04-05T10:59:48.050" v="2386" actId="207"/>
        <pc:sldMkLst>
          <pc:docMk/>
          <pc:sldMk cId="533106682" sldId="260"/>
        </pc:sldMkLst>
        <pc:spChg chg="mod">
          <ac:chgData name="lionchou91@gmail.com" userId="de28cab2684fa2b7" providerId="LiveId" clId="{3C3719DE-35F8-4195-B66A-481771316FBE}" dt="2021-04-05T10:59:43.353" v="2357" actId="207"/>
          <ac:spMkLst>
            <pc:docMk/>
            <pc:sldMk cId="533106682" sldId="260"/>
            <ac:spMk id="2" creationId="{EE46E08E-2432-4D61-9E09-85D11CD3961B}"/>
          </ac:spMkLst>
        </pc:spChg>
        <pc:spChg chg="mod">
          <ac:chgData name="lionchou91@gmail.com" userId="de28cab2684fa2b7" providerId="LiveId" clId="{3C3719DE-35F8-4195-B66A-481771316FBE}" dt="2021-04-05T10:32:46.807" v="1644" actId="1076"/>
          <ac:spMkLst>
            <pc:docMk/>
            <pc:sldMk cId="533106682" sldId="260"/>
            <ac:spMk id="3" creationId="{64474A48-1D21-42CC-97BA-9C8D1C385D2A}"/>
          </ac:spMkLst>
        </pc:spChg>
        <pc:spChg chg="add mod ord">
          <ac:chgData name="lionchou91@gmail.com" userId="de28cab2684fa2b7" providerId="LiveId" clId="{3C3719DE-35F8-4195-B66A-481771316FBE}" dt="2021-04-05T10:59:48.050" v="2386" actId="207"/>
          <ac:spMkLst>
            <pc:docMk/>
            <pc:sldMk cId="533106682" sldId="260"/>
            <ac:spMk id="4" creationId="{7BBBFF8E-DC70-463A-B2B8-29CEB93A596B}"/>
          </ac:spMkLst>
        </pc:spChg>
        <pc:spChg chg="add mod">
          <ac:chgData name="lionchou91@gmail.com" userId="de28cab2684fa2b7" providerId="LiveId" clId="{3C3719DE-35F8-4195-B66A-481771316FBE}" dt="2021-04-05T10:33:43.904" v="1659" actId="1076"/>
          <ac:spMkLst>
            <pc:docMk/>
            <pc:sldMk cId="533106682" sldId="260"/>
            <ac:spMk id="5" creationId="{AB40BC72-80EB-43D5-B088-65ACBCCD46E2}"/>
          </ac:spMkLst>
        </pc:spChg>
      </pc:sldChg>
      <pc:sldChg chg="addSp modSp new mod setBg modAnim">
        <pc:chgData name="lionchou91@gmail.com" userId="de28cab2684fa2b7" providerId="LiveId" clId="{3C3719DE-35F8-4195-B66A-481771316FBE}" dt="2021-04-05T10:59:15.557" v="2350" actId="207"/>
        <pc:sldMkLst>
          <pc:docMk/>
          <pc:sldMk cId="1415695505" sldId="261"/>
        </pc:sldMkLst>
        <pc:spChg chg="mod">
          <ac:chgData name="lionchou91@gmail.com" userId="de28cab2684fa2b7" providerId="LiveId" clId="{3C3719DE-35F8-4195-B66A-481771316FBE}" dt="2021-04-05T10:45:23.726" v="1915" actId="113"/>
          <ac:spMkLst>
            <pc:docMk/>
            <pc:sldMk cId="1415695505" sldId="261"/>
            <ac:spMk id="2" creationId="{5947D98A-8F22-4EB8-A763-78C21361446A}"/>
          </ac:spMkLst>
        </pc:spChg>
        <pc:spChg chg="mod">
          <ac:chgData name="lionchou91@gmail.com" userId="de28cab2684fa2b7" providerId="LiveId" clId="{3C3719DE-35F8-4195-B66A-481771316FBE}" dt="2021-04-05T10:45:39.872" v="1919" actId="1076"/>
          <ac:spMkLst>
            <pc:docMk/>
            <pc:sldMk cId="1415695505" sldId="261"/>
            <ac:spMk id="3" creationId="{5C996D6F-5DED-4684-9A39-BB1D4F8A087A}"/>
          </ac:spMkLst>
        </pc:spChg>
        <pc:spChg chg="add mod">
          <ac:chgData name="lionchou91@gmail.com" userId="de28cab2684fa2b7" providerId="LiveId" clId="{3C3719DE-35F8-4195-B66A-481771316FBE}" dt="2021-04-05T10:44:06.114" v="1900" actId="14100"/>
          <ac:spMkLst>
            <pc:docMk/>
            <pc:sldMk cId="1415695505" sldId="261"/>
            <ac:spMk id="4" creationId="{DBC0E2A2-BDB6-4DDD-BE83-1176E6E0CC15}"/>
          </ac:spMkLst>
        </pc:spChg>
        <pc:spChg chg="add mod ord">
          <ac:chgData name="lionchou91@gmail.com" userId="de28cab2684fa2b7" providerId="LiveId" clId="{3C3719DE-35F8-4195-B66A-481771316FBE}" dt="2021-04-05T10:59:15.557" v="2350" actId="207"/>
          <ac:spMkLst>
            <pc:docMk/>
            <pc:sldMk cId="1415695505" sldId="261"/>
            <ac:spMk id="5" creationId="{5AEE2D44-3413-436B-B995-9CAE4A5A5754}"/>
          </ac:spMkLst>
        </pc:spChg>
        <pc:spChg chg="add mod">
          <ac:chgData name="lionchou91@gmail.com" userId="de28cab2684fa2b7" providerId="LiveId" clId="{3C3719DE-35F8-4195-B66A-481771316FBE}" dt="2021-04-05T10:45:05.074" v="1911" actId="1076"/>
          <ac:spMkLst>
            <pc:docMk/>
            <pc:sldMk cId="1415695505" sldId="261"/>
            <ac:spMk id="6" creationId="{71CDED9E-97A9-4C6C-A75D-80ABC36A2AEE}"/>
          </ac:spMkLst>
        </pc:spChg>
        <pc:spChg chg="add mod">
          <ac:chgData name="lionchou91@gmail.com" userId="de28cab2684fa2b7" providerId="LiveId" clId="{3C3719DE-35F8-4195-B66A-481771316FBE}" dt="2021-04-05T10:45:18.809" v="1914" actId="1076"/>
          <ac:spMkLst>
            <pc:docMk/>
            <pc:sldMk cId="1415695505" sldId="261"/>
            <ac:spMk id="7" creationId="{604FC4AB-961A-48D5-BAA3-C52C9D385D8C}"/>
          </ac:spMkLst>
        </pc:spChg>
        <pc:spChg chg="add mod">
          <ac:chgData name="lionchou91@gmail.com" userId="de28cab2684fa2b7" providerId="LiveId" clId="{3C3719DE-35F8-4195-B66A-481771316FBE}" dt="2021-04-05T10:46:33.677" v="1923" actId="14100"/>
          <ac:spMkLst>
            <pc:docMk/>
            <pc:sldMk cId="1415695505" sldId="261"/>
            <ac:spMk id="8" creationId="{7370404F-BC4A-42C8-929D-2CE63C60771C}"/>
          </ac:spMkLst>
        </pc:spChg>
        <pc:picChg chg="add mod ord">
          <ac:chgData name="lionchou91@gmail.com" userId="de28cab2684fa2b7" providerId="LiveId" clId="{3C3719DE-35F8-4195-B66A-481771316FBE}" dt="2021-04-05T10:47:35.262" v="1992" actId="29295"/>
          <ac:picMkLst>
            <pc:docMk/>
            <pc:sldMk cId="1415695505" sldId="261"/>
            <ac:picMk id="10" creationId="{B2711E5B-D641-477E-81FC-DC70E0DD1299}"/>
          </ac:picMkLst>
        </pc:picChg>
      </pc:sldChg>
      <pc:sldChg chg="addSp delSp modSp new mod modAnim">
        <pc:chgData name="lionchou91@gmail.com" userId="de28cab2684fa2b7" providerId="LiveId" clId="{3C3719DE-35F8-4195-B66A-481771316FBE}" dt="2021-04-05T10:58:36.739" v="2302" actId="207"/>
        <pc:sldMkLst>
          <pc:docMk/>
          <pc:sldMk cId="1110692761" sldId="262"/>
        </pc:sldMkLst>
        <pc:spChg chg="mod">
          <ac:chgData name="lionchou91@gmail.com" userId="de28cab2684fa2b7" providerId="LiveId" clId="{3C3719DE-35F8-4195-B66A-481771316FBE}" dt="2021-04-05T10:57:00.736" v="2237" actId="1076"/>
          <ac:spMkLst>
            <pc:docMk/>
            <pc:sldMk cId="1110692761" sldId="262"/>
            <ac:spMk id="2" creationId="{D7ACE1F7-2582-4F71-897C-00E4073669BB}"/>
          </ac:spMkLst>
        </pc:spChg>
        <pc:spChg chg="mod">
          <ac:chgData name="lionchou91@gmail.com" userId="de28cab2684fa2b7" providerId="LiveId" clId="{3C3719DE-35F8-4195-B66A-481771316FBE}" dt="2021-04-05T10:53:30.229" v="2180" actId="1076"/>
          <ac:spMkLst>
            <pc:docMk/>
            <pc:sldMk cId="1110692761" sldId="262"/>
            <ac:spMk id="3" creationId="{3AE937FE-5DF1-41CE-9024-8118FA29EBDF}"/>
          </ac:spMkLst>
        </pc:spChg>
        <pc:spChg chg="add del mod">
          <ac:chgData name="lionchou91@gmail.com" userId="de28cab2684fa2b7" providerId="LiveId" clId="{3C3719DE-35F8-4195-B66A-481771316FBE}" dt="2021-04-05T10:54:31.703" v="2211" actId="478"/>
          <ac:spMkLst>
            <pc:docMk/>
            <pc:sldMk cId="1110692761" sldId="262"/>
            <ac:spMk id="4" creationId="{FD0E597B-5AE4-479E-84B4-6F6F2411EF6F}"/>
          </ac:spMkLst>
        </pc:spChg>
        <pc:spChg chg="add mod">
          <ac:chgData name="lionchou91@gmail.com" userId="de28cab2684fa2b7" providerId="LiveId" clId="{3C3719DE-35F8-4195-B66A-481771316FBE}" dt="2021-04-05T10:57:07.585" v="2239" actId="1076"/>
          <ac:spMkLst>
            <pc:docMk/>
            <pc:sldMk cId="1110692761" sldId="262"/>
            <ac:spMk id="5" creationId="{0D70F876-143E-4072-AB48-6993F8EC967A}"/>
          </ac:spMkLst>
        </pc:spChg>
        <pc:spChg chg="add del mod">
          <ac:chgData name="lionchou91@gmail.com" userId="de28cab2684fa2b7" providerId="LiveId" clId="{3C3719DE-35F8-4195-B66A-481771316FBE}" dt="2021-04-05T10:57:13.390" v="2241" actId="478"/>
          <ac:spMkLst>
            <pc:docMk/>
            <pc:sldMk cId="1110692761" sldId="262"/>
            <ac:spMk id="6" creationId="{1E9E04B8-6796-4FD3-A6E3-DD124E4A3912}"/>
          </ac:spMkLst>
        </pc:spChg>
        <pc:spChg chg="add mod ord">
          <ac:chgData name="lionchou91@gmail.com" userId="de28cab2684fa2b7" providerId="LiveId" clId="{3C3719DE-35F8-4195-B66A-481771316FBE}" dt="2021-04-05T10:58:36.739" v="2302" actId="207"/>
          <ac:spMkLst>
            <pc:docMk/>
            <pc:sldMk cId="1110692761" sldId="262"/>
            <ac:spMk id="7" creationId="{26F1B78B-9212-4D01-A0A7-B449EA423368}"/>
          </ac:spMkLst>
        </pc:spChg>
        <pc:spChg chg="add mod">
          <ac:chgData name="lionchou91@gmail.com" userId="de28cab2684fa2b7" providerId="LiveId" clId="{3C3719DE-35F8-4195-B66A-481771316FBE}" dt="2021-04-05T10:57:23.677" v="2244" actId="1076"/>
          <ac:spMkLst>
            <pc:docMk/>
            <pc:sldMk cId="1110692761" sldId="262"/>
            <ac:spMk id="8" creationId="{2AFD7668-790A-40A8-855E-B2AD7B63E4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1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1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5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62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2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2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9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17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5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3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BC18-9ADC-4D49-B1AC-D00A080B104A}" type="datetimeFigureOut">
              <a:rPr lang="zh-TW" altLang="en-US" smtClean="0"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A21-A88C-41B1-BF09-0875B3CA3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18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手錶, 輪子 的圖片&#10;&#10;自動產生的描述">
            <a:extLst>
              <a:ext uri="{FF2B5EF4-FFF2-40B4-BE49-F238E27FC236}">
                <a16:creationId xmlns:a16="http://schemas.microsoft.com/office/drawing/2014/main" id="{501483A7-DF46-48AC-9059-43F823D224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31" y="-2010828"/>
            <a:ext cx="8834337" cy="124730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BBD01B3-DB51-4AAF-BB7C-AAE3F96DA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9065"/>
            <a:ext cx="9144000" cy="2387600"/>
          </a:xfrm>
        </p:spPr>
        <p:txBody>
          <a:bodyPr/>
          <a:lstStyle/>
          <a:p>
            <a:r>
              <a:rPr lang="zh-TW" altLang="en-US" b="1" dirty="0">
                <a:solidFill>
                  <a:srgbClr val="CE9178"/>
                </a:solidFill>
                <a:latin typeface="+mj-ea"/>
              </a:rPr>
              <a:t>地質大冒險</a:t>
            </a:r>
            <a:br>
              <a:rPr lang="en-US" altLang="zh-TW" b="1" dirty="0">
                <a:solidFill>
                  <a:schemeClr val="accent5"/>
                </a:solidFill>
                <a:latin typeface="+mj-ea"/>
              </a:rPr>
            </a:br>
            <a:r>
              <a:rPr lang="en-US" altLang="zh-TW" b="1" dirty="0">
                <a:solidFill>
                  <a:srgbClr val="5B9BD5"/>
                </a:solidFill>
                <a:latin typeface="+mj-ea"/>
              </a:rPr>
              <a:t>the</a:t>
            </a:r>
            <a:r>
              <a:rPr lang="en-US" altLang="zh-TW" b="1" dirty="0">
                <a:solidFill>
                  <a:schemeClr val="accent5"/>
                </a:solidFill>
                <a:latin typeface="+mj-ea"/>
              </a:rPr>
              <a:t> </a:t>
            </a:r>
            <a:r>
              <a:rPr lang="en-US" altLang="zh-TW" b="1" dirty="0">
                <a:solidFill>
                  <a:srgbClr val="9CDCFE"/>
                </a:solidFill>
                <a:latin typeface="+mj-ea"/>
              </a:rPr>
              <a:t>Adventure</a:t>
            </a:r>
            <a:endParaRPr lang="zh-TW" altLang="en-US" b="1" dirty="0">
              <a:solidFill>
                <a:srgbClr val="9CDCFE"/>
              </a:solidFill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6DE985-7382-46C1-8CE6-C326637CC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304" y="4829989"/>
            <a:ext cx="2890930" cy="1711634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b="1" dirty="0">
                <a:solidFill>
                  <a:srgbClr val="CE9178"/>
                </a:solidFill>
                <a:latin typeface="+mn-ea"/>
              </a:rPr>
              <a:t>地質一</a:t>
            </a:r>
            <a:endParaRPr lang="en-US" altLang="zh-TW" b="1" dirty="0">
              <a:solidFill>
                <a:srgbClr val="CE9178"/>
              </a:solidFill>
              <a:latin typeface="+mn-ea"/>
            </a:endParaRPr>
          </a:p>
          <a:p>
            <a:pPr algn="l"/>
            <a:r>
              <a:rPr lang="en-US" altLang="zh-TW" b="1" dirty="0">
                <a:solidFill>
                  <a:srgbClr val="CE9178"/>
                </a:solidFill>
                <a:latin typeface="+mn-ea"/>
              </a:rPr>
              <a:t>B09204038</a:t>
            </a:r>
          </a:p>
          <a:p>
            <a:pPr algn="l"/>
            <a:r>
              <a:rPr lang="zh-TW" altLang="en-US" b="1" dirty="0">
                <a:solidFill>
                  <a:srgbClr val="CE9178"/>
                </a:solidFill>
                <a:latin typeface="+mn-ea"/>
              </a:rPr>
              <a:t>周庭慧</a:t>
            </a:r>
            <a:endParaRPr lang="en-US" altLang="zh-TW" b="1" dirty="0">
              <a:solidFill>
                <a:srgbClr val="CE9178"/>
              </a:solidFill>
              <a:latin typeface="+mn-ea"/>
            </a:endParaRPr>
          </a:p>
          <a:p>
            <a:pPr algn="l"/>
            <a:r>
              <a:rPr lang="zh-TW" altLang="en-US" b="1" dirty="0">
                <a:solidFill>
                  <a:srgbClr val="CE9178"/>
                </a:solidFill>
                <a:latin typeface="+mn-ea"/>
              </a:rPr>
              <a:t>開始冒險</a:t>
            </a:r>
            <a:endParaRPr lang="en-US" altLang="zh-TW" b="1" dirty="0">
              <a:solidFill>
                <a:srgbClr val="CE9178"/>
              </a:solidFill>
              <a:latin typeface="+mn-ea"/>
            </a:endParaRPr>
          </a:p>
          <a:p>
            <a:pPr algn="l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zh-TW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917AB90-61EE-4B97-AB1E-BA1043FC8FF5}"/>
              </a:ext>
            </a:extLst>
          </p:cNvPr>
          <p:cNvSpPr/>
          <p:nvPr/>
        </p:nvSpPr>
        <p:spPr>
          <a:xfrm rot="5400000">
            <a:off x="5080965" y="4827258"/>
            <a:ext cx="265608" cy="2710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5EDE5DF-2DC0-455E-8FBC-4B15F5EDF916}"/>
              </a:ext>
            </a:extLst>
          </p:cNvPr>
          <p:cNvSpPr/>
          <p:nvPr/>
        </p:nvSpPr>
        <p:spPr>
          <a:xfrm rot="5400000">
            <a:off x="5080965" y="5277952"/>
            <a:ext cx="265608" cy="2710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F045F42-465A-4D8C-83B0-3635977EE7DA}"/>
              </a:ext>
            </a:extLst>
          </p:cNvPr>
          <p:cNvSpPr/>
          <p:nvPr/>
        </p:nvSpPr>
        <p:spPr>
          <a:xfrm rot="5400000">
            <a:off x="5080965" y="5685823"/>
            <a:ext cx="265608" cy="2710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4924BFC-0075-4D74-861D-7EE41B471E07}"/>
              </a:ext>
            </a:extLst>
          </p:cNvPr>
          <p:cNvSpPr/>
          <p:nvPr/>
        </p:nvSpPr>
        <p:spPr>
          <a:xfrm rot="5400000">
            <a:off x="5080965" y="6112357"/>
            <a:ext cx="265608" cy="2710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B0C0C58-BB27-4F02-8CD8-AA785E5C6078}"/>
              </a:ext>
            </a:extLst>
          </p:cNvPr>
          <p:cNvSpPr/>
          <p:nvPr/>
        </p:nvSpPr>
        <p:spPr>
          <a:xfrm>
            <a:off x="4819538" y="4486665"/>
            <a:ext cx="2339163" cy="2222479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5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 descr="一張含有 文字, 手錶, 輪子 的圖片&#10;&#10;自動產生的描述">
            <a:extLst>
              <a:ext uri="{FF2B5EF4-FFF2-40B4-BE49-F238E27FC236}">
                <a16:creationId xmlns:a16="http://schemas.microsoft.com/office/drawing/2014/main" id="{DA2E3B0E-A70D-4DEC-AD78-E9A74345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34" y="-530112"/>
            <a:ext cx="7092824" cy="10014229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DACBE2B8-F1DE-433D-9ECA-219303318894}"/>
              </a:ext>
            </a:extLst>
          </p:cNvPr>
          <p:cNvSpPr/>
          <p:nvPr/>
        </p:nvSpPr>
        <p:spPr>
          <a:xfrm>
            <a:off x="838199" y="1424763"/>
            <a:ext cx="11091531" cy="1583809"/>
          </a:xfrm>
          <a:prstGeom prst="round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1174B1-0EA5-453D-A833-A6C4FC9F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7838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6A9955"/>
                </a:solidFill>
                <a:latin typeface="+mj-ea"/>
              </a:rPr>
              <a:t>遊戲核心概念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17A5B-4936-4B1C-9150-9E6DE4E3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620" y="2193287"/>
            <a:ext cx="3074581" cy="53485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CE9178"/>
                </a:solidFill>
                <a:latin typeface="+mn-ea"/>
              </a:rPr>
              <a:t>傳統</a:t>
            </a:r>
            <a:r>
              <a:rPr lang="en-US" altLang="zh-TW" b="1" dirty="0">
                <a:solidFill>
                  <a:srgbClr val="CE9178"/>
                </a:solidFill>
                <a:latin typeface="+mn-ea"/>
              </a:rPr>
              <a:t>RPG</a:t>
            </a:r>
            <a:r>
              <a:rPr lang="zh-TW" altLang="en-US" b="1" dirty="0">
                <a:solidFill>
                  <a:srgbClr val="CE9178"/>
                </a:solidFill>
                <a:latin typeface="+mn-ea"/>
              </a:rPr>
              <a:t>戰鬥系統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6A243A-EB2F-4723-845F-9F7523C67E93}"/>
              </a:ext>
            </a:extLst>
          </p:cNvPr>
          <p:cNvSpPr txBox="1"/>
          <p:nvPr/>
        </p:nvSpPr>
        <p:spPr>
          <a:xfrm>
            <a:off x="997689" y="1506021"/>
            <a:ext cx="10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E9178"/>
                </a:solidFill>
                <a:latin typeface="+mn-ea"/>
              </a:rPr>
              <a:t>紀錄 </a:t>
            </a:r>
            <a:r>
              <a:rPr lang="en-US" altLang="zh-TW" b="1" dirty="0">
                <a:solidFill>
                  <a:srgbClr val="CE9178"/>
                </a:solidFill>
                <a:latin typeface="+mn-ea"/>
              </a:rPr>
              <a:t>1</a:t>
            </a:r>
            <a:endParaRPr lang="zh-TW" altLang="en-US" b="1" dirty="0">
              <a:solidFill>
                <a:srgbClr val="CE9178"/>
              </a:solidFill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154F41-784D-4BE6-9B7C-83FB833E3771}"/>
              </a:ext>
            </a:extLst>
          </p:cNvPr>
          <p:cNvSpPr txBox="1"/>
          <p:nvPr/>
        </p:nvSpPr>
        <p:spPr>
          <a:xfrm>
            <a:off x="1125280" y="2091384"/>
            <a:ext cx="7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B5CEA8"/>
                </a:solidFill>
              </a:rPr>
              <a:t>0:15</a:t>
            </a:r>
            <a:endParaRPr lang="zh-TW" altLang="en-US" dirty="0">
              <a:solidFill>
                <a:srgbClr val="B5CEA8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3BBF6E-8D0B-4DEA-A1AE-0304B69B2072}"/>
              </a:ext>
            </a:extLst>
          </p:cNvPr>
          <p:cNvSpPr txBox="1"/>
          <p:nvPr/>
        </p:nvSpPr>
        <p:spPr>
          <a:xfrm>
            <a:off x="3859619" y="1915840"/>
            <a:ext cx="21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</a:rPr>
              <a:t>Lv. 1</a:t>
            </a:r>
            <a:endParaRPr lang="zh-TW" altLang="en-US" dirty="0">
              <a:solidFill>
                <a:srgbClr val="9CDCFE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B37E984-1CEC-4EFE-A85C-7437A2C84B0E}"/>
              </a:ext>
            </a:extLst>
          </p:cNvPr>
          <p:cNvSpPr/>
          <p:nvPr/>
        </p:nvSpPr>
        <p:spPr>
          <a:xfrm flipH="1">
            <a:off x="11759610" y="1690687"/>
            <a:ext cx="53162" cy="4951043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C077BA9-21B8-4068-B17A-05D93A556EB6}"/>
              </a:ext>
            </a:extLst>
          </p:cNvPr>
          <p:cNvSpPr/>
          <p:nvPr/>
        </p:nvSpPr>
        <p:spPr>
          <a:xfrm>
            <a:off x="838196" y="4894815"/>
            <a:ext cx="11091531" cy="1583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6B41040-631A-4D70-A149-E8586EDDF14E}"/>
              </a:ext>
            </a:extLst>
          </p:cNvPr>
          <p:cNvSpPr/>
          <p:nvPr/>
        </p:nvSpPr>
        <p:spPr>
          <a:xfrm>
            <a:off x="838197" y="3170324"/>
            <a:ext cx="11091531" cy="1583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1B2A17-2120-4C27-9BB3-29257A31E33F}"/>
              </a:ext>
            </a:extLst>
          </p:cNvPr>
          <p:cNvSpPr txBox="1"/>
          <p:nvPr/>
        </p:nvSpPr>
        <p:spPr>
          <a:xfrm>
            <a:off x="4391247" y="959670"/>
            <a:ext cx="269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CE9178"/>
                </a:solidFill>
                <a:latin typeface="+mj-ea"/>
                <a:ea typeface="+mj-ea"/>
              </a:rPr>
              <a:t>保存在哪個紀錄</a:t>
            </a:r>
            <a:r>
              <a:rPr lang="en-US" altLang="zh-TW" sz="2000" b="1" dirty="0">
                <a:solidFill>
                  <a:srgbClr val="CE9178"/>
                </a:solidFill>
                <a:latin typeface="+mj-ea"/>
                <a:ea typeface="+mj-ea"/>
              </a:rPr>
              <a:t>?</a:t>
            </a:r>
            <a:endParaRPr lang="zh-TW" altLang="en-US" sz="2000" b="1" dirty="0">
              <a:solidFill>
                <a:srgbClr val="CE9178"/>
              </a:solidFill>
              <a:latin typeface="+mj-ea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9056A6-8EB1-47D2-A6A8-98E0B1A7D984}"/>
              </a:ext>
            </a:extLst>
          </p:cNvPr>
          <p:cNvSpPr txBox="1"/>
          <p:nvPr/>
        </p:nvSpPr>
        <p:spPr>
          <a:xfrm>
            <a:off x="997689" y="3254171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E9178"/>
                </a:solidFill>
                <a:latin typeface="+mn-ea"/>
              </a:rPr>
              <a:t>紀錄 </a:t>
            </a:r>
            <a:r>
              <a:rPr lang="en-US" altLang="zh-TW" b="1" dirty="0">
                <a:solidFill>
                  <a:srgbClr val="CE9178"/>
                </a:solidFill>
                <a:latin typeface="+mn-ea"/>
              </a:rPr>
              <a:t>2</a:t>
            </a:r>
            <a:endParaRPr lang="zh-TW" altLang="en-US" b="1" dirty="0">
              <a:solidFill>
                <a:srgbClr val="CE9178"/>
              </a:solidFill>
              <a:latin typeface="+mn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B552BC-D558-45C1-BAD7-554CEC86E996}"/>
              </a:ext>
            </a:extLst>
          </p:cNvPr>
          <p:cNvSpPr txBox="1"/>
          <p:nvPr/>
        </p:nvSpPr>
        <p:spPr>
          <a:xfrm>
            <a:off x="1101532" y="3803849"/>
            <a:ext cx="76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B5CEA8"/>
                </a:solidFill>
              </a:rPr>
              <a:t>1:30</a:t>
            </a:r>
            <a:endParaRPr lang="zh-TW" altLang="en-US" dirty="0">
              <a:solidFill>
                <a:srgbClr val="B5CEA8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6E2F98-0562-4FAE-82FA-20570F057BBD}"/>
              </a:ext>
            </a:extLst>
          </p:cNvPr>
          <p:cNvSpPr txBox="1"/>
          <p:nvPr/>
        </p:nvSpPr>
        <p:spPr>
          <a:xfrm>
            <a:off x="3859619" y="3630951"/>
            <a:ext cx="8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</a:rPr>
              <a:t>Lv. 2</a:t>
            </a:r>
            <a:endParaRPr lang="zh-TW" altLang="en-US" dirty="0">
              <a:solidFill>
                <a:srgbClr val="9CDCFE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F6A45DF-82F7-403D-B228-4F81D3A6F98E}"/>
              </a:ext>
            </a:extLst>
          </p:cNvPr>
          <p:cNvSpPr txBox="1"/>
          <p:nvPr/>
        </p:nvSpPr>
        <p:spPr>
          <a:xfrm>
            <a:off x="3887173" y="3879355"/>
            <a:ext cx="482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E9178"/>
                </a:solidFill>
                <a:latin typeface="+mn-ea"/>
              </a:rPr>
              <a:t>結合地質專業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953854A-860E-4349-AB84-2F96CD0BA80C}"/>
              </a:ext>
            </a:extLst>
          </p:cNvPr>
          <p:cNvSpPr txBox="1"/>
          <p:nvPr/>
        </p:nvSpPr>
        <p:spPr>
          <a:xfrm>
            <a:off x="997689" y="4982647"/>
            <a:ext cx="10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紀錄 </a:t>
            </a:r>
            <a:r>
              <a:rPr lang="en-US" altLang="zh-TW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endParaRPr lang="zh-TW" altLang="en-US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0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一張含有 文字, 手錶, 輪子 的圖片&#10;&#10;自動產生的描述">
            <a:extLst>
              <a:ext uri="{FF2B5EF4-FFF2-40B4-BE49-F238E27FC236}">
                <a16:creationId xmlns:a16="http://schemas.microsoft.com/office/drawing/2014/main" id="{FD7E9310-E4AB-4CBD-8B63-531012E8FD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80" y="2143432"/>
            <a:ext cx="3220307" cy="4546692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B10E4-BF1F-4568-8B18-90956B58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22" y="2251554"/>
            <a:ext cx="7246532" cy="214914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rgbClr val="9CDCF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+mn-ea"/>
              </a:rPr>
              <a:t>地質大冒險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!”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dragon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; </a:t>
            </a:r>
            <a:endParaRPr lang="zh-TW" altLang="en-US" b="1" dirty="0">
              <a:solidFill>
                <a:srgbClr val="D4D4D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human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rgbClr val="9CDCF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>
                <a:solidFill>
                  <a:srgbClr val="B5CEA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+mj-ea"/>
                <a:ea typeface="+mj-ea"/>
              </a:rPr>
              <a:t>遭遇大理石龍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!"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43BCD66-F936-45A6-BB14-3BDA890C836F}"/>
              </a:ext>
            </a:extLst>
          </p:cNvPr>
          <p:cNvSpPr/>
          <p:nvPr/>
        </p:nvSpPr>
        <p:spPr>
          <a:xfrm>
            <a:off x="347769" y="1992542"/>
            <a:ext cx="7796771" cy="4389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7D5723-A79D-4B62-B005-3ABCF739856F}"/>
              </a:ext>
            </a:extLst>
          </p:cNvPr>
          <p:cNvSpPr txBox="1"/>
          <p:nvPr/>
        </p:nvSpPr>
        <p:spPr>
          <a:xfrm>
            <a:off x="573268" y="761471"/>
            <a:ext cx="63113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rgbClr val="6A9955"/>
                </a:solidFill>
                <a:effectLst/>
                <a:latin typeface="+mj-ea"/>
                <a:ea typeface="+mj-ea"/>
              </a:rPr>
              <a:t>初始血量與顯示</a:t>
            </a:r>
            <a:endParaRPr lang="zh-TW" altLang="en-US" sz="4400" b="1" dirty="0">
              <a:latin typeface="+mj-ea"/>
              <a:ea typeface="+mj-ea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F349DF6-5BAD-483B-8681-7758DF452AD2}"/>
              </a:ext>
            </a:extLst>
          </p:cNvPr>
          <p:cNvSpPr/>
          <p:nvPr/>
        </p:nvSpPr>
        <p:spPr>
          <a:xfrm>
            <a:off x="347770" y="476341"/>
            <a:ext cx="11401208" cy="13397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32A83FC-C2B2-4709-B056-1097E1F4C3C0}"/>
              </a:ext>
            </a:extLst>
          </p:cNvPr>
          <p:cNvSpPr/>
          <p:nvPr/>
        </p:nvSpPr>
        <p:spPr>
          <a:xfrm flipH="1">
            <a:off x="7916159" y="2569890"/>
            <a:ext cx="45852" cy="2916512"/>
          </a:xfrm>
          <a:prstGeom prst="round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FDC3AB4-5671-42BE-ACE9-C27824901C0F}"/>
              </a:ext>
            </a:extLst>
          </p:cNvPr>
          <p:cNvSpPr/>
          <p:nvPr/>
        </p:nvSpPr>
        <p:spPr>
          <a:xfrm>
            <a:off x="8318090" y="2143432"/>
            <a:ext cx="3430888" cy="42382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18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593F1DF-A9F4-4037-8957-BB1BCDE12992}"/>
              </a:ext>
            </a:extLst>
          </p:cNvPr>
          <p:cNvSpPr/>
          <p:nvPr/>
        </p:nvSpPr>
        <p:spPr>
          <a:xfrm>
            <a:off x="287079" y="4827181"/>
            <a:ext cx="11706447" cy="1794246"/>
          </a:xfrm>
          <a:prstGeom prst="roundRect">
            <a:avLst/>
          </a:prstGeom>
          <a:solidFill>
            <a:schemeClr val="tx1">
              <a:alpha val="1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BC10CF-7F8F-4F65-AF7B-FE74B09F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728277"/>
            <a:ext cx="11164188" cy="189315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顯示攻擊選單和</a:t>
            </a:r>
            <a:r>
              <a:rPr lang="zh-TW" altLang="en-US" sz="3600" b="1" dirty="0">
                <a:solidFill>
                  <a:srgbClr val="6A9955"/>
                </a:solidFill>
                <a:latin typeface="Consolas" panose="020B0609020204030204" pitchFamily="49" charset="0"/>
              </a:rPr>
              <a:t>遊戲進行條件</a:t>
            </a:r>
            <a:r>
              <a:rPr lang="zh-TW" altLang="en-US" sz="3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</a:t>
            </a:r>
            <a:r>
              <a:rPr lang="en-US" altLang="zh-TW" sz="3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br>
              <a:rPr lang="en-US" altLang="zh-TW" sz="3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sz="3600" b="1" dirty="0">
                <a:solidFill>
                  <a:srgbClr val="6A9955"/>
                </a:solidFill>
                <a:latin typeface="Consolas" panose="020B0609020204030204" pitchFamily="49" charset="0"/>
              </a:rPr>
              <a:t>注意</a:t>
            </a:r>
            <a:r>
              <a:rPr lang="en-US" altLang="zh-TW" sz="3600" b="1" dirty="0">
                <a:solidFill>
                  <a:srgbClr val="6A9955"/>
                </a:solidFill>
                <a:latin typeface="Consolas" panose="020B0609020204030204" pitchFamily="49" charset="0"/>
              </a:rPr>
              <a:t>[]</a:t>
            </a:r>
            <a:r>
              <a:rPr lang="zh-TW" altLang="en-US" sz="3600" b="1" dirty="0">
                <a:solidFill>
                  <a:srgbClr val="6A9955"/>
                </a:solidFill>
                <a:latin typeface="Consolas" panose="020B0609020204030204" pitchFamily="49" charset="0"/>
              </a:rPr>
              <a:t>中的值</a:t>
            </a:r>
            <a:r>
              <a:rPr lang="en-US" altLang="zh-TW" sz="3600" b="1" dirty="0">
                <a:solidFill>
                  <a:srgbClr val="6A9955"/>
                </a:solidFill>
                <a:latin typeface="Consolas" panose="020B0609020204030204" pitchFamily="49" charset="0"/>
              </a:rPr>
              <a:t>!</a:t>
            </a:r>
            <a:endParaRPr lang="zh-TW" altLang="en-US" dirty="0">
              <a:solidFill>
                <a:srgbClr val="6A9955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90B3-7606-439E-A213-575AE11B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9" y="467831"/>
            <a:ext cx="12142381" cy="45932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3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3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attack_choice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</a:t>
            </a:r>
            <a:r>
              <a:rPr lang="zh-TW" altLang="en-US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鹽酸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</a:t>
            </a:r>
            <a:r>
              <a:rPr lang="zh-TW" altLang="en-US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滑石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</a:t>
            </a:r>
            <a:r>
              <a:rPr lang="zh-TW" altLang="en-US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炸藥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38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sz="3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TW" sz="3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sz="3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8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sz="3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sz="3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3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3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TW" altLang="en-US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請輸入攻擊編號</a:t>
            </a:r>
            <a:r>
              <a:rPr lang="en-US" altLang="zh-TW" sz="3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attack_choice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3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 </a:t>
            </a:r>
            <a:endParaRPr lang="zh-TW" altLang="en-US" sz="3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sz="3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C82B608-1F76-4A96-BD47-FF1563A5C5B3}"/>
              </a:ext>
            </a:extLst>
          </p:cNvPr>
          <p:cNvSpPr/>
          <p:nvPr/>
        </p:nvSpPr>
        <p:spPr>
          <a:xfrm rot="10800000">
            <a:off x="11087987" y="5996764"/>
            <a:ext cx="457200" cy="39340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7BBBFF8E-DC70-463A-B2B8-29CEB93A596B}"/>
              </a:ext>
            </a:extLst>
          </p:cNvPr>
          <p:cNvSpPr/>
          <p:nvPr/>
        </p:nvSpPr>
        <p:spPr>
          <a:xfrm>
            <a:off x="255181" y="4859080"/>
            <a:ext cx="11674549" cy="180391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46E08E-2432-4D61-9E09-85D11CD3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47" y="4965406"/>
            <a:ext cx="8327065" cy="1123434"/>
          </a:xfrm>
          <a:noFill/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6A9955"/>
                </a:solidFill>
              </a:rPr>
              <a:t>輸入攻擊選項</a:t>
            </a:r>
            <a:r>
              <a:rPr lang="en-US" altLang="zh-TW" sz="3600" b="1" dirty="0">
                <a:solidFill>
                  <a:srgbClr val="6A9955"/>
                </a:solidFill>
              </a:rPr>
              <a:t>!</a:t>
            </a:r>
            <a:r>
              <a:rPr lang="zh-TW" altLang="en-US" sz="3600" b="1" dirty="0">
                <a:solidFill>
                  <a:srgbClr val="6A9955"/>
                </a:solidFill>
              </a:rPr>
              <a:t>與選項判斷</a:t>
            </a:r>
            <a:r>
              <a:rPr lang="en-US" altLang="zh-TW" sz="3600" b="1" dirty="0">
                <a:solidFill>
                  <a:srgbClr val="6A9955"/>
                </a:solidFill>
              </a:rPr>
              <a:t>!</a:t>
            </a:r>
            <a:endParaRPr lang="zh-TW" altLang="en-US" sz="3600" b="1" dirty="0">
              <a:solidFill>
                <a:srgbClr val="6A9955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74A48-1D21-42CC-97BA-9C8D1C38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47" y="195004"/>
            <a:ext cx="11118998" cy="4664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龍的血量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你的血量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attack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attack_decision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attack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attack_decision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太棒了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鹽酸腐蝕了主要成分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是碳酸鈣的大理石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但是龍生氣了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    </a:t>
            </a:r>
          </a:p>
          <a:p>
            <a:pPr marL="0" indent="0">
              <a:buNone/>
            </a:pP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B40BC72-80EB-43D5-B088-65ACBCCD46E2}"/>
              </a:ext>
            </a:extLst>
          </p:cNvPr>
          <p:cNvSpPr/>
          <p:nvPr/>
        </p:nvSpPr>
        <p:spPr>
          <a:xfrm rot="10800000">
            <a:off x="11093745" y="6088839"/>
            <a:ext cx="457200" cy="39340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手錶, 輪子 的圖片&#10;&#10;自動產生的描述">
            <a:extLst>
              <a:ext uri="{FF2B5EF4-FFF2-40B4-BE49-F238E27FC236}">
                <a16:creationId xmlns:a16="http://schemas.microsoft.com/office/drawing/2014/main" id="{B2711E5B-D641-477E-81FC-DC70E0DD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69" y="1392340"/>
            <a:ext cx="4857347" cy="68580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AEE2D44-3413-436B-B995-9CAE4A5A5754}"/>
              </a:ext>
            </a:extLst>
          </p:cNvPr>
          <p:cNvSpPr/>
          <p:nvPr/>
        </p:nvSpPr>
        <p:spPr>
          <a:xfrm>
            <a:off x="6996222" y="191388"/>
            <a:ext cx="5061099" cy="2115877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47D98A-8F22-4EB8-A763-78C21361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30" y="1282646"/>
            <a:ext cx="8738190" cy="219389"/>
          </a:xfrm>
        </p:spPr>
        <p:txBody>
          <a:bodyPr>
            <a:noAutofit/>
          </a:bodyPr>
          <a:lstStyle/>
          <a:p>
            <a:r>
              <a:rPr lang="zh-TW" altLang="en-US" sz="2800" b="1" dirty="0">
                <a:solidFill>
                  <a:srgbClr val="6A9955"/>
                </a:solidFill>
                <a:latin typeface="Consolas" panose="020B0609020204030204" pitchFamily="49" charset="0"/>
              </a:rPr>
              <a:t>防止出現血量出現負數</a:t>
            </a:r>
            <a:r>
              <a:rPr lang="en-US" altLang="zh-TW" sz="2800" b="1" dirty="0">
                <a:solidFill>
                  <a:srgbClr val="6A9955"/>
                </a:solidFill>
                <a:latin typeface="Consolas" panose="020B0609020204030204" pitchFamily="49" charset="0"/>
              </a:rPr>
              <a:t>!</a:t>
            </a:r>
            <a:br>
              <a:rPr lang="en-US" altLang="zh-TW" sz="2800" b="1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br>
              <a:rPr lang="en-US" altLang="zh-TW" sz="2800" b="1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zh-TW" altLang="en-US" sz="2800" b="1" dirty="0">
                <a:solidFill>
                  <a:srgbClr val="6A9955"/>
                </a:solidFill>
                <a:latin typeface="Consolas" panose="020B0609020204030204" pitchFamily="49" charset="0"/>
              </a:rPr>
              <a:t>出現結果前再顯示一次血量</a:t>
            </a:r>
            <a:r>
              <a:rPr lang="en-US" altLang="zh-TW" sz="2800" b="1" dirty="0">
                <a:solidFill>
                  <a:srgbClr val="6A9955"/>
                </a:solidFill>
                <a:latin typeface="Consolas" panose="020B0609020204030204" pitchFamily="49" charset="0"/>
              </a:rPr>
              <a:t>!</a:t>
            </a:r>
            <a:br>
              <a:rPr lang="zh-TW" alt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zh-TW" altLang="en-US" sz="2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96D6F-5DED-4684-9A39-BB1D4F8A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10" y="680484"/>
            <a:ext cx="6273208" cy="54970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pPr marL="0" indent="0">
              <a:buNone/>
            </a:pPr>
            <a:b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龍的血量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zh-TW" alt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你的血量</a:t>
            </a:r>
            <a:r>
              <a:rPr lang="en-US" altLang="zh-TW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TW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BC0E2A2-BDB6-4DDD-BE83-1176E6E0CC15}"/>
              </a:ext>
            </a:extLst>
          </p:cNvPr>
          <p:cNvSpPr/>
          <p:nvPr/>
        </p:nvSpPr>
        <p:spPr>
          <a:xfrm>
            <a:off x="223284" y="191387"/>
            <a:ext cx="6581553" cy="6379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1CDED9E-97A9-4C6C-A75D-80ABC36A2AEE}"/>
              </a:ext>
            </a:extLst>
          </p:cNvPr>
          <p:cNvSpPr/>
          <p:nvPr/>
        </p:nvSpPr>
        <p:spPr>
          <a:xfrm rot="5400000">
            <a:off x="7067993" y="680485"/>
            <a:ext cx="393406" cy="32429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04FC4AB-961A-48D5-BAA3-C52C9D385D8C}"/>
              </a:ext>
            </a:extLst>
          </p:cNvPr>
          <p:cNvSpPr/>
          <p:nvPr/>
        </p:nvSpPr>
        <p:spPr>
          <a:xfrm rot="5400000">
            <a:off x="7067993" y="1408476"/>
            <a:ext cx="393406" cy="32429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370404F-BC4A-42C8-929D-2CE63C60771C}"/>
              </a:ext>
            </a:extLst>
          </p:cNvPr>
          <p:cNvSpPr/>
          <p:nvPr/>
        </p:nvSpPr>
        <p:spPr>
          <a:xfrm>
            <a:off x="6996222" y="2392326"/>
            <a:ext cx="5061098" cy="4082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9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26F1B78B-9212-4D01-A0A7-B449EA423368}"/>
              </a:ext>
            </a:extLst>
          </p:cNvPr>
          <p:cNvSpPr/>
          <p:nvPr/>
        </p:nvSpPr>
        <p:spPr>
          <a:xfrm>
            <a:off x="3926957" y="4801081"/>
            <a:ext cx="3636336" cy="1821342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ACE1F7-2582-4F71-897C-00E40736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251" y="5107838"/>
            <a:ext cx="4667692" cy="1509823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6A9955"/>
                </a:solidFill>
              </a:rPr>
              <a:t>輸贏判斷</a:t>
            </a:r>
            <a:br>
              <a:rPr lang="en-US" altLang="zh-TW" sz="3200" b="1" dirty="0">
                <a:solidFill>
                  <a:srgbClr val="6A9955"/>
                </a:solidFill>
              </a:rPr>
            </a:br>
            <a:r>
              <a:rPr lang="zh-TW" altLang="en-US" sz="3200" b="1" dirty="0">
                <a:solidFill>
                  <a:srgbClr val="6A9955"/>
                </a:solidFill>
              </a:rPr>
              <a:t>注意</a:t>
            </a:r>
            <a:r>
              <a:rPr lang="en-US" altLang="zh-TW" sz="3200" b="1" dirty="0">
                <a:solidFill>
                  <a:srgbClr val="6A9955"/>
                </a:solidFill>
              </a:rPr>
              <a:t>&amp;&amp;</a:t>
            </a:r>
            <a:r>
              <a:rPr lang="zh-TW" altLang="en-US" sz="3200" b="1" dirty="0">
                <a:solidFill>
                  <a:srgbClr val="6A9955"/>
                </a:solidFill>
              </a:rPr>
              <a:t>和</a:t>
            </a:r>
            <a:r>
              <a:rPr lang="en-US" altLang="zh-TW" sz="3200" b="1" dirty="0">
                <a:solidFill>
                  <a:srgbClr val="6A9955"/>
                </a:solidFill>
              </a:rPr>
              <a:t>||</a:t>
            </a:r>
            <a:br>
              <a:rPr lang="en-US" altLang="zh-TW" sz="3200" b="1" dirty="0">
                <a:solidFill>
                  <a:srgbClr val="6A9955"/>
                </a:solidFill>
              </a:rPr>
            </a:br>
            <a:endParaRPr lang="zh-TW" altLang="en-US" sz="3200" b="1" dirty="0">
              <a:solidFill>
                <a:srgbClr val="6A9955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937FE-5DF1-41CE-9024-8118FA29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307" y="240339"/>
            <a:ext cx="7109637" cy="56304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sz="5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5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sz="5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TW" sz="5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sz="5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sz="5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5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5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你贏了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zh-TW" altLang="en-US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你是地質小天才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5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5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sz="5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TW" sz="5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sz="5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sz="5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5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5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你輸了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zh-TW" altLang="en-US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再接再厲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b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5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5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5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sz="5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TW" sz="5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sz="5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sz="5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5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5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你和龍同歸於盡了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zh-TW" altLang="en-US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再接再厲</a:t>
            </a:r>
            <a:r>
              <a:rPr lang="en-US" altLang="zh-TW" sz="5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5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0D70F876-143E-4072-AB48-6993F8EC967A}"/>
              </a:ext>
            </a:extLst>
          </p:cNvPr>
          <p:cNvSpPr/>
          <p:nvPr/>
        </p:nvSpPr>
        <p:spPr>
          <a:xfrm rot="5400000">
            <a:off x="4245935" y="5153422"/>
            <a:ext cx="425302" cy="3827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2AFD7668-790A-40A8-855E-B2AD7B63E4EF}"/>
              </a:ext>
            </a:extLst>
          </p:cNvPr>
          <p:cNvSpPr/>
          <p:nvPr/>
        </p:nvSpPr>
        <p:spPr>
          <a:xfrm rot="5400000">
            <a:off x="4228213" y="5671363"/>
            <a:ext cx="425302" cy="3827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591</Words>
  <Application>Microsoft Office PowerPoint</Application>
  <PresentationFormat>寬螢幕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Consolas</vt:lpstr>
      <vt:lpstr>Office Theme</vt:lpstr>
      <vt:lpstr>地質大冒險 the Adventure</vt:lpstr>
      <vt:lpstr>遊戲核心概念 </vt:lpstr>
      <vt:lpstr>PowerPoint 簡報</vt:lpstr>
      <vt:lpstr>顯示攻擊選單和遊戲進行條件設定! 注意[]中的值!</vt:lpstr>
      <vt:lpstr>輸入攻擊選項!與選項判斷!</vt:lpstr>
      <vt:lpstr>防止出現血量出現負數!  出現結果前再顯示一次血量! </vt:lpstr>
      <vt:lpstr>輸贏判斷 注意&amp;&amp;和||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地質大冒險</dc:title>
  <dc:creator>lionchou91@gmail.com</dc:creator>
  <cp:lastModifiedBy>lionchou91@gmail.com</cp:lastModifiedBy>
  <cp:revision>2</cp:revision>
  <dcterms:created xsi:type="dcterms:W3CDTF">2021-04-05T03:45:42Z</dcterms:created>
  <dcterms:modified xsi:type="dcterms:W3CDTF">2021-04-05T11:02:16Z</dcterms:modified>
</cp:coreProperties>
</file>