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98DF5F-614A-4CB7-9175-948AF53CD31F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D27523-B153-4CB8-96C6-397091AECFCD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64645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DF5F-614A-4CB7-9175-948AF53CD31F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7523-B153-4CB8-96C6-397091AEC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04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DF5F-614A-4CB7-9175-948AF53CD31F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7523-B153-4CB8-96C6-397091AEC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6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DF5F-614A-4CB7-9175-948AF53CD31F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7523-B153-4CB8-96C6-397091AEC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49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98DF5F-614A-4CB7-9175-948AF53CD31F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D27523-B153-4CB8-96C6-397091AECF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1279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DF5F-614A-4CB7-9175-948AF53CD31F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7523-B153-4CB8-96C6-397091AEC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74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DF5F-614A-4CB7-9175-948AF53CD31F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7523-B153-4CB8-96C6-397091AEC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08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DF5F-614A-4CB7-9175-948AF53CD31F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7523-B153-4CB8-96C6-397091AEC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85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DF5F-614A-4CB7-9175-948AF53CD31F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7523-B153-4CB8-96C6-397091AEC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6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98DF5F-614A-4CB7-9175-948AF53CD31F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D27523-B153-4CB8-96C6-397091AECF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468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98DF5F-614A-4CB7-9175-948AF53CD31F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D27523-B153-4CB8-96C6-397091AECF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639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698DF5F-614A-4CB7-9175-948AF53CD31F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AD27523-B153-4CB8-96C6-397091AECF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020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8D2E9-7815-4579-A10E-843D32FEE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latin typeface="07TetsubinGothic" panose="02000900000000000000" pitchFamily="50" charset="-128"/>
                <a:ea typeface="07TetsubinGothic" panose="02000900000000000000" pitchFamily="50" charset="-128"/>
              </a:rPr>
              <a:t>大井字遊戲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A006DA-8136-4E14-810A-34D3BCA43E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>
                <a:latin typeface="07TetsubinGothic" panose="02000900000000000000" pitchFamily="50" charset="-128"/>
                <a:ea typeface="07TetsubinGothic" panose="02000900000000000000" pitchFamily="50" charset="-128"/>
              </a:rPr>
              <a:t>B08202035</a:t>
            </a:r>
            <a:r>
              <a:rPr lang="zh-TW" altLang="en-US">
                <a:latin typeface="07TetsubinGothic" panose="02000900000000000000" pitchFamily="50" charset="-128"/>
                <a:ea typeface="07TetsubinGothic" panose="02000900000000000000" pitchFamily="50" charset="-128"/>
              </a:rPr>
              <a:t> 李東翰</a:t>
            </a:r>
          </a:p>
        </p:txBody>
      </p:sp>
    </p:spTree>
    <p:extLst>
      <p:ext uri="{BB962C8B-B14F-4D97-AF65-F5344CB8AC3E}">
        <p14:creationId xmlns:p14="http://schemas.microsoft.com/office/powerpoint/2010/main" val="233969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B5AFF-3C63-4998-93CA-A34C6DE4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87" y="705959"/>
            <a:ext cx="3122646" cy="737211"/>
          </a:xfrm>
        </p:spPr>
        <p:txBody>
          <a:bodyPr/>
          <a:lstStyle/>
          <a:p>
            <a:r>
              <a:rPr lang="zh-TW" altLang="en-US">
                <a:latin typeface="07TetsubinGothic" panose="02000900000000000000" pitchFamily="50" charset="-128"/>
                <a:ea typeface="07TetsubinGothic" panose="02000900000000000000" pitchFamily="50" charset="-128"/>
              </a:rPr>
              <a:t>遊戲規則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5393380-4FBE-4F9B-8F99-0D7134E30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239440"/>
              </p:ext>
            </p:extLst>
          </p:nvPr>
        </p:nvGraphicFramePr>
        <p:xfrm>
          <a:off x="1687287" y="1654906"/>
          <a:ext cx="4536000" cy="4536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31301820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8078981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0527454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2721509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183358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7814155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3507182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62917402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713089748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a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a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a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4730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a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a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a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84549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a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a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a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1935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A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6675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9821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7954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9175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o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o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altLang="zh-TW" sz="22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65667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3996" marR="1239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130192"/>
                  </a:ext>
                </a:extLst>
              </a:tr>
            </a:tbl>
          </a:graphicData>
        </a:graphic>
      </p:graphicFrame>
      <p:sp>
        <p:nvSpPr>
          <p:cNvPr id="6" name="標題 1">
            <a:extLst>
              <a:ext uri="{FF2B5EF4-FFF2-40B4-BE49-F238E27FC236}">
                <a16:creationId xmlns:a16="http://schemas.microsoft.com/office/drawing/2014/main" id="{ECD94356-A380-4ACF-B2BB-BF67CF57F805}"/>
              </a:ext>
            </a:extLst>
          </p:cNvPr>
          <p:cNvSpPr txBox="1">
            <a:spLocks/>
          </p:cNvSpPr>
          <p:nvPr/>
        </p:nvSpPr>
        <p:spPr>
          <a:xfrm>
            <a:off x="7085044" y="374460"/>
            <a:ext cx="54599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華康榜書體W8" panose="03000809000000000000" pitchFamily="65" charset="-120"/>
                <a:ea typeface="華康榜書體W8" panose="03000809000000000000" pitchFamily="65" charset="-120"/>
              </a:rPr>
              <a:t>  </a:t>
            </a:r>
            <a:r>
              <a:rPr lang="zh-TW" altLang="en-US">
                <a:latin typeface="07TetsubinGothic" panose="02000900000000000000" pitchFamily="50" charset="-128"/>
                <a:ea typeface="07TetsubinGothic" panose="02000900000000000000" pitchFamily="50" charset="-128"/>
              </a:rPr>
              <a:t>擬碼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9526FD-3B48-44D1-8337-AA35239F999F}"/>
              </a:ext>
            </a:extLst>
          </p:cNvPr>
          <p:cNvSpPr txBox="1"/>
          <p:nvPr/>
        </p:nvSpPr>
        <p:spPr>
          <a:xfrm>
            <a:off x="7085044" y="1606717"/>
            <a:ext cx="52624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宣告一個</a:t>
            </a:r>
            <a:r>
              <a:rPr lang="en-US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9*9</a:t>
            </a:r>
            <a:r>
              <a:rPr lang="zh-TW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的陣列，每項設值為空格</a:t>
            </a:r>
          </a:p>
          <a:p>
            <a:r>
              <a:rPr lang="zh-TW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顯示版面</a:t>
            </a:r>
          </a:p>
          <a:p>
            <a:r>
              <a:rPr lang="zh-TW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玩家輸入「</a:t>
            </a:r>
            <a:r>
              <a:rPr lang="en-US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o</a:t>
            </a:r>
            <a:r>
              <a:rPr lang="zh-TW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」的位置：</a:t>
            </a:r>
            <a:r>
              <a:rPr lang="en-US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[c1,c2]</a:t>
            </a:r>
            <a:endParaRPr lang="zh-TW" altLang="zh-TW"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  <a:p>
            <a:r>
              <a:rPr lang="en-US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 </a:t>
            </a:r>
            <a:endParaRPr lang="zh-TW" altLang="zh-TW"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  <a:p>
            <a:r>
              <a:rPr lang="en-US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while(true){</a:t>
            </a:r>
            <a:endParaRPr lang="zh-TW" altLang="zh-TW"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  <a:p>
            <a:r>
              <a:rPr lang="en-US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c1=c2</a:t>
            </a:r>
            <a:endParaRPr lang="zh-TW" altLang="zh-TW"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  <a:p>
            <a:r>
              <a:rPr lang="zh-TW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以亂數決定「</a:t>
            </a:r>
            <a:r>
              <a:rPr lang="en-US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x</a:t>
            </a:r>
            <a:r>
              <a:rPr lang="zh-TW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」的</a:t>
            </a:r>
            <a:r>
              <a:rPr lang="en-US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c2</a:t>
            </a:r>
            <a:r>
              <a:rPr lang="zh-TW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座標</a:t>
            </a:r>
          </a:p>
          <a:p>
            <a:r>
              <a:rPr lang="en-US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if(</a:t>
            </a:r>
            <a:r>
              <a:rPr lang="zh-TW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電腦獲勝</a:t>
            </a:r>
            <a:r>
              <a:rPr lang="en-US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||</a:t>
            </a:r>
            <a:r>
              <a:rPr lang="zh-TW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版面已無空格</a:t>
            </a:r>
            <a:r>
              <a:rPr lang="en-US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)break</a:t>
            </a:r>
            <a:endParaRPr lang="zh-TW" altLang="zh-TW"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  <a:p>
            <a:r>
              <a:rPr lang="zh-TW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顯示版面</a:t>
            </a:r>
          </a:p>
          <a:p>
            <a:r>
              <a:rPr lang="en-US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 </a:t>
            </a:r>
            <a:endParaRPr lang="zh-TW" altLang="zh-TW"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  <a:p>
            <a:r>
              <a:rPr lang="en-US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c1=c2</a:t>
            </a:r>
            <a:endParaRPr lang="zh-TW" altLang="zh-TW"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  <a:p>
            <a:r>
              <a:rPr lang="zh-TW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玩家輸入「</a:t>
            </a:r>
            <a:r>
              <a:rPr lang="en-US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o</a:t>
            </a:r>
            <a:r>
              <a:rPr lang="zh-TW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」的</a:t>
            </a:r>
            <a:r>
              <a:rPr lang="en-US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c2</a:t>
            </a:r>
            <a:r>
              <a:rPr lang="zh-TW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座標</a:t>
            </a:r>
          </a:p>
          <a:p>
            <a:r>
              <a:rPr lang="en-US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if(</a:t>
            </a:r>
            <a:r>
              <a:rPr lang="zh-TW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玩家獲勝</a:t>
            </a:r>
            <a:r>
              <a:rPr lang="en-US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||</a:t>
            </a:r>
            <a:r>
              <a:rPr lang="zh-TW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版面已無空格</a:t>
            </a:r>
            <a:r>
              <a:rPr lang="en-US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)break</a:t>
            </a:r>
            <a:endParaRPr lang="zh-TW" altLang="zh-TW"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  <a:p>
            <a:r>
              <a:rPr lang="en-US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}</a:t>
            </a:r>
            <a:endParaRPr lang="zh-TW" altLang="zh-TW"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  <a:p>
            <a:r>
              <a:rPr lang="zh-TW" altLang="zh-TW">
                <a:latin typeface="華康粗黑體" panose="020B0709000000000000" pitchFamily="49" charset="-120"/>
                <a:ea typeface="華康粗黑體" panose="020B0709000000000000" pitchFamily="49" charset="-120"/>
              </a:rPr>
              <a:t>顯示版面及獲勝訊息</a:t>
            </a:r>
            <a:endParaRPr lang="zh-TW" altLang="en-US"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3A9E9C1-0B0B-4C3E-89F7-065A14F39FE9}"/>
              </a:ext>
            </a:extLst>
          </p:cNvPr>
          <p:cNvSpPr txBox="1">
            <a:spLocks/>
          </p:cNvSpPr>
          <p:nvPr/>
        </p:nvSpPr>
        <p:spPr>
          <a:xfrm>
            <a:off x="7038388" y="329343"/>
            <a:ext cx="54599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>
                <a:latin typeface="華康榜書體W8" panose="03000809000000000000" pitchFamily="65" charset="-120"/>
                <a:ea typeface="華康榜書體W8" panose="03000809000000000000" pitchFamily="65" charset="-120"/>
              </a:rPr>
              <a:t>虛</a:t>
            </a:r>
            <a:endParaRPr lang="zh-TW" altLang="en-US" sz="4800"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734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086D1CF-AFE7-4DB0-BE96-9A06361EA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50" y="153959"/>
            <a:ext cx="8201610" cy="650845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82AA531-CDD8-4F23-9C1E-0F94E807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3194" y="471376"/>
            <a:ext cx="802433" cy="5873616"/>
          </a:xfrm>
        </p:spPr>
        <p:txBody>
          <a:bodyPr vert="eaVert">
            <a:normAutofit/>
          </a:bodyPr>
          <a:lstStyle/>
          <a:p>
            <a:r>
              <a:rPr lang="zh-TW" altLang="en-US">
                <a:latin typeface="07TetsubinGothic" panose="02000900000000000000" pitchFamily="50" charset="-128"/>
                <a:ea typeface="07TetsubinGothic" panose="02000900000000000000" pitchFamily="50" charset="-128"/>
              </a:rPr>
              <a:t>程式列表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16A7B72B-8AAF-45B7-A7D7-CC669F7E1002}"/>
              </a:ext>
            </a:extLst>
          </p:cNvPr>
          <p:cNvSpPr txBox="1">
            <a:spLocks/>
          </p:cNvSpPr>
          <p:nvPr/>
        </p:nvSpPr>
        <p:spPr>
          <a:xfrm>
            <a:off x="880183" y="474311"/>
            <a:ext cx="802433" cy="5873616"/>
          </a:xfrm>
          <a:prstGeom prst="rect">
            <a:avLst/>
          </a:prstGeom>
        </p:spPr>
        <p:txBody>
          <a:bodyPr vert="eaVert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07TetsubinGothic" panose="02000900000000000000" pitchFamily="50" charset="-128"/>
                <a:ea typeface="07TetsubinGothic" panose="02000900000000000000" pitchFamily="50" charset="-128"/>
              </a:rPr>
              <a:t>宣告陣列</a:t>
            </a:r>
          </a:p>
        </p:txBody>
      </p:sp>
    </p:spTree>
    <p:extLst>
      <p:ext uri="{BB962C8B-B14F-4D97-AF65-F5344CB8AC3E}">
        <p14:creationId xmlns:p14="http://schemas.microsoft.com/office/powerpoint/2010/main" val="142452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EBBFF06-15FB-4F0D-890A-E5BA75FA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17" y="235122"/>
            <a:ext cx="9159397" cy="6352290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:a16="http://schemas.microsoft.com/office/drawing/2014/main" id="{278A5132-DC2B-4F12-98F4-0F3E4EA45274}"/>
              </a:ext>
            </a:extLst>
          </p:cNvPr>
          <p:cNvSpPr txBox="1">
            <a:spLocks/>
          </p:cNvSpPr>
          <p:nvPr/>
        </p:nvSpPr>
        <p:spPr>
          <a:xfrm>
            <a:off x="880183" y="474311"/>
            <a:ext cx="802433" cy="5873616"/>
          </a:xfrm>
          <a:prstGeom prst="rect">
            <a:avLst/>
          </a:prstGeom>
        </p:spPr>
        <p:txBody>
          <a:bodyPr vert="eaVert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07TetsubinGothic" panose="02000900000000000000" pitchFamily="50" charset="-128"/>
                <a:ea typeface="07TetsubinGothic" panose="02000900000000000000" pitchFamily="50" charset="-128"/>
              </a:rPr>
              <a:t>電腦的回合</a:t>
            </a:r>
          </a:p>
        </p:txBody>
      </p:sp>
    </p:spTree>
    <p:extLst>
      <p:ext uri="{BB962C8B-B14F-4D97-AF65-F5344CB8AC3E}">
        <p14:creationId xmlns:p14="http://schemas.microsoft.com/office/powerpoint/2010/main" val="343136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19351BF-03F2-47BA-A31D-B4C989216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28" y="172972"/>
            <a:ext cx="7828756" cy="65120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E59066D-D94E-46C0-A1A1-5B88A769E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436833"/>
            <a:ext cx="3337626" cy="224819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C9994D05-DD18-4CEA-A3F3-978B7C755DD1}"/>
              </a:ext>
            </a:extLst>
          </p:cNvPr>
          <p:cNvSpPr txBox="1">
            <a:spLocks/>
          </p:cNvSpPr>
          <p:nvPr/>
        </p:nvSpPr>
        <p:spPr>
          <a:xfrm>
            <a:off x="880183" y="474311"/>
            <a:ext cx="802433" cy="5873616"/>
          </a:xfrm>
          <a:prstGeom prst="rect">
            <a:avLst/>
          </a:prstGeom>
        </p:spPr>
        <p:txBody>
          <a:bodyPr vert="eaVert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07TetsubinGothic" panose="02000900000000000000" pitchFamily="50" charset="-128"/>
                <a:ea typeface="07TetsubinGothic" panose="02000900000000000000" pitchFamily="50" charset="-128"/>
              </a:rPr>
              <a:t>玩家的回合</a:t>
            </a:r>
          </a:p>
        </p:txBody>
      </p:sp>
    </p:spTree>
    <p:extLst>
      <p:ext uri="{BB962C8B-B14F-4D97-AF65-F5344CB8AC3E}">
        <p14:creationId xmlns:p14="http://schemas.microsoft.com/office/powerpoint/2010/main" val="280312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3C5453D-AA86-4ADE-9C46-456D5C02F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89" y="74360"/>
            <a:ext cx="3572893" cy="670927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40F8C6A-0B30-4018-BE4A-456214713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86" y="74360"/>
            <a:ext cx="6372086" cy="6709279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C3E9321C-E16B-4056-95D0-0D2E9AFE2920}"/>
              </a:ext>
            </a:extLst>
          </p:cNvPr>
          <p:cNvSpPr txBox="1">
            <a:spLocks/>
          </p:cNvSpPr>
          <p:nvPr/>
        </p:nvSpPr>
        <p:spPr>
          <a:xfrm>
            <a:off x="880183" y="474311"/>
            <a:ext cx="802433" cy="5873616"/>
          </a:xfrm>
          <a:prstGeom prst="rect">
            <a:avLst/>
          </a:prstGeom>
        </p:spPr>
        <p:txBody>
          <a:bodyPr vert="eaVert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07TetsubinGothic" panose="02000900000000000000" pitchFamily="50" charset="-128"/>
                <a:ea typeface="07TetsubinGothic" panose="02000900000000000000" pitchFamily="50" charset="-128"/>
              </a:rPr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191440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C92BD-645B-4CC0-B462-8BBC5D7E8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9065"/>
          </a:xfrm>
        </p:spPr>
        <p:txBody>
          <a:bodyPr/>
          <a:lstStyle/>
          <a:p>
            <a:r>
              <a:rPr lang="zh-TW" altLang="en-US">
                <a:latin typeface="07TetsubinGothic" panose="02000900000000000000" pitchFamily="50" charset="-128"/>
                <a:ea typeface="07TetsubinGothic" panose="02000900000000000000" pitchFamily="50" charset="-128"/>
              </a:rPr>
              <a:t>程式測試執行結果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0256D4E-AEED-4787-A275-C2F53B715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24"/>
          <a:stretch/>
        </p:blipFill>
        <p:spPr>
          <a:xfrm>
            <a:off x="1726166" y="1604865"/>
            <a:ext cx="2084027" cy="444673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8DEC7D6-6BEC-4616-A377-9D28C7779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612" y="1604865"/>
            <a:ext cx="2084027" cy="444673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D4D58EE-4F47-4629-823B-F34B984047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17"/>
          <a:stretch/>
        </p:blipFill>
        <p:spPr>
          <a:xfrm>
            <a:off x="7345058" y="1604865"/>
            <a:ext cx="2084028" cy="444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97947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53</TotalTime>
  <Words>195</Words>
  <Application>Microsoft Office PowerPoint</Application>
  <PresentationFormat>寬螢幕</PresentationFormat>
  <Paragraphs>106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07TetsubinGothic</vt:lpstr>
      <vt:lpstr>華康粗黑體</vt:lpstr>
      <vt:lpstr>華康榜書體W8</vt:lpstr>
      <vt:lpstr>微軟正黑體</vt:lpstr>
      <vt:lpstr>新細明體</vt:lpstr>
      <vt:lpstr>Calibri</vt:lpstr>
      <vt:lpstr>Franklin Gothic Book</vt:lpstr>
      <vt:lpstr>Times New Roman</vt:lpstr>
      <vt:lpstr>裁剪</vt:lpstr>
      <vt:lpstr>大井字遊戲</vt:lpstr>
      <vt:lpstr>遊戲規則</vt:lpstr>
      <vt:lpstr>程式列表</vt:lpstr>
      <vt:lpstr>PowerPoint 簡報</vt:lpstr>
      <vt:lpstr>PowerPoint 簡報</vt:lpstr>
      <vt:lpstr>PowerPoint 簡報</vt:lpstr>
      <vt:lpstr>程式測試執行結果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大井字遊戲</dc:title>
  <dc:creator>hp</dc:creator>
  <cp:lastModifiedBy>hp</cp:lastModifiedBy>
  <cp:revision>8</cp:revision>
  <dcterms:created xsi:type="dcterms:W3CDTF">2021-04-02T17:00:09Z</dcterms:created>
  <dcterms:modified xsi:type="dcterms:W3CDTF">2021-04-05T07:36:54Z</dcterms:modified>
</cp:coreProperties>
</file>