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E4C1-43F4-4E03-BAFD-39512D2FC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簡易三種機率模型計算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6F37D4-B259-46B5-8250-76826D85D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B08507008 </a:t>
            </a:r>
            <a:r>
              <a:rPr lang="zh-TW" altLang="en-US" sz="3200" dirty="0"/>
              <a:t>材料二 袁文謙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416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74E41-1EC1-4523-942A-3BE83309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4F9720-398B-4ADD-8612-C6F4116B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/>
              <a:t>二、 輸入想處理的機率模型</a:t>
            </a:r>
            <a:br>
              <a:rPr lang="en-US" dirty="0"/>
            </a:br>
            <a:r>
              <a:rPr lang="en-US" dirty="0"/>
              <a:t>1. binomial 2. geometric 3. exponential</a:t>
            </a:r>
            <a:br>
              <a:rPr lang="en-US" dirty="0"/>
            </a:br>
            <a:r>
              <a:rPr lang="en-US" dirty="0"/>
              <a:t>2</a:t>
            </a:r>
            <a:br>
              <a:rPr lang="en-US" dirty="0"/>
            </a:br>
            <a:r>
              <a:rPr lang="zh-TW" altLang="en-US" dirty="0"/>
              <a:t>請輸入兩個參數</a:t>
            </a:r>
            <a:r>
              <a:rPr lang="en-US" dirty="0"/>
              <a:t> </a:t>
            </a:r>
            <a:r>
              <a:rPr lang="en-US" dirty="0" err="1"/>
              <a:t>p,x</a:t>
            </a:r>
            <a:br>
              <a:rPr lang="en-US" dirty="0"/>
            </a:br>
            <a:r>
              <a:rPr lang="en-US" dirty="0"/>
              <a:t>0.4 7</a:t>
            </a:r>
            <a:br>
              <a:rPr lang="en-US" dirty="0"/>
            </a:br>
            <a:r>
              <a:rPr lang="zh-TW" altLang="en-US" dirty="0"/>
              <a:t>此函數的機率為</a:t>
            </a:r>
            <a:r>
              <a:rPr lang="en-US" dirty="0"/>
              <a:t>0.018662399999999996</a:t>
            </a:r>
            <a:br>
              <a:rPr lang="en-US" dirty="0"/>
            </a:br>
            <a:r>
              <a:rPr lang="zh-TW" altLang="en-US" dirty="0"/>
              <a:t>是否要離開</a:t>
            </a:r>
            <a:r>
              <a:rPr lang="en-US" dirty="0"/>
              <a:t>? Type Yes to leave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zh-TW" altLang="en-US" dirty="0"/>
              <a:t>三、 輸入想處理的機率模型</a:t>
            </a:r>
            <a:br>
              <a:rPr lang="en-US" dirty="0"/>
            </a:br>
            <a:r>
              <a:rPr lang="en-US" dirty="0"/>
              <a:t>1. binomial 2. geometric 3. exponential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zh-TW" altLang="en-US" dirty="0"/>
              <a:t>請輸入兩個參數</a:t>
            </a:r>
            <a:r>
              <a:rPr lang="en-US" dirty="0"/>
              <a:t> </a:t>
            </a:r>
            <a:r>
              <a:rPr lang="en-US" dirty="0" err="1"/>
              <a:t>lambda,x</a:t>
            </a:r>
            <a:br>
              <a:rPr lang="en-US" dirty="0"/>
            </a:br>
            <a:r>
              <a:rPr lang="en-US" dirty="0"/>
              <a:t>1 2</a:t>
            </a:r>
            <a:br>
              <a:rPr lang="en-US" dirty="0"/>
            </a:br>
            <a:r>
              <a:rPr lang="zh-TW" altLang="en-US" dirty="0"/>
              <a:t>此機率分布從零積到</a:t>
            </a:r>
            <a:r>
              <a:rPr lang="en-US" dirty="0"/>
              <a:t> 2 </a:t>
            </a:r>
            <a:r>
              <a:rPr lang="zh-TW" altLang="en-US" dirty="0"/>
              <a:t>的</a:t>
            </a:r>
            <a:r>
              <a:rPr lang="en-US" dirty="0"/>
              <a:t>CDF</a:t>
            </a:r>
            <a:r>
              <a:rPr lang="zh-TW" altLang="en-US" dirty="0"/>
              <a:t>為</a:t>
            </a:r>
            <a:r>
              <a:rPr lang="en-US" dirty="0"/>
              <a:t> 0.8646647167633873</a:t>
            </a:r>
            <a:br>
              <a:rPr lang="en-US" dirty="0"/>
            </a:br>
            <a:r>
              <a:rPr lang="zh-TW" altLang="en-US" dirty="0"/>
              <a:t>是否要離開</a:t>
            </a:r>
            <a:r>
              <a:rPr lang="en-US" dirty="0"/>
              <a:t>? Type Yes to leave</a:t>
            </a:r>
            <a:br>
              <a:rPr lang="en-US" dirty="0"/>
            </a:br>
            <a:r>
              <a:rPr lang="en-US" dirty="0"/>
              <a:t>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3FAD9-AA85-4A62-B801-55A7EF9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probability </a:t>
            </a:r>
            <a:r>
              <a:rPr lang="en-US" dirty="0" err="1"/>
              <a:t>distrubution</a:t>
            </a:r>
            <a:r>
              <a:rPr 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ADA73-9080-4BB0-BAAC-D3B9B0B7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P(x) = (n choose x) * </a:t>
            </a:r>
            <a:r>
              <a:rPr lang="en-US" dirty="0" err="1"/>
              <a:t>p^x</a:t>
            </a:r>
            <a:r>
              <a:rPr lang="en-US" dirty="0"/>
              <a:t> * (1-p)^(n-x)</a:t>
            </a:r>
          </a:p>
          <a:p>
            <a:r>
              <a:rPr lang="zh-TW" altLang="en-US" dirty="0"/>
              <a:t>做 </a:t>
            </a:r>
            <a:r>
              <a:rPr lang="en-US" altLang="zh-TW" dirty="0"/>
              <a:t>n </a:t>
            </a:r>
            <a:r>
              <a:rPr lang="zh-TW" altLang="en-US" dirty="0"/>
              <a:t>次實驗，每次成功機率為 </a:t>
            </a:r>
            <a:r>
              <a:rPr lang="en-US" altLang="zh-TW" dirty="0"/>
              <a:t>p </a:t>
            </a:r>
            <a:r>
              <a:rPr lang="zh-TW" altLang="en-US" dirty="0"/>
              <a:t>，出現 </a:t>
            </a:r>
            <a:r>
              <a:rPr lang="en-US" altLang="zh-TW" dirty="0"/>
              <a:t>x </a:t>
            </a:r>
            <a:r>
              <a:rPr lang="zh-TW" altLang="en-US" dirty="0"/>
              <a:t>次成功的機率</a:t>
            </a:r>
            <a:endParaRPr lang="en-US" altLang="zh-TW" dirty="0"/>
          </a:p>
          <a:p>
            <a:r>
              <a:rPr lang="zh-TW" altLang="en-US" dirty="0"/>
              <a:t>小明做漢堡，每次成功機率為</a:t>
            </a:r>
            <a:r>
              <a:rPr lang="en-US" altLang="zh-TW" dirty="0"/>
              <a:t>0.8</a:t>
            </a:r>
            <a:r>
              <a:rPr lang="zh-TW" altLang="en-US" dirty="0"/>
              <a:t>，請問小明如果做了十個漢堡，做成功</a:t>
            </a:r>
            <a:r>
              <a:rPr lang="en-US" altLang="zh-TW" dirty="0"/>
              <a:t>5</a:t>
            </a:r>
            <a:r>
              <a:rPr lang="zh-TW" altLang="en-US" dirty="0"/>
              <a:t>次的機率為多少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P(x = 5) = 10C5 * 0.8^5 * 0.2^5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0AF34-FF9F-4775-B2DB-9D6713C6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/>
              <a:t>虛擬碼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7C700-ECF7-4A45-AE34-20E305AF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zh-TW" altLang="en-US" dirty="0"/>
              <a:t>詢問使用者欲計算的機率模型</a:t>
            </a:r>
            <a:r>
              <a:rPr lang="en-US" dirty="0"/>
              <a:t> 1. Binomial probability distribution 2. Geometric probability distribution 3. Exponential probability distribution</a:t>
            </a:r>
          </a:p>
          <a:p>
            <a:pPr lvl="0"/>
            <a:r>
              <a:rPr lang="zh-TW" altLang="en-US" dirty="0"/>
              <a:t>依照使用者的選擇</a:t>
            </a:r>
            <a:r>
              <a:rPr lang="en-US" dirty="0"/>
              <a:t>1, 2</a:t>
            </a:r>
            <a:r>
              <a:rPr lang="zh-TW" altLang="en-US" dirty="0"/>
              <a:t>或者</a:t>
            </a:r>
            <a:r>
              <a:rPr lang="en-US" dirty="0"/>
              <a:t>3</a:t>
            </a:r>
            <a:r>
              <a:rPr lang="zh-TW" altLang="en-US" dirty="0"/>
              <a:t>來分類</a:t>
            </a:r>
            <a:endParaRPr lang="en-US" dirty="0"/>
          </a:p>
          <a:p>
            <a:pPr lvl="0"/>
            <a:r>
              <a:rPr lang="zh-TW" altLang="en-US" dirty="0"/>
              <a:t>若為</a:t>
            </a:r>
            <a:r>
              <a:rPr lang="en-US" dirty="0"/>
              <a:t>1</a:t>
            </a:r>
            <a:r>
              <a:rPr lang="zh-TW" altLang="en-US" dirty="0"/>
              <a:t>則進行計算</a:t>
            </a:r>
            <a:r>
              <a:rPr lang="en-US" dirty="0"/>
              <a:t>Binomial probability distribution</a:t>
            </a:r>
          </a:p>
          <a:p>
            <a:r>
              <a:rPr lang="zh-TW" altLang="en-US" dirty="0"/>
              <a:t>若為</a:t>
            </a:r>
            <a:r>
              <a:rPr lang="en-US" dirty="0"/>
              <a:t>2</a:t>
            </a:r>
            <a:r>
              <a:rPr lang="zh-TW" altLang="en-US" dirty="0"/>
              <a:t>則進行計算</a:t>
            </a:r>
            <a:r>
              <a:rPr lang="en-US" dirty="0"/>
              <a:t>Geometric probability distribution</a:t>
            </a:r>
          </a:p>
          <a:p>
            <a:r>
              <a:rPr lang="zh-TW" altLang="en-US" dirty="0"/>
              <a:t>若為</a:t>
            </a:r>
            <a:r>
              <a:rPr lang="en-US" dirty="0"/>
              <a:t>3</a:t>
            </a:r>
            <a:r>
              <a:rPr lang="zh-TW" altLang="en-US" dirty="0"/>
              <a:t>則進行計算</a:t>
            </a:r>
            <a:r>
              <a:rPr lang="en-US" dirty="0"/>
              <a:t>Exponential probability distribution</a:t>
            </a:r>
          </a:p>
          <a:p>
            <a:r>
              <a:rPr lang="zh-TW" altLang="en-US" dirty="0"/>
              <a:t>四、</a:t>
            </a:r>
            <a:r>
              <a:rPr lang="en-US" dirty="0"/>
              <a:t>N choose x</a:t>
            </a:r>
            <a:r>
              <a:rPr lang="zh-TW" altLang="en-US" dirty="0"/>
              <a:t>的寫法：</a:t>
            </a:r>
            <a:endParaRPr lang="en-US" dirty="0"/>
          </a:p>
          <a:p>
            <a:r>
              <a:rPr lang="zh-TW" altLang="en-US" dirty="0"/>
              <a:t>在計算</a:t>
            </a:r>
            <a:r>
              <a:rPr lang="en-US" dirty="0"/>
              <a:t>binomial</a:t>
            </a:r>
            <a:r>
              <a:rPr lang="zh-TW" altLang="en-US" dirty="0"/>
              <a:t>會用到組合公式，於是我用三個</a:t>
            </a:r>
            <a:r>
              <a:rPr lang="en-US" dirty="0" err="1"/>
              <a:t>i</a:t>
            </a:r>
            <a:r>
              <a:rPr lang="zh-TW" altLang="en-US" dirty="0"/>
              <a:t>遞迴迴圈來進行</a:t>
            </a:r>
            <a:r>
              <a:rPr lang="en-US" dirty="0"/>
              <a:t>C</a:t>
            </a:r>
            <a:r>
              <a:rPr lang="zh-TW" altLang="en-US" dirty="0"/>
              <a:t>幾取幾的計算，分別算出</a:t>
            </a:r>
            <a:r>
              <a:rPr lang="en-US" dirty="0"/>
              <a:t>n!</a:t>
            </a:r>
            <a:r>
              <a:rPr lang="zh-TW" altLang="en-US" dirty="0"/>
              <a:t>，</a:t>
            </a:r>
            <a:r>
              <a:rPr lang="en-US" dirty="0"/>
              <a:t>x!</a:t>
            </a:r>
            <a:r>
              <a:rPr lang="zh-TW" altLang="en-US" dirty="0"/>
              <a:t>，</a:t>
            </a:r>
            <a:r>
              <a:rPr lang="en-US" dirty="0"/>
              <a:t>(n-x)! </a:t>
            </a:r>
            <a:r>
              <a:rPr lang="zh-TW" altLang="en-US" dirty="0"/>
              <a:t>之值再帶入方程式</a:t>
            </a:r>
            <a:endParaRPr lang="en-US" dirty="0"/>
          </a:p>
          <a:p>
            <a:r>
              <a:rPr lang="zh-TW" altLang="en-US" dirty="0"/>
              <a:t>五、積分的處理：</a:t>
            </a:r>
            <a:endParaRPr lang="en-US" dirty="0"/>
          </a:p>
          <a:p>
            <a:r>
              <a:rPr lang="zh-TW" altLang="en-US" dirty="0"/>
              <a:t>因為</a:t>
            </a:r>
            <a:r>
              <a:rPr lang="en-US" dirty="0"/>
              <a:t>C# </a:t>
            </a:r>
            <a:r>
              <a:rPr lang="zh-TW" altLang="en-US" dirty="0"/>
              <a:t>沒有支援強大的積分計算，因此只好手動積分算出積分式，讓參數能夠直</a:t>
            </a:r>
            <a:endParaRPr lang="en-US" dirty="0"/>
          </a:p>
          <a:p>
            <a:r>
              <a:rPr lang="zh-TW" altLang="en-US" dirty="0"/>
              <a:t>接帶入算出答案</a:t>
            </a:r>
            <a:endParaRPr lang="en-US" dirty="0"/>
          </a:p>
          <a:p>
            <a:r>
              <a:rPr lang="en-US" dirty="0"/>
              <a:t>              </a:t>
            </a:r>
            <a:r>
              <a:rPr lang="zh-TW" altLang="en-US" dirty="0"/>
              <a:t>六、讓使用者選擇是否要離開：</a:t>
            </a:r>
            <a:endParaRPr lang="en-US" dirty="0"/>
          </a:p>
          <a:p>
            <a:r>
              <a:rPr lang="en-US" dirty="0"/>
              <a:t>                       	</a:t>
            </a:r>
            <a:r>
              <a:rPr lang="zh-TW" altLang="en-US" dirty="0"/>
              <a:t>將主要的流程包在一個</a:t>
            </a:r>
            <a:r>
              <a:rPr lang="en-US" dirty="0"/>
              <a:t>do-while</a:t>
            </a:r>
            <a:r>
              <a:rPr lang="zh-TW" altLang="en-US" dirty="0"/>
              <a:t>迴圈裏面進行，最後給使用者選擇是否要離開，離開的話則將</a:t>
            </a:r>
            <a:r>
              <a:rPr lang="en-US" dirty="0"/>
              <a:t>while</a:t>
            </a:r>
            <a:r>
              <a:rPr lang="zh-TW" altLang="en-US" dirty="0"/>
              <a:t>裏頭的</a:t>
            </a:r>
            <a:r>
              <a:rPr lang="en-US" dirty="0"/>
              <a:t>bool</a:t>
            </a:r>
            <a:r>
              <a:rPr lang="zh-TW" altLang="en-US" dirty="0"/>
              <a:t>變數改為</a:t>
            </a:r>
            <a:r>
              <a:rPr lang="en-US" dirty="0"/>
              <a:t>false</a:t>
            </a:r>
            <a:r>
              <a:rPr lang="zh-TW" altLang="en-US" dirty="0"/>
              <a:t>即可跳出迴圈。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3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B0BE-B3F4-4296-83F8-BEE70BF1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probability </a:t>
            </a:r>
            <a:r>
              <a:rPr lang="en-US" dirty="0" err="1"/>
              <a:t>distrubution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7F064-A558-4B21-A6DC-3DAE7CA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P(x) = (1-p)^(x-1) * p</a:t>
            </a:r>
          </a:p>
          <a:p>
            <a:r>
              <a:rPr lang="zh-TW" altLang="en-US" dirty="0"/>
              <a:t>每次實驗成功機率為 </a:t>
            </a:r>
            <a:r>
              <a:rPr lang="en-US" altLang="zh-TW" dirty="0"/>
              <a:t>p </a:t>
            </a:r>
            <a:r>
              <a:rPr lang="zh-TW" altLang="en-US" dirty="0"/>
              <a:t>，嘗試到第 </a:t>
            </a:r>
            <a:r>
              <a:rPr lang="en-US" altLang="zh-TW" dirty="0"/>
              <a:t>x </a:t>
            </a:r>
            <a:r>
              <a:rPr lang="zh-TW" altLang="en-US" dirty="0"/>
              <a:t>次才成功的機率</a:t>
            </a:r>
            <a:endParaRPr lang="en-US" altLang="zh-TW" dirty="0"/>
          </a:p>
          <a:p>
            <a:r>
              <a:rPr lang="zh-TW" altLang="en-US" dirty="0"/>
              <a:t>小明想要鑽木取火，每次嘗試有</a:t>
            </a:r>
            <a:r>
              <a:rPr lang="en-US" altLang="zh-TW" dirty="0"/>
              <a:t>0.3</a:t>
            </a:r>
            <a:r>
              <a:rPr lang="zh-TW" altLang="en-US" dirty="0"/>
              <a:t>的機會會成功，請問他試到第五次才成功的機率是多少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P(x = 5) = 0.7 ^ 4 * 0.3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129F5-12BE-49D3-9FAD-6D9A42D1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eXPONENtial</a:t>
            </a:r>
            <a:r>
              <a:rPr lang="en-US" dirty="0"/>
              <a:t>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EDDD33-70DB-438B-8A2C-757F72A5C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CDF</a:t>
                </a:r>
                <a:r>
                  <a:rPr lang="en-US" altLang="zh-TW" dirty="0"/>
                  <a:t>(Cumulation Distribution Function)</a:t>
                </a:r>
                <a:r>
                  <a:rPr lang="en-US" dirty="0"/>
                  <a:t> : </a:t>
                </a:r>
                <a:r>
                  <a:rPr lang="zh-TW" altLang="en-US" dirty="0"/>
                  <a:t>從負無限大累積到 </a:t>
                </a:r>
                <a:r>
                  <a:rPr lang="en-US" altLang="zh-TW" dirty="0"/>
                  <a:t>x </a:t>
                </a:r>
                <a:r>
                  <a:rPr lang="zh-TW" altLang="en-US" dirty="0"/>
                  <a:t>的機率總數</a:t>
                </a:r>
                <a:endParaRPr lang="en-US" altLang="zh-TW" dirty="0"/>
              </a:p>
              <a:p>
                <a:r>
                  <a:rPr lang="en-US" dirty="0"/>
                  <a:t>PDF(Probability Distribution Function) : </a:t>
                </a:r>
                <a:r>
                  <a:rPr lang="zh-TW" altLang="en-US" dirty="0"/>
                  <a:t>機率密度函數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dirty="0"/>
                  <a:t>   f(x)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^(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F(x) = 1 – e^(-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EDDD33-70DB-438B-8A2C-757F72A5C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2D3F58E0-CB3E-4AF3-A732-771080CC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429000"/>
            <a:ext cx="3005295" cy="24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D9FBC-2AFD-4611-B17D-711428FC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程式片段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8B6CE-8883-49EB-9E09-DB7D9B26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binomial part</a:t>
            </a:r>
          </a:p>
          <a:p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zh-TW" altLang="en-US" dirty="0"/>
              <a:t>請輸入三個參數 </a:t>
            </a:r>
            <a:r>
              <a:rPr lang="en-US" dirty="0" err="1"/>
              <a:t>n,p,x</a:t>
            </a:r>
            <a:r>
              <a:rPr lang="en-US" dirty="0"/>
              <a:t> ");</a:t>
            </a:r>
          </a:p>
          <a:p>
            <a:r>
              <a:rPr lang="en-US" dirty="0"/>
              <a:t>                </a:t>
            </a:r>
            <a:r>
              <a:rPr lang="en-US" dirty="0" err="1"/>
              <a:t>bi_ip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                string[] </a:t>
            </a:r>
            <a:r>
              <a:rPr lang="en-US" dirty="0" err="1"/>
              <a:t>biip</a:t>
            </a:r>
            <a:r>
              <a:rPr lang="en-US" dirty="0"/>
              <a:t> = </a:t>
            </a:r>
            <a:r>
              <a:rPr lang="en-US" dirty="0" err="1"/>
              <a:t>bi_ip.Split</a:t>
            </a:r>
            <a:r>
              <a:rPr lang="en-US" dirty="0"/>
              <a:t>(' ');</a:t>
            </a:r>
          </a:p>
          <a:p>
            <a:r>
              <a:rPr lang="fr-FR" dirty="0"/>
              <a:t>                int n = Convert.ToInt32(biip[0]) ;</a:t>
            </a:r>
          </a:p>
          <a:p>
            <a:r>
              <a:rPr lang="fr-FR" dirty="0"/>
              <a:t>                double p = Convert.ToDouble(biip[1]) ;</a:t>
            </a:r>
          </a:p>
          <a:p>
            <a:r>
              <a:rPr lang="fr-FR" dirty="0"/>
              <a:t>                int x = Convert.ToInt32(biip[2]) ;</a:t>
            </a:r>
          </a:p>
          <a:p>
            <a:r>
              <a:rPr lang="en-US" dirty="0"/>
              <a:t>                </a:t>
            </a:r>
            <a:r>
              <a:rPr lang="en-US" dirty="0" err="1"/>
              <a:t>nsum</a:t>
            </a:r>
            <a:r>
              <a:rPr lang="en-US" dirty="0"/>
              <a:t> = 1;</a:t>
            </a:r>
          </a:p>
          <a:p>
            <a:r>
              <a:rPr lang="en-US" dirty="0"/>
              <a:t>                </a:t>
            </a:r>
            <a:r>
              <a:rPr lang="en-US" dirty="0" err="1"/>
              <a:t>xsum</a:t>
            </a:r>
            <a:r>
              <a:rPr lang="en-US" dirty="0"/>
              <a:t> = 1;</a:t>
            </a:r>
          </a:p>
          <a:p>
            <a:r>
              <a:rPr lang="en-US" dirty="0"/>
              <a:t>                </a:t>
            </a:r>
            <a:r>
              <a:rPr lang="en-US" dirty="0" err="1"/>
              <a:t>nxsum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78295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651FB-1AB4-495A-AE0C-7FE4FA5A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E3543-C380-44E1-8307-6AF03289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/>
              <a:t>for(i=0;i&lt;n;i++)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nsum</a:t>
            </a:r>
            <a:r>
              <a:rPr lang="en-US" dirty="0"/>
              <a:t> = </a:t>
            </a:r>
            <a:r>
              <a:rPr lang="en-US" dirty="0" err="1"/>
              <a:t>nsum</a:t>
            </a:r>
            <a:r>
              <a:rPr lang="en-US" dirty="0"/>
              <a:t> * (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x;i</a:t>
            </a:r>
            <a:r>
              <a:rPr lang="en-US" dirty="0"/>
              <a:t>++)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xsum</a:t>
            </a:r>
            <a:r>
              <a:rPr lang="en-US" dirty="0"/>
              <a:t> = </a:t>
            </a:r>
            <a:r>
              <a:rPr lang="en-US" dirty="0" err="1"/>
              <a:t>xsum</a:t>
            </a:r>
            <a:r>
              <a:rPr lang="en-US" dirty="0"/>
              <a:t> * (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5424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AE3DC-EB03-418F-9991-25228FA9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8B110F-C5E3-463A-BCA6-2E75DB8B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n-x;i</a:t>
            </a:r>
            <a:r>
              <a:rPr lang="en-US" dirty="0"/>
              <a:t>++)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nxsum</a:t>
            </a:r>
            <a:r>
              <a:rPr lang="en-US" dirty="0"/>
              <a:t> = </a:t>
            </a:r>
            <a:r>
              <a:rPr lang="en-US" dirty="0" err="1"/>
              <a:t>nxsum</a:t>
            </a:r>
            <a:r>
              <a:rPr lang="en-US" dirty="0"/>
              <a:t> * (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answer = </a:t>
            </a:r>
            <a:r>
              <a:rPr lang="en-US" dirty="0" err="1"/>
              <a:t>nsum</a:t>
            </a:r>
            <a:r>
              <a:rPr lang="en-US" dirty="0"/>
              <a:t> / </a:t>
            </a:r>
            <a:r>
              <a:rPr lang="en-US" dirty="0" err="1"/>
              <a:t>xsum</a:t>
            </a:r>
            <a:r>
              <a:rPr lang="en-US" dirty="0"/>
              <a:t> / </a:t>
            </a:r>
            <a:r>
              <a:rPr lang="en-US" dirty="0" err="1"/>
              <a:t>nxsum</a:t>
            </a:r>
            <a:r>
              <a:rPr lang="en-US" dirty="0"/>
              <a:t> * </a:t>
            </a:r>
            <a:r>
              <a:rPr lang="en-US" dirty="0" err="1"/>
              <a:t>Math.Pow</a:t>
            </a:r>
            <a:r>
              <a:rPr lang="en-US" dirty="0"/>
              <a:t>(</a:t>
            </a:r>
            <a:r>
              <a:rPr lang="en-US" dirty="0" err="1"/>
              <a:t>p,x</a:t>
            </a:r>
            <a:r>
              <a:rPr lang="en-US" dirty="0"/>
              <a:t>) * </a:t>
            </a:r>
            <a:r>
              <a:rPr lang="en-US" dirty="0" err="1"/>
              <a:t>Math.Pow</a:t>
            </a:r>
            <a:r>
              <a:rPr lang="en-US" dirty="0"/>
              <a:t>(1-p,n-x);</a:t>
            </a:r>
          </a:p>
          <a:p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("{0}",answer);</a:t>
            </a:r>
          </a:p>
        </p:txBody>
      </p:sp>
    </p:spTree>
    <p:extLst>
      <p:ext uri="{BB962C8B-B14F-4D97-AF65-F5344CB8AC3E}">
        <p14:creationId xmlns:p14="http://schemas.microsoft.com/office/powerpoint/2010/main" val="199045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F89AA-CB07-4B48-9121-3D5AC22E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程式結果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7FB984-5F52-4FEE-8A7C-019149A3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一、 輸入想處理的機率模型</a:t>
            </a:r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r>
              <a:rPr lang="zh-TW" altLang="en-US" dirty="0"/>
              <a:t>請輸入三個參數</a:t>
            </a:r>
            <a:r>
              <a:rPr lang="en-US" dirty="0"/>
              <a:t> </a:t>
            </a:r>
            <a:r>
              <a:rPr lang="en-US" dirty="0" err="1"/>
              <a:t>n,p,x</a:t>
            </a:r>
            <a:br>
              <a:rPr lang="en-US" dirty="0"/>
            </a:br>
            <a:r>
              <a:rPr lang="en-US" dirty="0"/>
              <a:t>10 0.3 6</a:t>
            </a:r>
            <a:br>
              <a:rPr lang="en-US" dirty="0"/>
            </a:br>
            <a:r>
              <a:rPr lang="zh-TW" altLang="en-US" dirty="0"/>
              <a:t>此函數的機率為</a:t>
            </a:r>
            <a:r>
              <a:rPr lang="en-US" dirty="0"/>
              <a:t>0.03675690899999999</a:t>
            </a:r>
            <a:br>
              <a:rPr lang="en-US" dirty="0"/>
            </a:br>
            <a:r>
              <a:rPr lang="zh-TW" altLang="en-US" dirty="0"/>
              <a:t>是否要離開</a:t>
            </a:r>
            <a:r>
              <a:rPr lang="en-US" dirty="0"/>
              <a:t>? Type Yes to leave</a:t>
            </a:r>
            <a:br>
              <a:rPr lang="en-US" dirty="0"/>
            </a:br>
            <a:r>
              <a:rPr lang="en-US" dirty="0"/>
              <a:t>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5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141</TotalTime>
  <Words>779</Words>
  <Application>Microsoft Office PowerPoint</Application>
  <PresentationFormat>寬螢幕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Cambria Math</vt:lpstr>
      <vt:lpstr>Trebuchet MS</vt:lpstr>
      <vt:lpstr>Tw Cen MT</vt:lpstr>
      <vt:lpstr>電路</vt:lpstr>
      <vt:lpstr>簡易三種機率模型計算</vt:lpstr>
      <vt:lpstr>Binomial probability distrubution </vt:lpstr>
      <vt:lpstr>程式虛擬碼</vt:lpstr>
      <vt:lpstr>Geometric probability distrubution</vt:lpstr>
      <vt:lpstr>eXPONENtial probability distribution</vt:lpstr>
      <vt:lpstr>程式片段</vt:lpstr>
      <vt:lpstr>PowerPoint 簡報</vt:lpstr>
      <vt:lpstr>PowerPoint 簡報</vt:lpstr>
      <vt:lpstr>程式結果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簡易三種機率模型計算</dc:title>
  <dc:creator>Ziv</dc:creator>
  <cp:lastModifiedBy>Ziv</cp:lastModifiedBy>
  <cp:revision>7</cp:revision>
  <dcterms:created xsi:type="dcterms:W3CDTF">2021-04-08T13:42:50Z</dcterms:created>
  <dcterms:modified xsi:type="dcterms:W3CDTF">2021-04-09T07:24:12Z</dcterms:modified>
</cp:coreProperties>
</file>