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00FFFF"/>
    <a:srgbClr val="FFFACD"/>
    <a:srgbClr val="FFA500"/>
    <a:srgbClr val="EE82EE"/>
    <a:srgbClr val="00BFFF"/>
    <a:srgbClr val="91EB91"/>
    <a:srgbClr val="DD5D46"/>
    <a:srgbClr val="DC143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144" y="-7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4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8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5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7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0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13AF-7EFC-4FBB-9947-0A03804BE428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C02B-7EC0-4776-AA90-844332C03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8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0" y="353839"/>
            <a:ext cx="438857" cy="4388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0" y="879124"/>
            <a:ext cx="438857" cy="438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08" y="1394524"/>
            <a:ext cx="438857" cy="43885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508" y="1915203"/>
            <a:ext cx="438857" cy="43885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508" y="2442269"/>
            <a:ext cx="438857" cy="4388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508" y="2957045"/>
            <a:ext cx="438857" cy="43885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4508" y="3993796"/>
            <a:ext cx="438857" cy="43885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4508" y="3479020"/>
            <a:ext cx="438857" cy="43885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315810" y="1981810"/>
            <a:ext cx="4876190" cy="4876190"/>
            <a:chOff x="7315810" y="1981810"/>
            <a:chExt cx="4876190" cy="487619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15810" y="1981810"/>
              <a:ext cx="4876190" cy="4876190"/>
            </a:xfrm>
            <a:prstGeom prst="rect">
              <a:avLst/>
            </a:prstGeom>
          </p:spPr>
        </p:pic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8291047" y="2957048"/>
              <a:ext cx="2925716" cy="2925714"/>
            </a:xfrm>
            <a:prstGeom prst="ellipse">
              <a:avLst/>
            </a:prstGeom>
            <a:solidFill>
              <a:srgbClr val="DC143C"/>
            </a:solidFill>
            <a:ln w="349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90637" y="353839"/>
            <a:ext cx="523875" cy="523875"/>
            <a:chOff x="2052637" y="877714"/>
            <a:chExt cx="523875" cy="5238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2637" y="877714"/>
              <a:ext cx="523875" cy="523875"/>
            </a:xfrm>
            <a:prstGeom prst="rect">
              <a:avLst/>
            </a:prstGeom>
          </p:spPr>
        </p:pic>
        <p:grpSp>
          <p:nvGrpSpPr>
            <p:cNvPr id="29" name="그룹 28"/>
            <p:cNvGrpSpPr>
              <a:grpSpLocks noChangeAspect="1"/>
            </p:cNvGrpSpPr>
            <p:nvPr/>
          </p:nvGrpSpPr>
          <p:grpSpPr>
            <a:xfrm>
              <a:off x="2095145" y="920222"/>
              <a:ext cx="438857" cy="438857"/>
              <a:chOff x="7315810" y="1981810"/>
              <a:chExt cx="4876190" cy="4876190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5810" y="1981810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31" name="타원 30"/>
              <p:cNvSpPr>
                <a:spLocks noChangeAspect="1"/>
              </p:cNvSpPr>
              <p:nvPr/>
            </p:nvSpPr>
            <p:spPr>
              <a:xfrm>
                <a:off x="8399399" y="3065399"/>
                <a:ext cx="2709001" cy="2709001"/>
              </a:xfrm>
              <a:prstGeom prst="ellipse">
                <a:avLst/>
              </a:prstGeom>
              <a:solidFill>
                <a:srgbClr val="DD5D46"/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1290635" y="877712"/>
            <a:ext cx="523875" cy="523875"/>
            <a:chOff x="2052637" y="877714"/>
            <a:chExt cx="523875" cy="52387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2637" y="877714"/>
              <a:ext cx="523875" cy="523875"/>
            </a:xfrm>
            <a:prstGeom prst="rect">
              <a:avLst/>
            </a:prstGeom>
          </p:spPr>
        </p:pic>
        <p:grpSp>
          <p:nvGrpSpPr>
            <p:cNvPr id="34" name="그룹 33"/>
            <p:cNvGrpSpPr>
              <a:grpSpLocks noChangeAspect="1"/>
            </p:cNvGrpSpPr>
            <p:nvPr/>
          </p:nvGrpSpPr>
          <p:grpSpPr>
            <a:xfrm>
              <a:off x="2095145" y="920222"/>
              <a:ext cx="438857" cy="438857"/>
              <a:chOff x="7315810" y="1981810"/>
              <a:chExt cx="4876190" cy="4876190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5810" y="1981810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36" name="타원 35"/>
              <p:cNvSpPr>
                <a:spLocks noChangeAspect="1"/>
              </p:cNvSpPr>
              <p:nvPr/>
            </p:nvSpPr>
            <p:spPr>
              <a:xfrm>
                <a:off x="8399399" y="3065399"/>
                <a:ext cx="2709001" cy="2709001"/>
              </a:xfrm>
              <a:prstGeom prst="ellipse">
                <a:avLst/>
              </a:prstGeom>
              <a:solidFill>
                <a:srgbClr val="91EB91"/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1290633" y="1398054"/>
            <a:ext cx="523875" cy="523875"/>
            <a:chOff x="2052637" y="877714"/>
            <a:chExt cx="523875" cy="523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2637" y="877714"/>
              <a:ext cx="523875" cy="523875"/>
            </a:xfrm>
            <a:prstGeom prst="rect">
              <a:avLst/>
            </a:prstGeom>
          </p:spPr>
        </p:pic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2095145" y="920222"/>
              <a:ext cx="438857" cy="438857"/>
              <a:chOff x="7315810" y="1981810"/>
              <a:chExt cx="4876190" cy="4876190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5810" y="1981810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41" name="타원 40"/>
              <p:cNvSpPr>
                <a:spLocks noChangeAspect="1"/>
              </p:cNvSpPr>
              <p:nvPr/>
            </p:nvSpPr>
            <p:spPr>
              <a:xfrm>
                <a:off x="8399399" y="3065399"/>
                <a:ext cx="2709001" cy="2709001"/>
              </a:xfrm>
              <a:prstGeom prst="ellipse">
                <a:avLst/>
              </a:prstGeom>
              <a:solidFill>
                <a:srgbClr val="00BFFF"/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1290635" y="1918397"/>
            <a:ext cx="523875" cy="523875"/>
            <a:chOff x="2052637" y="877714"/>
            <a:chExt cx="523875" cy="52387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2637" y="877714"/>
              <a:ext cx="523875" cy="523875"/>
            </a:xfrm>
            <a:prstGeom prst="rect">
              <a:avLst/>
            </a:prstGeom>
          </p:spPr>
        </p:pic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2095145" y="920222"/>
              <a:ext cx="438857" cy="438857"/>
              <a:chOff x="7315810" y="1981810"/>
              <a:chExt cx="4876190" cy="4876190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5810" y="1981810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46" name="타원 45"/>
              <p:cNvSpPr>
                <a:spLocks noChangeAspect="1"/>
              </p:cNvSpPr>
              <p:nvPr/>
            </p:nvSpPr>
            <p:spPr>
              <a:xfrm>
                <a:off x="8399399" y="3065399"/>
                <a:ext cx="2709001" cy="2709001"/>
              </a:xfrm>
              <a:prstGeom prst="ellipse">
                <a:avLst/>
              </a:prstGeom>
              <a:solidFill>
                <a:srgbClr val="EE82EE"/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1290633" y="2438537"/>
            <a:ext cx="523875" cy="523875"/>
            <a:chOff x="2052637" y="877714"/>
            <a:chExt cx="523875" cy="523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2637" y="877714"/>
              <a:ext cx="523875" cy="523875"/>
            </a:xfrm>
            <a:prstGeom prst="rect">
              <a:avLst/>
            </a:prstGeom>
          </p:spPr>
        </p:pic>
        <p:grpSp>
          <p:nvGrpSpPr>
            <p:cNvPr id="50" name="그룹 49"/>
            <p:cNvGrpSpPr>
              <a:grpSpLocks noChangeAspect="1"/>
            </p:cNvGrpSpPr>
            <p:nvPr/>
          </p:nvGrpSpPr>
          <p:grpSpPr>
            <a:xfrm>
              <a:off x="2095145" y="920222"/>
              <a:ext cx="438857" cy="438857"/>
              <a:chOff x="7315810" y="1981810"/>
              <a:chExt cx="4876190" cy="4876190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5810" y="1981810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52" name="타원 51"/>
              <p:cNvSpPr>
                <a:spLocks noChangeAspect="1"/>
              </p:cNvSpPr>
              <p:nvPr/>
            </p:nvSpPr>
            <p:spPr>
              <a:xfrm>
                <a:off x="8399399" y="3065399"/>
                <a:ext cx="2709001" cy="2709001"/>
              </a:xfrm>
              <a:prstGeom prst="ellipse">
                <a:avLst/>
              </a:prstGeom>
              <a:solidFill>
                <a:srgbClr val="FFA500"/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1290633" y="2957048"/>
            <a:ext cx="523875" cy="523875"/>
            <a:chOff x="2052637" y="877714"/>
            <a:chExt cx="523875" cy="523875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2637" y="877714"/>
              <a:ext cx="523875" cy="523875"/>
            </a:xfrm>
            <a:prstGeom prst="rect">
              <a:avLst/>
            </a:prstGeom>
          </p:spPr>
        </p:pic>
        <p:grpSp>
          <p:nvGrpSpPr>
            <p:cNvPr id="55" name="그룹 54"/>
            <p:cNvGrpSpPr>
              <a:grpSpLocks noChangeAspect="1"/>
            </p:cNvGrpSpPr>
            <p:nvPr/>
          </p:nvGrpSpPr>
          <p:grpSpPr>
            <a:xfrm>
              <a:off x="2095145" y="920222"/>
              <a:ext cx="438857" cy="438857"/>
              <a:chOff x="7315810" y="1981810"/>
              <a:chExt cx="4876190" cy="4876190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5810" y="1981810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57" name="타원 56"/>
              <p:cNvSpPr>
                <a:spLocks noChangeAspect="1"/>
              </p:cNvSpPr>
              <p:nvPr/>
            </p:nvSpPr>
            <p:spPr>
              <a:xfrm>
                <a:off x="8399399" y="3065399"/>
                <a:ext cx="2709001" cy="2709001"/>
              </a:xfrm>
              <a:prstGeom prst="ellipse">
                <a:avLst/>
              </a:prstGeom>
              <a:solidFill>
                <a:srgbClr val="FFFACD"/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1290633" y="3479020"/>
            <a:ext cx="523875" cy="523875"/>
            <a:chOff x="2052637" y="877714"/>
            <a:chExt cx="523875" cy="523875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2637" y="877714"/>
              <a:ext cx="523875" cy="523875"/>
            </a:xfrm>
            <a:prstGeom prst="rect">
              <a:avLst/>
            </a:prstGeom>
          </p:spPr>
        </p:pic>
        <p:grpSp>
          <p:nvGrpSpPr>
            <p:cNvPr id="60" name="그룹 59"/>
            <p:cNvGrpSpPr>
              <a:grpSpLocks noChangeAspect="1"/>
            </p:cNvGrpSpPr>
            <p:nvPr/>
          </p:nvGrpSpPr>
          <p:grpSpPr>
            <a:xfrm>
              <a:off x="2095145" y="920222"/>
              <a:ext cx="438857" cy="438857"/>
              <a:chOff x="7315810" y="1981810"/>
              <a:chExt cx="4876190" cy="4876190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5810" y="1981810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62" name="타원 61"/>
              <p:cNvSpPr>
                <a:spLocks noChangeAspect="1"/>
              </p:cNvSpPr>
              <p:nvPr/>
            </p:nvSpPr>
            <p:spPr>
              <a:xfrm>
                <a:off x="8399399" y="3065399"/>
                <a:ext cx="2709001" cy="2709001"/>
              </a:xfrm>
              <a:prstGeom prst="ellipse">
                <a:avLst/>
              </a:prstGeom>
              <a:solidFill>
                <a:srgbClr val="00FFFF"/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290633" y="3995699"/>
            <a:ext cx="523875" cy="523875"/>
            <a:chOff x="2052637" y="877714"/>
            <a:chExt cx="523875" cy="52387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2637" y="877714"/>
              <a:ext cx="523875" cy="523875"/>
            </a:xfrm>
            <a:prstGeom prst="rect">
              <a:avLst/>
            </a:prstGeom>
          </p:spPr>
        </p:pic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>
              <a:off x="2095145" y="920222"/>
              <a:ext cx="438857" cy="438857"/>
              <a:chOff x="7315810" y="1981810"/>
              <a:chExt cx="4876190" cy="4876190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5810" y="1981810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67" name="타원 66"/>
              <p:cNvSpPr>
                <a:spLocks noChangeAspect="1"/>
              </p:cNvSpPr>
              <p:nvPr/>
            </p:nvSpPr>
            <p:spPr>
              <a:xfrm>
                <a:off x="8399399" y="3065399"/>
                <a:ext cx="2709001" cy="2709001"/>
              </a:xfrm>
              <a:prstGeom prst="ellipse">
                <a:avLst/>
              </a:prstGeom>
              <a:solidFill>
                <a:srgbClr val="FFC0CB"/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2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848096" y="3219972"/>
            <a:ext cx="4471988" cy="338554"/>
            <a:chOff x="3848096" y="3219972"/>
            <a:chExt cx="4471988" cy="33855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437" y="3243258"/>
              <a:ext cx="4429125" cy="2857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48096" y="3219972"/>
              <a:ext cx="447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arkisim" panose="020E0502050101010101" pitchFamily="34" charset="-79"/>
                  <a:ea typeface="HGPSoeiKakupoptai" panose="040B0A00000000000000" pitchFamily="82" charset="-128"/>
                  <a:cs typeface="Narkisim" panose="020E0502050101010101" pitchFamily="34" charset="-79"/>
                </a:rPr>
                <a:t>   F1      F2       F3       F4      F5       F6</a:t>
              </a:r>
              <a:r>
                <a:rPr lang="en-US" altLang="ko-KR" sz="140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arkisim" panose="020E0502050101010101" pitchFamily="34" charset="-79"/>
                  <a:ea typeface="HGPSoeiKakupoptai" panose="040B0A00000000000000" pitchFamily="82" charset="-128"/>
                  <a:cs typeface="Narkisim" panose="020E0502050101010101" pitchFamily="34" charset="-79"/>
                </a:rPr>
                <a:t>       </a:t>
              </a:r>
              <a:r>
                <a:rPr lang="en-US" altLang="ko-KR" sz="160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arkisim" panose="020E0502050101010101" pitchFamily="34" charset="-79"/>
                  <a:ea typeface="HGPSoeiKakupoptai" panose="040B0A00000000000000" pitchFamily="82" charset="-128"/>
                  <a:cs typeface="Narkisim" panose="020E0502050101010101" pitchFamily="34" charset="-79"/>
                </a:rPr>
                <a:t>F7       F8  </a:t>
              </a:r>
              <a:endParaRPr lang="ko-KR" altLang="en-US" sz="1600">
                <a:solidFill>
                  <a:schemeClr val="accent4">
                    <a:lumMod val="40000"/>
                    <a:lumOff val="60000"/>
                  </a:schemeClr>
                </a:solidFill>
                <a:latin typeface="Narkisim" panose="020E0502050101010101" pitchFamily="34" charset="-79"/>
                <a:cs typeface="Narkisim" panose="020E05020501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07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82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D9FFD9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HGPSoeiKakupoptai</vt:lpstr>
      <vt:lpstr>맑은 고딕</vt:lpstr>
      <vt:lpstr>Arial</vt:lpstr>
      <vt:lpstr>Narkisim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VLSI-CUDA</dc:creator>
  <cp:lastModifiedBy>VLSI-CUDA</cp:lastModifiedBy>
  <cp:revision>18</cp:revision>
  <dcterms:created xsi:type="dcterms:W3CDTF">2015-09-07T16:42:18Z</dcterms:created>
  <dcterms:modified xsi:type="dcterms:W3CDTF">2015-09-12T08:18:44Z</dcterms:modified>
</cp:coreProperties>
</file>