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73" r:id="rId4"/>
    <p:sldId id="274" r:id="rId5"/>
    <p:sldId id="275" r:id="rId6"/>
    <p:sldId id="276" r:id="rId7"/>
    <p:sldId id="280" r:id="rId8"/>
    <p:sldId id="281" r:id="rId9"/>
    <p:sldId id="282" r:id="rId10"/>
    <p:sldId id="283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3300"/>
    <a:srgbClr val="FF6600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8" autoAdjust="0"/>
    <p:restoredTop sz="94660"/>
  </p:normalViewPr>
  <p:slideViewPr>
    <p:cSldViewPr snapToGrid="0">
      <p:cViewPr>
        <p:scale>
          <a:sx n="100" d="100"/>
          <a:sy n="100" d="100"/>
        </p:scale>
        <p:origin x="236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3969D-0E3E-4169-A5DA-71BD994F338B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711A9701-68DA-41CB-9E68-44345A2FB0B9}">
      <dgm:prSet phldrT="[텍스트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50000"/>
          </a:schemeClr>
        </a:solidFill>
      </dgm:spPr>
      <dgm:t>
        <a:bodyPr/>
        <a:lstStyle/>
        <a:p>
          <a:pPr latinLnBrk="1"/>
          <a:r>
            <a:rPr lang="en-US" altLang="ko-KR" sz="2400" smtClean="0"/>
            <a:t>tLibrarian</a:t>
          </a:r>
          <a:endParaRPr lang="ko-KR" altLang="en-US" sz="2400"/>
        </a:p>
      </dgm:t>
    </dgm:pt>
    <dgm:pt modelId="{6507CB40-9A77-4FC9-BCF6-50DC87E195B9}" type="parTrans" cxnId="{98240751-8D67-467B-8924-4B4F2891AA68}">
      <dgm:prSet/>
      <dgm:spPr/>
      <dgm:t>
        <a:bodyPr/>
        <a:lstStyle/>
        <a:p>
          <a:pPr latinLnBrk="1"/>
          <a:endParaRPr lang="ko-KR" altLang="en-US"/>
        </a:p>
      </dgm:t>
    </dgm:pt>
    <dgm:pt modelId="{1DC046D9-FBDB-4B27-B16B-92476490164C}" type="sibTrans" cxnId="{98240751-8D67-467B-8924-4B4F2891AA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7CE7852C-9974-43C5-B43F-AFF87DBDD94C}">
      <dgm:prSet phldrT="[텍스트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50000"/>
          </a:schemeClr>
        </a:solidFill>
      </dgm:spPr>
      <dgm:t>
        <a:bodyPr/>
        <a:lstStyle/>
        <a:p>
          <a:pPr latinLnBrk="1"/>
          <a:r>
            <a:rPr lang="en-US" altLang="ko-KR" sz="2400" smtClean="0"/>
            <a:t>tFileDOG</a:t>
          </a:r>
          <a:endParaRPr lang="ko-KR" altLang="en-US" sz="2400"/>
        </a:p>
      </dgm:t>
    </dgm:pt>
    <dgm:pt modelId="{5D52CDCE-7EFC-4CE5-9963-B1BB25E0FA3D}" type="parTrans" cxnId="{BC5A28F0-587A-4A9B-AAAC-24622B5F5435}">
      <dgm:prSet/>
      <dgm:spPr/>
      <dgm:t>
        <a:bodyPr/>
        <a:lstStyle/>
        <a:p>
          <a:pPr latinLnBrk="1"/>
          <a:endParaRPr lang="ko-KR" altLang="en-US"/>
        </a:p>
      </dgm:t>
    </dgm:pt>
    <dgm:pt modelId="{0A9766E8-F284-489F-AFF2-1120D714851B}" type="sibTrans" cxnId="{BC5A28F0-587A-4A9B-AAAC-24622B5F543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70450C4-49AC-454A-9130-786E58DAF2E4}">
      <dgm:prSet phldrT="[텍스트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50000"/>
          </a:schemeClr>
        </a:solidFill>
      </dgm:spPr>
      <dgm:t>
        <a:bodyPr/>
        <a:lstStyle/>
        <a:p>
          <a:pPr latinLnBrk="1"/>
          <a:r>
            <a:rPr lang="en-US" altLang="ko-KR" sz="2400" smtClean="0"/>
            <a:t>tSecretary</a:t>
          </a:r>
          <a:endParaRPr lang="ko-KR" altLang="en-US" sz="2400"/>
        </a:p>
      </dgm:t>
    </dgm:pt>
    <dgm:pt modelId="{39E734FD-74F5-4425-B97E-A1C2CAEC8ED5}" type="parTrans" cxnId="{AEA885B4-5F6C-42EC-9F67-EDF2BE78D7D1}">
      <dgm:prSet/>
      <dgm:spPr/>
      <dgm:t>
        <a:bodyPr/>
        <a:lstStyle/>
        <a:p>
          <a:pPr latinLnBrk="1"/>
          <a:endParaRPr lang="ko-KR" altLang="en-US"/>
        </a:p>
      </dgm:t>
    </dgm:pt>
    <dgm:pt modelId="{7465D069-247D-4052-9F78-BE704E84FFDB}" type="sibTrans" cxnId="{AEA885B4-5F6C-42EC-9F67-EDF2BE78D7D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EC93639-60C0-4A99-AE01-A32B73E5F8A0}" type="pres">
      <dgm:prSet presAssocID="{4383969D-0E3E-4169-A5DA-71BD994F338B}" presName="Name0" presStyleCnt="0">
        <dgm:presLayoutVars>
          <dgm:chMax val="21"/>
          <dgm:chPref val="21"/>
        </dgm:presLayoutVars>
      </dgm:prSet>
      <dgm:spPr/>
    </dgm:pt>
    <dgm:pt modelId="{4AEF4FE0-86CE-42FE-81F8-82C5608FA891}" type="pres">
      <dgm:prSet presAssocID="{711A9701-68DA-41CB-9E68-44345A2FB0B9}" presName="text1" presStyleCnt="0"/>
      <dgm:spPr/>
    </dgm:pt>
    <dgm:pt modelId="{43845499-F694-41CC-8045-3CDD8A2C7E6F}" type="pres">
      <dgm:prSet presAssocID="{711A9701-68DA-41CB-9E68-44345A2FB0B9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0A1F7-624F-431E-93C7-8E825B3DF520}" type="pres">
      <dgm:prSet presAssocID="{711A9701-68DA-41CB-9E68-44345A2FB0B9}" presName="textaccent1" presStyleCnt="0"/>
      <dgm:spPr/>
    </dgm:pt>
    <dgm:pt modelId="{7C3A7727-2D5F-4ED2-9D50-54A7F85ADB01}" type="pres">
      <dgm:prSet presAssocID="{711A9701-68DA-41CB-9E68-44345A2FB0B9}" presName="accentRepeatNode" presStyleLbl="solidAlignAcc1" presStyleIdx="0" presStyleCnt="6"/>
      <dgm:spPr/>
    </dgm:pt>
    <dgm:pt modelId="{06BBC98C-AABE-4651-A2D5-116F0322F4CD}" type="pres">
      <dgm:prSet presAssocID="{1DC046D9-FBDB-4B27-B16B-92476490164C}" presName="image1" presStyleCnt="0"/>
      <dgm:spPr/>
    </dgm:pt>
    <dgm:pt modelId="{BF4B84C5-C1BF-4AED-9772-DE280C658B7C}" type="pres">
      <dgm:prSet presAssocID="{1DC046D9-FBDB-4B27-B16B-92476490164C}" presName="imageRepeatNode" presStyleLbl="alignAcc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EF835AB-4058-439D-8EE2-9C221B26251E}" type="pres">
      <dgm:prSet presAssocID="{1DC046D9-FBDB-4B27-B16B-92476490164C}" presName="imageaccent1" presStyleCnt="0"/>
      <dgm:spPr/>
    </dgm:pt>
    <dgm:pt modelId="{8DB186EB-3E17-4D3C-8B2B-A3EC537E5C50}" type="pres">
      <dgm:prSet presAssocID="{1DC046D9-FBDB-4B27-B16B-92476490164C}" presName="accentRepeatNode" presStyleLbl="solidAlignAcc1" presStyleIdx="1" presStyleCnt="6"/>
      <dgm:spPr/>
    </dgm:pt>
    <dgm:pt modelId="{40B5E55C-707D-4B5B-ABF6-FCA210FE449F}" type="pres">
      <dgm:prSet presAssocID="{7CE7852C-9974-43C5-B43F-AFF87DBDD94C}" presName="text2" presStyleCnt="0"/>
      <dgm:spPr/>
    </dgm:pt>
    <dgm:pt modelId="{0C58A464-BCCE-4481-BC8E-8D5BF85ABD94}" type="pres">
      <dgm:prSet presAssocID="{7CE7852C-9974-43C5-B43F-AFF87DBDD94C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72A8B1-1ECA-416F-9BAB-1C48DF4B7613}" type="pres">
      <dgm:prSet presAssocID="{7CE7852C-9974-43C5-B43F-AFF87DBDD94C}" presName="textaccent2" presStyleCnt="0"/>
      <dgm:spPr/>
    </dgm:pt>
    <dgm:pt modelId="{8BD0996F-253E-4433-8B8B-0DC21AE62705}" type="pres">
      <dgm:prSet presAssocID="{7CE7852C-9974-43C5-B43F-AFF87DBDD94C}" presName="accentRepeatNode" presStyleLbl="solidAlignAcc1" presStyleIdx="2" presStyleCnt="6"/>
      <dgm:spPr/>
    </dgm:pt>
    <dgm:pt modelId="{2F0E340A-6982-48C6-96D8-7E174688F499}" type="pres">
      <dgm:prSet presAssocID="{0A9766E8-F284-489F-AFF2-1120D714851B}" presName="image2" presStyleCnt="0"/>
      <dgm:spPr/>
    </dgm:pt>
    <dgm:pt modelId="{C02BF67A-392D-4C9F-8966-2F38EC79E959}" type="pres">
      <dgm:prSet presAssocID="{0A9766E8-F284-489F-AFF2-1120D714851B}" presName="imageRepeatNode" presStyleLbl="alignAcc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8BBB0FD-4C23-4E23-99CA-BE1503D894A2}" type="pres">
      <dgm:prSet presAssocID="{0A9766E8-F284-489F-AFF2-1120D714851B}" presName="imageaccent2" presStyleCnt="0"/>
      <dgm:spPr/>
    </dgm:pt>
    <dgm:pt modelId="{2B2EEB63-E228-4450-96DE-4FFC41505823}" type="pres">
      <dgm:prSet presAssocID="{0A9766E8-F284-489F-AFF2-1120D714851B}" presName="accentRepeatNode" presStyleLbl="solidAlignAcc1" presStyleIdx="3" presStyleCnt="6"/>
      <dgm:spPr/>
    </dgm:pt>
    <dgm:pt modelId="{85038968-7CAE-40A1-BB2F-A581ACBA72C5}" type="pres">
      <dgm:prSet presAssocID="{970450C4-49AC-454A-9130-786E58DAF2E4}" presName="text3" presStyleCnt="0"/>
      <dgm:spPr/>
    </dgm:pt>
    <dgm:pt modelId="{D998D0E0-56E4-4497-A387-665097B24957}" type="pres">
      <dgm:prSet presAssocID="{970450C4-49AC-454A-9130-786E58DAF2E4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544D9E-FAC8-41E9-967C-752171F29F97}" type="pres">
      <dgm:prSet presAssocID="{970450C4-49AC-454A-9130-786E58DAF2E4}" presName="textaccent3" presStyleCnt="0"/>
      <dgm:spPr/>
    </dgm:pt>
    <dgm:pt modelId="{86FF6180-76FE-4DDD-9635-7DBB02D9C2F9}" type="pres">
      <dgm:prSet presAssocID="{970450C4-49AC-454A-9130-786E58DAF2E4}" presName="accentRepeatNode" presStyleLbl="solidAlignAcc1" presStyleIdx="4" presStyleCnt="6"/>
      <dgm:spPr/>
    </dgm:pt>
    <dgm:pt modelId="{793D1321-D0EC-4FD6-9300-0C76A711F562}" type="pres">
      <dgm:prSet presAssocID="{7465D069-247D-4052-9F78-BE704E84FFDB}" presName="image3" presStyleCnt="0"/>
      <dgm:spPr/>
    </dgm:pt>
    <dgm:pt modelId="{B5956ABE-9EF1-4324-AD10-E55655C3DAC4}" type="pres">
      <dgm:prSet presAssocID="{7465D069-247D-4052-9F78-BE704E84FFDB}" presName="imageRepeatNode" presStyleLbl="alignAcc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A7023-397E-4D58-B328-48BF1CCE9FC8}" type="pres">
      <dgm:prSet presAssocID="{7465D069-247D-4052-9F78-BE704E84FFDB}" presName="imageaccent3" presStyleCnt="0"/>
      <dgm:spPr/>
    </dgm:pt>
    <dgm:pt modelId="{C9EB82F6-32B4-49D2-9DE2-3E1AC4C7BAAB}" type="pres">
      <dgm:prSet presAssocID="{7465D069-247D-4052-9F78-BE704E84FFDB}" presName="accentRepeatNode" presStyleLbl="solidAlignAcc1" presStyleIdx="5" presStyleCnt="6"/>
      <dgm:spPr/>
    </dgm:pt>
  </dgm:ptLst>
  <dgm:cxnLst>
    <dgm:cxn modelId="{AEA885B4-5F6C-42EC-9F67-EDF2BE78D7D1}" srcId="{4383969D-0E3E-4169-A5DA-71BD994F338B}" destId="{970450C4-49AC-454A-9130-786E58DAF2E4}" srcOrd="2" destOrd="0" parTransId="{39E734FD-74F5-4425-B97E-A1C2CAEC8ED5}" sibTransId="{7465D069-247D-4052-9F78-BE704E84FFDB}"/>
    <dgm:cxn modelId="{3C9D2ABB-25CA-4728-9F1E-7158D3EF7AD5}" type="presOf" srcId="{4383969D-0E3E-4169-A5DA-71BD994F338B}" destId="{AEC93639-60C0-4A99-AE01-A32B73E5F8A0}" srcOrd="0" destOrd="0" presId="urn:microsoft.com/office/officeart/2008/layout/HexagonCluster"/>
    <dgm:cxn modelId="{98240751-8D67-467B-8924-4B4F2891AA68}" srcId="{4383969D-0E3E-4169-A5DA-71BD994F338B}" destId="{711A9701-68DA-41CB-9E68-44345A2FB0B9}" srcOrd="0" destOrd="0" parTransId="{6507CB40-9A77-4FC9-BCF6-50DC87E195B9}" sibTransId="{1DC046D9-FBDB-4B27-B16B-92476490164C}"/>
    <dgm:cxn modelId="{D379502D-A0A4-498C-BFE6-79F3C8E15178}" type="presOf" srcId="{7CE7852C-9974-43C5-B43F-AFF87DBDD94C}" destId="{0C58A464-BCCE-4481-BC8E-8D5BF85ABD94}" srcOrd="0" destOrd="0" presId="urn:microsoft.com/office/officeart/2008/layout/HexagonCluster"/>
    <dgm:cxn modelId="{BC5A28F0-587A-4A9B-AAAC-24622B5F5435}" srcId="{4383969D-0E3E-4169-A5DA-71BD994F338B}" destId="{7CE7852C-9974-43C5-B43F-AFF87DBDD94C}" srcOrd="1" destOrd="0" parTransId="{5D52CDCE-7EFC-4CE5-9963-B1BB25E0FA3D}" sibTransId="{0A9766E8-F284-489F-AFF2-1120D714851B}"/>
    <dgm:cxn modelId="{931632A7-BEC5-4202-87F7-396F7EC6B63E}" type="presOf" srcId="{711A9701-68DA-41CB-9E68-44345A2FB0B9}" destId="{43845499-F694-41CC-8045-3CDD8A2C7E6F}" srcOrd="0" destOrd="0" presId="urn:microsoft.com/office/officeart/2008/layout/HexagonCluster"/>
    <dgm:cxn modelId="{9704DE3E-8209-409A-965D-CA7A5CEFC7E5}" type="presOf" srcId="{970450C4-49AC-454A-9130-786E58DAF2E4}" destId="{D998D0E0-56E4-4497-A387-665097B24957}" srcOrd="0" destOrd="0" presId="urn:microsoft.com/office/officeart/2008/layout/HexagonCluster"/>
    <dgm:cxn modelId="{40A48E27-7E6A-489E-95AA-E500D9E6B4AC}" type="presOf" srcId="{1DC046D9-FBDB-4B27-B16B-92476490164C}" destId="{BF4B84C5-C1BF-4AED-9772-DE280C658B7C}" srcOrd="0" destOrd="0" presId="urn:microsoft.com/office/officeart/2008/layout/HexagonCluster"/>
    <dgm:cxn modelId="{DEA73AAA-F843-491A-9642-90E049CE7266}" type="presOf" srcId="{7465D069-247D-4052-9F78-BE704E84FFDB}" destId="{B5956ABE-9EF1-4324-AD10-E55655C3DAC4}" srcOrd="0" destOrd="0" presId="urn:microsoft.com/office/officeart/2008/layout/HexagonCluster"/>
    <dgm:cxn modelId="{F8F383E8-C100-4980-94C1-6142F84CA6E6}" type="presOf" srcId="{0A9766E8-F284-489F-AFF2-1120D714851B}" destId="{C02BF67A-392D-4C9F-8966-2F38EC79E959}" srcOrd="0" destOrd="0" presId="urn:microsoft.com/office/officeart/2008/layout/HexagonCluster"/>
    <dgm:cxn modelId="{9DF9C947-A9B0-44B5-8A4E-C992985BF99A}" type="presParOf" srcId="{AEC93639-60C0-4A99-AE01-A32B73E5F8A0}" destId="{4AEF4FE0-86CE-42FE-81F8-82C5608FA891}" srcOrd="0" destOrd="0" presId="urn:microsoft.com/office/officeart/2008/layout/HexagonCluster"/>
    <dgm:cxn modelId="{7581D4A5-2DC5-4E0E-8A38-10F3C5F6142F}" type="presParOf" srcId="{4AEF4FE0-86CE-42FE-81F8-82C5608FA891}" destId="{43845499-F694-41CC-8045-3CDD8A2C7E6F}" srcOrd="0" destOrd="0" presId="urn:microsoft.com/office/officeart/2008/layout/HexagonCluster"/>
    <dgm:cxn modelId="{5C1D3D0B-40EA-4746-81C6-031F535C3480}" type="presParOf" srcId="{AEC93639-60C0-4A99-AE01-A32B73E5F8A0}" destId="{4550A1F7-624F-431E-93C7-8E825B3DF520}" srcOrd="1" destOrd="0" presId="urn:microsoft.com/office/officeart/2008/layout/HexagonCluster"/>
    <dgm:cxn modelId="{F6001789-3864-4F8A-AFE1-13EEE82A643F}" type="presParOf" srcId="{4550A1F7-624F-431E-93C7-8E825B3DF520}" destId="{7C3A7727-2D5F-4ED2-9D50-54A7F85ADB01}" srcOrd="0" destOrd="0" presId="urn:microsoft.com/office/officeart/2008/layout/HexagonCluster"/>
    <dgm:cxn modelId="{E9C12813-FC4D-4DF4-8B0A-5734AAFED202}" type="presParOf" srcId="{AEC93639-60C0-4A99-AE01-A32B73E5F8A0}" destId="{06BBC98C-AABE-4651-A2D5-116F0322F4CD}" srcOrd="2" destOrd="0" presId="urn:microsoft.com/office/officeart/2008/layout/HexagonCluster"/>
    <dgm:cxn modelId="{EA332D32-A9D9-4C97-A153-CCAA7F427B67}" type="presParOf" srcId="{06BBC98C-AABE-4651-A2D5-116F0322F4CD}" destId="{BF4B84C5-C1BF-4AED-9772-DE280C658B7C}" srcOrd="0" destOrd="0" presId="urn:microsoft.com/office/officeart/2008/layout/HexagonCluster"/>
    <dgm:cxn modelId="{B6CEC497-AF81-4F76-A876-83B5F48ADD75}" type="presParOf" srcId="{AEC93639-60C0-4A99-AE01-A32B73E5F8A0}" destId="{6EF835AB-4058-439D-8EE2-9C221B26251E}" srcOrd="3" destOrd="0" presId="urn:microsoft.com/office/officeart/2008/layout/HexagonCluster"/>
    <dgm:cxn modelId="{8A6CAC56-E4A2-446A-8DBD-6A002C049233}" type="presParOf" srcId="{6EF835AB-4058-439D-8EE2-9C221B26251E}" destId="{8DB186EB-3E17-4D3C-8B2B-A3EC537E5C50}" srcOrd="0" destOrd="0" presId="urn:microsoft.com/office/officeart/2008/layout/HexagonCluster"/>
    <dgm:cxn modelId="{0664785C-5987-4693-9314-6857A93EE115}" type="presParOf" srcId="{AEC93639-60C0-4A99-AE01-A32B73E5F8A0}" destId="{40B5E55C-707D-4B5B-ABF6-FCA210FE449F}" srcOrd="4" destOrd="0" presId="urn:microsoft.com/office/officeart/2008/layout/HexagonCluster"/>
    <dgm:cxn modelId="{5E031FBC-648A-4C1B-A540-1B0752B4ABD5}" type="presParOf" srcId="{40B5E55C-707D-4B5B-ABF6-FCA210FE449F}" destId="{0C58A464-BCCE-4481-BC8E-8D5BF85ABD94}" srcOrd="0" destOrd="0" presId="urn:microsoft.com/office/officeart/2008/layout/HexagonCluster"/>
    <dgm:cxn modelId="{CF93C883-90A2-4A78-B74E-B1184F2E9F9D}" type="presParOf" srcId="{AEC93639-60C0-4A99-AE01-A32B73E5F8A0}" destId="{C272A8B1-1ECA-416F-9BAB-1C48DF4B7613}" srcOrd="5" destOrd="0" presId="urn:microsoft.com/office/officeart/2008/layout/HexagonCluster"/>
    <dgm:cxn modelId="{C82C3021-7E30-4871-8420-3BC4A55E9843}" type="presParOf" srcId="{C272A8B1-1ECA-416F-9BAB-1C48DF4B7613}" destId="{8BD0996F-253E-4433-8B8B-0DC21AE62705}" srcOrd="0" destOrd="0" presId="urn:microsoft.com/office/officeart/2008/layout/HexagonCluster"/>
    <dgm:cxn modelId="{653769FD-5E94-41E5-9CF3-F4057C788135}" type="presParOf" srcId="{AEC93639-60C0-4A99-AE01-A32B73E5F8A0}" destId="{2F0E340A-6982-48C6-96D8-7E174688F499}" srcOrd="6" destOrd="0" presId="urn:microsoft.com/office/officeart/2008/layout/HexagonCluster"/>
    <dgm:cxn modelId="{8A2CC168-E58C-4E01-8EB3-E3FB89248846}" type="presParOf" srcId="{2F0E340A-6982-48C6-96D8-7E174688F499}" destId="{C02BF67A-392D-4C9F-8966-2F38EC79E959}" srcOrd="0" destOrd="0" presId="urn:microsoft.com/office/officeart/2008/layout/HexagonCluster"/>
    <dgm:cxn modelId="{68EACE89-49F1-4BFD-9E03-115A59504F1D}" type="presParOf" srcId="{AEC93639-60C0-4A99-AE01-A32B73E5F8A0}" destId="{78BBB0FD-4C23-4E23-99CA-BE1503D894A2}" srcOrd="7" destOrd="0" presId="urn:microsoft.com/office/officeart/2008/layout/HexagonCluster"/>
    <dgm:cxn modelId="{2BDC7180-BF49-41B6-A78D-3FEC417145E4}" type="presParOf" srcId="{78BBB0FD-4C23-4E23-99CA-BE1503D894A2}" destId="{2B2EEB63-E228-4450-96DE-4FFC41505823}" srcOrd="0" destOrd="0" presId="urn:microsoft.com/office/officeart/2008/layout/HexagonCluster"/>
    <dgm:cxn modelId="{9BE2C536-26FB-4899-A64D-760D2E692ECD}" type="presParOf" srcId="{AEC93639-60C0-4A99-AE01-A32B73E5F8A0}" destId="{85038968-7CAE-40A1-BB2F-A581ACBA72C5}" srcOrd="8" destOrd="0" presId="urn:microsoft.com/office/officeart/2008/layout/HexagonCluster"/>
    <dgm:cxn modelId="{1F2371EA-B518-49BE-9755-4A5F0F0E4765}" type="presParOf" srcId="{85038968-7CAE-40A1-BB2F-A581ACBA72C5}" destId="{D998D0E0-56E4-4497-A387-665097B24957}" srcOrd="0" destOrd="0" presId="urn:microsoft.com/office/officeart/2008/layout/HexagonCluster"/>
    <dgm:cxn modelId="{059F29D2-D0C9-485F-84C7-629E5DACCBE6}" type="presParOf" srcId="{AEC93639-60C0-4A99-AE01-A32B73E5F8A0}" destId="{08544D9E-FAC8-41E9-967C-752171F29F97}" srcOrd="9" destOrd="0" presId="urn:microsoft.com/office/officeart/2008/layout/HexagonCluster"/>
    <dgm:cxn modelId="{BBED12D6-9FA6-4EF0-AAB5-39BB3E1B776A}" type="presParOf" srcId="{08544D9E-FAC8-41E9-967C-752171F29F97}" destId="{86FF6180-76FE-4DDD-9635-7DBB02D9C2F9}" srcOrd="0" destOrd="0" presId="urn:microsoft.com/office/officeart/2008/layout/HexagonCluster"/>
    <dgm:cxn modelId="{CE248572-31FE-4887-8805-489CA6F4DEDF}" type="presParOf" srcId="{AEC93639-60C0-4A99-AE01-A32B73E5F8A0}" destId="{793D1321-D0EC-4FD6-9300-0C76A711F562}" srcOrd="10" destOrd="0" presId="urn:microsoft.com/office/officeart/2008/layout/HexagonCluster"/>
    <dgm:cxn modelId="{AE5A5D51-2767-4C93-89D5-D5A8EBF6CC8F}" type="presParOf" srcId="{793D1321-D0EC-4FD6-9300-0C76A711F562}" destId="{B5956ABE-9EF1-4324-AD10-E55655C3DAC4}" srcOrd="0" destOrd="0" presId="urn:microsoft.com/office/officeart/2008/layout/HexagonCluster"/>
    <dgm:cxn modelId="{F6CB5B63-2D3B-4825-9D67-3102D8100C26}" type="presParOf" srcId="{AEC93639-60C0-4A99-AE01-A32B73E5F8A0}" destId="{9D0A7023-397E-4D58-B328-48BF1CCE9FC8}" srcOrd="11" destOrd="0" presId="urn:microsoft.com/office/officeart/2008/layout/HexagonCluster"/>
    <dgm:cxn modelId="{BCB370B1-3B6A-4D70-9FAD-9B93F397AAC1}" type="presParOf" srcId="{9D0A7023-397E-4D58-B328-48BF1CCE9FC8}" destId="{C9EB82F6-32B4-49D2-9DE2-3E1AC4C7BAA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45499-F694-41CC-8045-3CDD8A2C7E6F}">
      <dsp:nvSpPr>
        <dsp:cNvPr id="0" name=""/>
        <dsp:cNvSpPr/>
      </dsp:nvSpPr>
      <dsp:spPr>
        <a:xfrm>
          <a:off x="2163849" y="4078792"/>
          <a:ext cx="2531397" cy="2182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mtClean="0"/>
            <a:t>tLibrarian</a:t>
          </a:r>
          <a:endParaRPr lang="ko-KR" altLang="en-US" sz="2400" kern="1200"/>
        </a:p>
      </dsp:txBody>
      <dsp:txXfrm>
        <a:off x="2556674" y="4417476"/>
        <a:ext cx="1745747" cy="1505138"/>
      </dsp:txXfrm>
    </dsp:sp>
    <dsp:sp modelId="{7C3A7727-2D5F-4ED2-9D50-54A7F85ADB01}">
      <dsp:nvSpPr>
        <dsp:cNvPr id="0" name=""/>
        <dsp:cNvSpPr/>
      </dsp:nvSpPr>
      <dsp:spPr>
        <a:xfrm>
          <a:off x="2229611" y="5042324"/>
          <a:ext cx="296380" cy="25544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B84C5-C1BF-4AED-9772-DE280C658B7C}">
      <dsp:nvSpPr>
        <dsp:cNvPr id="0" name=""/>
        <dsp:cNvSpPr/>
      </dsp:nvSpPr>
      <dsp:spPr>
        <a:xfrm>
          <a:off x="0" y="2906524"/>
          <a:ext cx="2531397" cy="218250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186EB-3E17-4D3C-8B2B-A3EC537E5C50}">
      <dsp:nvSpPr>
        <dsp:cNvPr id="0" name=""/>
        <dsp:cNvSpPr/>
      </dsp:nvSpPr>
      <dsp:spPr>
        <a:xfrm>
          <a:off x="1723332" y="4800720"/>
          <a:ext cx="296380" cy="25544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8A464-BCCE-4481-BC8E-8D5BF85ABD94}">
      <dsp:nvSpPr>
        <dsp:cNvPr id="0" name=""/>
        <dsp:cNvSpPr/>
      </dsp:nvSpPr>
      <dsp:spPr>
        <a:xfrm>
          <a:off x="4320491" y="2880576"/>
          <a:ext cx="2531397" cy="2182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mtClean="0"/>
            <a:t>tFileDOG</a:t>
          </a:r>
          <a:endParaRPr lang="ko-KR" altLang="en-US" sz="2400" kern="1200"/>
        </a:p>
      </dsp:txBody>
      <dsp:txXfrm>
        <a:off x="4713316" y="3219260"/>
        <a:ext cx="1745747" cy="1505138"/>
      </dsp:txXfrm>
    </dsp:sp>
    <dsp:sp modelId="{8BD0996F-253E-4433-8B8B-0DC21AE62705}">
      <dsp:nvSpPr>
        <dsp:cNvPr id="0" name=""/>
        <dsp:cNvSpPr/>
      </dsp:nvSpPr>
      <dsp:spPr>
        <a:xfrm>
          <a:off x="6051030" y="4772466"/>
          <a:ext cx="296380" cy="25544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BF67A-392D-4C9F-8966-2F38EC79E959}">
      <dsp:nvSpPr>
        <dsp:cNvPr id="0" name=""/>
        <dsp:cNvSpPr/>
      </dsp:nvSpPr>
      <dsp:spPr>
        <a:xfrm>
          <a:off x="6477134" y="4078792"/>
          <a:ext cx="2531397" cy="218250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EEB63-E228-4450-96DE-4FFC41505823}">
      <dsp:nvSpPr>
        <dsp:cNvPr id="0" name=""/>
        <dsp:cNvSpPr/>
      </dsp:nvSpPr>
      <dsp:spPr>
        <a:xfrm>
          <a:off x="6542896" y="5042324"/>
          <a:ext cx="296380" cy="25544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8D0E0-56E4-4497-A387-665097B24957}">
      <dsp:nvSpPr>
        <dsp:cNvPr id="0" name=""/>
        <dsp:cNvSpPr/>
      </dsp:nvSpPr>
      <dsp:spPr>
        <a:xfrm>
          <a:off x="2163849" y="1687550"/>
          <a:ext cx="2531397" cy="2182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mtClean="0"/>
            <a:t>tSecretary</a:t>
          </a:r>
          <a:endParaRPr lang="ko-KR" altLang="en-US" sz="2400" kern="1200"/>
        </a:p>
      </dsp:txBody>
      <dsp:txXfrm>
        <a:off x="2556674" y="2026234"/>
        <a:ext cx="1745747" cy="1505138"/>
      </dsp:txXfrm>
    </dsp:sp>
    <dsp:sp modelId="{86FF6180-76FE-4DDD-9635-7DBB02D9C2F9}">
      <dsp:nvSpPr>
        <dsp:cNvPr id="0" name=""/>
        <dsp:cNvSpPr/>
      </dsp:nvSpPr>
      <dsp:spPr>
        <a:xfrm>
          <a:off x="3879974" y="1734832"/>
          <a:ext cx="296380" cy="25544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56ABE-9EF1-4324-AD10-E55655C3DAC4}">
      <dsp:nvSpPr>
        <dsp:cNvPr id="0" name=""/>
        <dsp:cNvSpPr/>
      </dsp:nvSpPr>
      <dsp:spPr>
        <a:xfrm>
          <a:off x="4320491" y="495100"/>
          <a:ext cx="2531397" cy="218250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B82F6-32B4-49D2-9DE2-3E1AC4C7BAAB}">
      <dsp:nvSpPr>
        <dsp:cNvPr id="0" name=""/>
        <dsp:cNvSpPr/>
      </dsp:nvSpPr>
      <dsp:spPr>
        <a:xfrm>
          <a:off x="4395262" y="1453442"/>
          <a:ext cx="296380" cy="25544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93EE67A-CD24-4652-A6C2-A0EDE685D1D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0717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91678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06" y="4745759"/>
            <a:ext cx="7772400" cy="1470025"/>
          </a:xfr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524" y="5809759"/>
            <a:ext cx="5140712" cy="42002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9445BA-950C-4DA7-AF9B-364AE0DC56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53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ED3DE-7098-4D40-8098-FED8D619C6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106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7AF0D-CB87-4B13-8595-6D37D0D675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1858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8F872-5E4B-4570-86A9-F6BE0A7EB0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264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A6169-DE21-410C-A9EA-413C6643AA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471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291AD-E3B2-49D3-9900-8C1381A536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849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CBF34-09E2-4F1F-8AF9-3BECAA7CCF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314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3CEA7-16F3-4AF2-898F-9A6C18EC70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0736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C3704-EEF2-49B0-917D-A926401E9A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875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1445525"/>
            <a:ext cx="8229600" cy="1143000"/>
          </a:xfrm>
        </p:spPr>
        <p:txBody>
          <a:bodyPr/>
          <a:lstStyle>
            <a:lvl1pPr>
              <a:defRPr sz="3600" b="1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7104"/>
            <a:ext cx="8229600" cy="2457412"/>
          </a:xfrm>
        </p:spPr>
        <p:txBody>
          <a:bodyPr/>
          <a:lstStyle>
            <a:lvl1pPr algn="ctr"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6FB6D-2575-4BBC-99A9-17F787B499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54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1445525"/>
            <a:ext cx="8229600" cy="1143000"/>
          </a:xfrm>
        </p:spPr>
        <p:txBody>
          <a:bodyPr/>
          <a:lstStyle>
            <a:lvl1pPr>
              <a:defRPr sz="3600" b="1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7104"/>
            <a:ext cx="8229600" cy="2457412"/>
          </a:xfrm>
        </p:spPr>
        <p:txBody>
          <a:bodyPr/>
          <a:lstStyle>
            <a:lvl1pPr algn="ctr"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DA571-7335-453E-8345-6F39F2D7EB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130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1501280"/>
            <a:ext cx="8229600" cy="1143000"/>
          </a:xfrm>
        </p:spPr>
        <p:txBody>
          <a:bodyPr/>
          <a:lstStyle>
            <a:lvl1pPr>
              <a:defRPr sz="3600" b="1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8889B-FFFC-45DF-89BD-6C6F12376B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19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G_927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62238"/>
            <a:ext cx="2916238" cy="36290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1501280"/>
            <a:ext cx="8229600" cy="1143000"/>
          </a:xfrm>
        </p:spPr>
        <p:txBody>
          <a:bodyPr/>
          <a:lstStyle>
            <a:lvl1pPr>
              <a:defRPr sz="3600" b="1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8351" y="2654010"/>
            <a:ext cx="8229600" cy="2457412"/>
          </a:xfrm>
        </p:spPr>
        <p:txBody>
          <a:bodyPr/>
          <a:lstStyle>
            <a:lvl1pPr algn="r"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8F8F33-037C-4DFE-94A9-718BC444F6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513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91678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00" y="397298"/>
            <a:ext cx="8229600" cy="11430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951"/>
            <a:ext cx="8229600" cy="428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280BA8-0B56-4FA1-B4FA-98FCD07090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106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CA71-B8E2-4E39-86BF-736E9B8117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57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360B-1895-423A-A5A2-0D5A2A444F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45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E6BD-DB90-4472-8A41-05EC1A411D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29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91678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BADD335-2DE4-4DE1-BB11-3D3740696A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8" r:id="rId2"/>
    <p:sldLayoutId id="2147483729" r:id="rId3"/>
    <p:sldLayoutId id="2147483730" r:id="rId4"/>
    <p:sldLayoutId id="2147483743" r:id="rId5"/>
    <p:sldLayoutId id="2147483744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z="4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gcLibrarian</a:t>
            </a: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2012156" y="6090554"/>
            <a:ext cx="5141913" cy="419100"/>
          </a:xfrm>
        </p:spPr>
        <p:txBody>
          <a:bodyPr/>
          <a:lstStyle/>
          <a:p>
            <a:r>
              <a:rPr lang="en-GB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Hyoseung Robinus Baskerville Kang</a:t>
            </a:r>
          </a:p>
          <a:p>
            <a:r>
              <a:rPr lang="en-GB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24. </a:t>
            </a:r>
            <a:r>
              <a:rPr lang="en-US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May. </a:t>
            </a:r>
            <a:r>
              <a:rPr lang="en-GB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3493"/>
            <a:ext cx="9144000" cy="5216813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&lt;challenges,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디자인 핵심요소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</a:t>
            </a:r>
          </a:p>
          <a:p>
            <a:pPr>
              <a:lnSpc>
                <a:spcPct val="125000"/>
              </a:lnSpc>
            </a:pPr>
            <a:endParaRPr lang="en-US" altLang="ko-KR" sz="136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&lt;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challenge.01&gt;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C:\``gcLibrary\``slnDLL\gcGENERIC\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+ 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Debug\gcGENERICd.dll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C:\``gcLibrary\``slnDLL\gcGENERIC\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+ 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Debug\gcGENERICd.lib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C:\``gcLibrary\``slnDLL\gcGENERIC\gcGENERIC\	+ gcGENERIC.cpp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C:\``gcLibrary\``slnDLL\gcGENERIC\gcGENERIC\	+ gcGENERIC.hpp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C:\``gcLibrary\``include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\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+ 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Debug\gcGENERICd.dll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C:\``gcLibrary\``include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\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+ 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Debug\gcGENERICd.lib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C:\``gcLibrary\``include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\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+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gcGENERIC.cpp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C:\``gcLibrary\``include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\	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+ gcGENERIC.hpp</a:t>
            </a:r>
          </a:p>
          <a:p>
            <a:pPr>
              <a:lnSpc>
                <a:spcPct val="125000"/>
              </a:lnSpc>
            </a:pPr>
            <a:endParaRPr lang="en-US" altLang="ko-KR" sz="136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위와 같이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Export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Import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양 측에서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공용으로 이용 가능한 경로명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존재한다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//Common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Common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추출하고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양 측에 결합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하는 방식으로 경로를 조합한다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속도가 그리 중요하지 않은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reload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액션에서는 주로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stl container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경로의 조합이 완료된 상태에서는 다차원 포인터와 동적 할당을 이용해 스레드 클러스터에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전달한다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sz="136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2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2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2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2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3493"/>
            <a:ext cx="9144000" cy="5244641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challenge.02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</a:t>
            </a:r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ReadDirectoryChangesW() WinAPI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synchronous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형태로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call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했을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때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대상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폴더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내부에서</a:t>
            </a: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변화가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감지되지 않는 경우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기본적으로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return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하지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않는다</a:t>
            </a:r>
            <a:r>
              <a:rPr lang="en-US" altLang="ko-KR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Windows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File System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버퍼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공간을</a:t>
            </a: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제공하고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함수를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call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스레드는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무한정 대기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상태에 빠진다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경우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전역 변수의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변화나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이벤트</a:t>
            </a: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set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등의 방법으로 해당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스레드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tFileDOG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정상 종료 시킬 방법이 없게 되고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따라서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이대로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mother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process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종료하면 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메모리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누수가 발생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 시스템을 감시하는 프로그램들은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감시하는 스케일에 따라 디자인 전략이 매우 다양하다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endParaRPr lang="ko-KR" altLang="en-US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여기서는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asynchronous call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하지 않고도 손 쉽게 문제를 해결 할 수 있는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trick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고안했다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나머지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개의 스레드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tLibrarian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tSecretary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단지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공용접근변수의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false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의해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스레드를</a:t>
            </a: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정상적으로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리턴하게 된다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따라서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스레드가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공유하는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하나의 공통된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감시 폴더에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어떤 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파일을</a:t>
            </a:r>
            <a:endParaRPr lang="en-US" altLang="ko-KR" sz="1320" smtClean="0">
              <a:solidFill>
                <a:srgbClr val="FFC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임시로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생성하면서 종료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하면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tFileDOG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폴더의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변화를 감지해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ReadDirectoryChangesW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</a:t>
            </a: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리턴한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약속된 파일을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찾음으로써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자신이 리턴해야할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것을 알게 된다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runtime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개수가 임의로 결정되는 스레드를 관리하기 위해 여러 방법이 있겠으나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여기서는</a:t>
            </a:r>
          </a:p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AfxBeginThread() API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리턴하는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thread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주소 포인터를 이용했다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mother process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</a:t>
            </a:r>
          </a:p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종료 시점에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SafeExit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기능의 함수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호출하며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함수는 생성된 스레드들의 주소 포인터를</a:t>
            </a:r>
          </a:p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전부 합산해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되기까지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delay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루프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돈다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달리 표현하면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 스레드는 리턴 직전에 자신을</a:t>
            </a:r>
          </a:p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가리키는 주소를 전부 다시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NULL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초기화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7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3493"/>
            <a:ext cx="9144000" cy="5211042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&lt;challenge.03&gt;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Tray ToolTip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등록과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Balloon Info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백그라운드 프로세스에서 실행되는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유저 어플리케이션에</a:t>
            </a: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대해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몹시 유용하다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만약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Balloon Info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delete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되기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이전에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mother process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종료하는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경우에는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역시</a:t>
            </a: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메모리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누수가 발생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하는데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이를 해결하기 위해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디자인한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TrayCTRL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클래스는 풍선을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설치하면서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stl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container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하고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풍선을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지우면서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pop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하도록 했다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만약 컨테이너의 사이즈가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아닌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경우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6n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scheme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수행되는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스레드들의 </a:t>
            </a:r>
            <a:r>
              <a:rPr lang="en-US" altLang="ko-KR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SafeExit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기능함수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유사하게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delay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루프를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돈다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TrayCTRL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클래스는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MFC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동적멤버로 선언되었으며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SafeExit delay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루프는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객체의 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파괴시점에</a:t>
            </a:r>
            <a:endParaRPr lang="en-US" altLang="ko-KR" sz="1320" smtClean="0">
              <a:solidFill>
                <a:srgbClr val="FFC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호출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되는데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mother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process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종료시점보다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먼저 발생하므로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메모리 누수가 발생하지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않는다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툴팁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메서드 또한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"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gcTrayCTRL_MFC“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명칭으로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wrap_up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하여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디자인했다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95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95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95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3493"/>
            <a:ext cx="9144000" cy="5239896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&lt;Developer's CTQ,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코드를 다시 살펴볼 때를 위해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1.  CgcFileDOG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객체 하나를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"gcFileDog.hpp"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헤더에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static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 선언하고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릴리즈를 완성했다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 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en-US" altLang="ko-KR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CgcFileDOG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이하의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 스레드는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궁극적으로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dll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형태로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EXPORT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가능해야하며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CgcFileDOG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MFC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멤버 형태로 호출되야 한다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2. 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어디까지가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MFC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reload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해야할 부분이고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어디까지가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CgcFileDOG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클래스에서 전달받아</a:t>
            </a:r>
          </a:p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처리해야할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부분인지 다시 검증한다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특히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"gcFileDog.hpp"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얼마만큼이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dll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형태로</a:t>
            </a:r>
          </a:p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일반화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될 수 있는 지를 생각한다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"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gcTrayCTRL_MFC"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디자인하면서 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ATL || MFC )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헤더를 처음으로 흡족하게 정리할 수 있었다</a:t>
            </a: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</a:t>
            </a:r>
            <a:r>
              <a:rPr lang="ko-KR" altLang="en-US" sz="132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범용 </a:t>
            </a:r>
            <a:r>
              <a:rPr lang="ko-KR" altLang="en-US" sz="132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하위모듈인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"gcGENERIC", "gcSTRING",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나아가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"gcDEBUG"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 정도를 우선적으로</a:t>
            </a:r>
          </a:p>
          <a:p>
            <a:pPr>
              <a:lnSpc>
                <a:spcPct val="125000"/>
              </a:lnSpc>
            </a:pP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이식성이 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높게 </a:t>
            </a:r>
            <a:r>
              <a:rPr lang="en-US" altLang="ko-KR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revision</a:t>
            </a:r>
            <a:r>
              <a:rPr lang="ko-KR" altLang="en-US" sz="132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2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2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6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6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6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6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6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7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경로 관리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lum bright="2000"/>
          </a:blip>
          <a:stretch>
            <a:fillRect/>
          </a:stretch>
        </p:blipFill>
        <p:spPr>
          <a:xfrm>
            <a:off x="477059" y="2796107"/>
            <a:ext cx="3503302" cy="350330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HeroicExtremeRigh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grpSp>
        <p:nvGrpSpPr>
          <p:cNvPr id="10" name="그룹 9"/>
          <p:cNvGrpSpPr/>
          <p:nvPr/>
        </p:nvGrpSpPr>
        <p:grpSpPr>
          <a:xfrm>
            <a:off x="2934789" y="3305289"/>
            <a:ext cx="5225142" cy="307777"/>
            <a:chOff x="3370217" y="3409945"/>
            <a:chExt cx="4430537" cy="307777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3370217" y="3579222"/>
              <a:ext cx="2246812" cy="0"/>
            </a:xfrm>
            <a:prstGeom prst="straightConnector1">
              <a:avLst/>
            </a:prstGeom>
            <a:ln>
              <a:headEnd type="diamond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30241" y="3409945"/>
              <a:ext cx="2070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 폴더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34789" y="4208134"/>
            <a:ext cx="5225142" cy="307777"/>
            <a:chOff x="3370217" y="3409945"/>
            <a:chExt cx="4430537" cy="307777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370217" y="3579222"/>
              <a:ext cx="2246812" cy="0"/>
            </a:xfrm>
            <a:prstGeom prst="straightConnector1">
              <a:avLst/>
            </a:prstGeom>
            <a:ln>
              <a:headEnd type="diamond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0241" y="3409945"/>
              <a:ext cx="2070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작업용 폴더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48077" y="3958837"/>
            <a:ext cx="2670000" cy="461665"/>
            <a:chOff x="3370217" y="3422290"/>
            <a:chExt cx="5085808" cy="461665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3370217" y="3553095"/>
              <a:ext cx="2246813" cy="0"/>
            </a:xfrm>
            <a:prstGeom prst="straightConnector1">
              <a:avLst/>
            </a:prstGeom>
            <a:ln>
              <a:headEnd type="diamond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17029" y="3422290"/>
              <a:ext cx="2838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 솔루션</a:t>
              </a:r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048076" y="3679767"/>
            <a:ext cx="3550257" cy="276999"/>
            <a:chOff x="3291839" y="3583969"/>
            <a:chExt cx="3091544" cy="276999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3291839" y="3714774"/>
              <a:ext cx="1027150" cy="0"/>
            </a:xfrm>
            <a:prstGeom prst="straightConnector1">
              <a:avLst/>
            </a:prstGeom>
            <a:ln>
              <a:headEnd type="diamond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18989" y="3583969"/>
              <a:ext cx="2064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.dll | .lib | .cpp | 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.hpp</a:t>
              </a:r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858615" y="3802877"/>
            <a:ext cx="3356958" cy="293423"/>
            <a:chOff x="5787042" y="3707079"/>
            <a:chExt cx="3356958" cy="293423"/>
          </a:xfrm>
        </p:grpSpPr>
        <p:sp>
          <p:nvSpPr>
            <p:cNvPr id="29" name="TextBox 28"/>
            <p:cNvSpPr txBox="1"/>
            <p:nvPr/>
          </p:nvSpPr>
          <p:spPr>
            <a:xfrm>
              <a:off x="7489371" y="3723503"/>
              <a:ext cx="165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커밋 디렉션</a:t>
              </a:r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787042" y="3707079"/>
              <a:ext cx="1702329" cy="279070"/>
              <a:chOff x="5787042" y="3707079"/>
              <a:chExt cx="1702329" cy="279070"/>
            </a:xfrm>
          </p:grpSpPr>
          <p:cxnSp>
            <p:nvCxnSpPr>
              <p:cNvPr id="22" name="꺾인 연결선 21"/>
              <p:cNvCxnSpPr/>
              <p:nvPr/>
            </p:nvCxnSpPr>
            <p:spPr>
              <a:xfrm flipV="1">
                <a:off x="5787042" y="3707079"/>
                <a:ext cx="766523" cy="279070"/>
              </a:xfrm>
              <a:prstGeom prst="bentConnector3">
                <a:avLst>
                  <a:gd name="adj1" fmla="val 129823"/>
                </a:avLst>
              </a:prstGeom>
              <a:ln>
                <a:solidFill>
                  <a:srgbClr val="CC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6792686" y="3847608"/>
                <a:ext cx="696685" cy="0"/>
              </a:xfrm>
              <a:prstGeom prst="line">
                <a:avLst/>
              </a:prstGeom>
              <a:ln>
                <a:solidFill>
                  <a:srgbClr val="CC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564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50637" y="1839322"/>
            <a:ext cx="2045839" cy="2954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공용 라이브러리 폴더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80" y="2669384"/>
            <a:ext cx="4204028" cy="39966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951" y="1526384"/>
            <a:ext cx="8229600" cy="114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Name Convention: </a:t>
            </a:r>
            <a:r>
              <a:rPr lang="en-US" altLang="ko-KR" sz="280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en-US" altLang="ko-KR" sz="140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generic c++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50637" y="2190240"/>
            <a:ext cx="4208151" cy="4475763"/>
            <a:chOff x="250637" y="2247390"/>
            <a:chExt cx="4208151" cy="44757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637" y="2247390"/>
              <a:ext cx="2045839" cy="4475763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003" y="2726534"/>
              <a:ext cx="1708785" cy="2672916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2229394" y="3096469"/>
              <a:ext cx="442232" cy="0"/>
            </a:xfrm>
            <a:prstGeom prst="straightConnector1">
              <a:avLst/>
            </a:prstGeom>
            <a:ln>
              <a:solidFill>
                <a:srgbClr val="CC0000"/>
              </a:solidFill>
              <a:headEnd type="diamond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5007429" y="3225982"/>
            <a:ext cx="3135085" cy="330925"/>
          </a:xfrm>
          <a:prstGeom prst="rect">
            <a:avLst/>
          </a:prstGeom>
          <a:noFill/>
          <a:ln w="19050">
            <a:solidFill>
              <a:srgbClr val="CC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190500"/>
            <a:ext cx="6663343" cy="655796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12" y="190500"/>
            <a:ext cx="2045839" cy="447576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화살표 연결선 5"/>
          <p:cNvCxnSpPr/>
          <p:nvPr/>
        </p:nvCxnSpPr>
        <p:spPr>
          <a:xfrm>
            <a:off x="6370336" y="1048594"/>
            <a:ext cx="442232" cy="0"/>
          </a:xfrm>
          <a:prstGeom prst="straightConnector1">
            <a:avLst/>
          </a:prstGeom>
          <a:ln>
            <a:solidFill>
              <a:srgbClr val="CC0000"/>
            </a:solidFill>
            <a:headEnd type="diamond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370336" y="1820119"/>
            <a:ext cx="442232" cy="0"/>
          </a:xfrm>
          <a:prstGeom prst="straightConnector1">
            <a:avLst/>
          </a:prstGeom>
          <a:ln>
            <a:solidFill>
              <a:srgbClr val="CC0000"/>
            </a:solidFill>
            <a:headEnd type="diamond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370336" y="610444"/>
            <a:ext cx="442232" cy="0"/>
          </a:xfrm>
          <a:prstGeom prst="straightConnector1">
            <a:avLst/>
          </a:prstGeom>
          <a:ln>
            <a:solidFill>
              <a:srgbClr val="CC0000"/>
            </a:solidFill>
            <a:headEnd type="diamond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99561" y="4810125"/>
            <a:ext cx="2197289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기존에는 컴파일이 완료된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.dll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공용라이브러리 폴더로 복사할 때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.bat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이용했다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솔루션마다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.bat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각자 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편집하고 직접 실행해 커밋하는 번거로운 과정을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수행하도록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auto-commit  ||</a:t>
            </a:r>
          </a:p>
          <a:p>
            <a:pPr>
              <a:lnSpc>
                <a:spcPct val="120000"/>
              </a:lnSpc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관리자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8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469839912"/>
              </p:ext>
            </p:extLst>
          </p:nvPr>
        </p:nvGraphicFramePr>
        <p:xfrm>
          <a:off x="50800" y="38101"/>
          <a:ext cx="9008532" cy="675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33349" y="167780"/>
            <a:ext cx="4202151" cy="1143000"/>
          </a:xfrm>
        </p:spPr>
        <p:txBody>
          <a:bodyPr/>
          <a:lstStyle/>
          <a:p>
            <a:r>
              <a:rPr lang="ko-KR" altLang="en-US" sz="2800" smtClean="0">
                <a:solidFill>
                  <a:schemeClr val="tx2">
                    <a:lumMod val="25000"/>
                    <a:lumOff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추상화</a:t>
            </a:r>
            <a:endParaRPr lang="ko-KR" altLang="en-US" sz="2800">
              <a:solidFill>
                <a:schemeClr val="tx2">
                  <a:lumMod val="25000"/>
                  <a:lumOff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6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87354"/>
            <a:ext cx="9144000" cy="5170646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5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symbol, 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통상 명칭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name.01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&gt;&gt;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gcLibrarian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//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프로그램의 통칭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라이브러리 관리자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name.02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&gt;&gt;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rgbClr val="FF99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tFileDOG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//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스레드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.01 per Folder</a:t>
            </a: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name.03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&gt;&gt;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>
                <a:solidFill>
                  <a:srgbClr val="FF99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tLibrarian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//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스레드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.02 per Folder</a:t>
            </a: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name.04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&gt;&gt;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rgbClr val="FF99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tSecretary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//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스레드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.03 per Folder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name.05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&gt;&gt;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CgcLibrarian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//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위 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 스레드 관리자 클래스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name.06			&gt;&gt;	CgcTrayCTRL_MFC	//</a:t>
            </a:r>
            <a:r>
              <a:rPr lang="ko-KR" altLang="en-US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툴팁 관리자 클래스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dll </a:t>
            </a:r>
            <a:r>
              <a:rPr lang="ko-KR" altLang="en-US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로드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endParaRPr lang="en-US" altLang="ko-KR" sz="15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runtime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수정 가능한 정의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def.01 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Name Convention 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&gt;&gt;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“gc”</a:t>
            </a:r>
            <a:endParaRPr lang="en-US" altLang="ko-KR" sz="15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def.02 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Export </a:t>
            </a:r>
            <a:r>
              <a:rPr lang="ko-KR" altLang="en-US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루트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&gt;&gt;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C:\``gcLibrary\``slnDLL\</a:t>
            </a:r>
          </a:p>
          <a:p>
            <a:pPr>
              <a:lnSpc>
                <a:spcPct val="120000"/>
              </a:lnSpc>
            </a:pP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def.03 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Import </a:t>
            </a:r>
            <a:r>
              <a:rPr lang="ko-KR" altLang="en-US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루트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&gt;&gt;</a:t>
            </a:r>
            <a:r>
              <a:rPr lang="en-US" altLang="ko-KR" sz="150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C:\``gcLibrary\``include</a:t>
            </a:r>
            <a:r>
              <a:rPr lang="en-US" altLang="ko-KR" sz="150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\</a:t>
            </a:r>
          </a:p>
          <a:p>
            <a:pPr>
              <a:lnSpc>
                <a:spcPct val="120000"/>
              </a:lnSpc>
            </a:pPr>
            <a:endParaRPr lang="en-US" altLang="ko-KR" sz="5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5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5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5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5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5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5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8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8120"/>
            <a:ext cx="9144000" cy="5179880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abstract functions&gt;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func.01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관리자는 위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수정 가능한 정의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들을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ini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컨벤션으로부터 읽어들여 초기화 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func.02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 초기화 과정에서 관리자는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&lt;def.02&gt;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내부에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gc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컨벤션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갖는 경로를 취득한다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// n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func.03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IDE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빌드하는 과정에서 파일의 수정이 발생하므로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수정을 감지하기 위한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폴더를 추출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       Debug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Release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버전 각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개를 별도 감지해야하므로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gc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컨벤션을 갖는 폴더에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x2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//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x 2</a:t>
            </a:r>
          </a:p>
          <a:p>
            <a:pPr>
              <a:lnSpc>
                <a:spcPct val="125000"/>
              </a:lnSpc>
            </a:pP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        만큼의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감시자가 필요하다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이는 파일을 복사하기 위한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source,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export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경로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sz="136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func.04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파일이 복사 되기 위한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destination,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import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경로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추출한다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func.05 2n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개로 결정되는 하나의 감시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경로 당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스레드를 설치한다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			// 2n x 3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	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(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tFileDOG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해당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폴더의 변화를 계속 감시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하다가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tLibrarian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</a:t>
            </a:r>
          </a:p>
          <a:p>
            <a:pPr>
              <a:lnSpc>
                <a:spcPct val="125000"/>
              </a:lnSpc>
            </a:pP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이벤트를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받아 자신이 누적한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file action stack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제출하고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자신의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스택을 비운 뒤 다시 감시를 시작한다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	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tLibrarian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주기적으로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tFileDOG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에게 보고를 요청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보고된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stack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사이즈가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아니면 이를 전부 개발자에게 출력한다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또한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아닌 경우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tSecretary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에게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누적된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stack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사이즈를 알려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컴파일의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종료 시점을 판단하도록 요청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3493"/>
            <a:ext cx="9144000" cy="5224507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ko-KR" sz="12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3) tSecretary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최근 감지된 폴더의 변화가 멈추어 일정 시간 이상</a:t>
            </a:r>
          </a:p>
          <a:p>
            <a:pPr>
              <a:lnSpc>
                <a:spcPct val="125000"/>
              </a:lnSpc>
            </a:pP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변화가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없으면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IDE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컴파일이 종료된 것으로 판단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시점에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tLibrarian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에게 컴파일의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종료 이벤트를 발생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	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func.06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컴파일의 종료 판정을 통지 받은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tLibrarian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은 자신에게 배정된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Export &gt;&gt; Import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경로 대로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복사를 실시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복사하였음을 개발자에게 출력한다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	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func.07      gcLibrarian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오토 커밋 프로그램은 평소에 항상 백그라운드 프로세스로 동작한다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따라서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Edit Control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출력 문구를 일일히 보는 경우가 없으므로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프로그램에 대한 유저 인터페이스는 작업표시줄 사이드의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트레이 아이콘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sz="136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func.06&gt; 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루틴이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실행되는 동안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트레이 아이콘에서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풍선 툴팁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 개발자에게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사실을 함께 알린다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"balloon tooltip 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info“</a:t>
            </a:r>
          </a:p>
          <a:p>
            <a:pPr>
              <a:lnSpc>
                <a:spcPct val="125000"/>
              </a:lnSpc>
            </a:pPr>
            <a:endParaRPr lang="en-US" altLang="ko-KR" sz="136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wrap_up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특정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Name Convention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갖는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DLL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솔루션의 경로를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runtime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스스로 판단하고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Export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폴더의 변화를 주시하다가 개발자의 컴파일을 감지한다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컴파일이 감지되면</a:t>
            </a:r>
          </a:p>
          <a:p>
            <a:pPr>
              <a:lnSpc>
                <a:spcPct val="125000"/>
              </a:lnSpc>
            </a:pP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{ (d).dll | (d).lib | .cpp | .hpp } 4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파일을 공용라이브러리 폴더로</a:t>
            </a:r>
          </a:p>
          <a:p>
            <a:pPr>
              <a:lnSpc>
                <a:spcPct val="125000"/>
              </a:lnSpc>
            </a:pP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자동 복사한다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"auto commit</a:t>
            </a:r>
            <a:r>
              <a:rPr lang="en-US" altLang="ko-KR" sz="136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.“</a:t>
            </a:r>
          </a:p>
          <a:p>
            <a:pPr>
              <a:lnSpc>
                <a:spcPct val="125000"/>
              </a:lnSpc>
            </a:pPr>
            <a:endParaRPr lang="en-US" altLang="ko-KR" sz="8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3493"/>
            <a:ext cx="9144000" cy="5203348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ko-KR" sz="136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func.08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트레이 아이콘의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left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클릭은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[1]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트레이 아이콘으로 최소화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&lt;-&gt; [2]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 윈도우 표시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가지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draw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상태를 토글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right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클릭은 감시 중인 모든 경로의 전체 복사를</a:t>
            </a:r>
          </a:p>
          <a:p>
            <a:pPr>
              <a:lnSpc>
                <a:spcPct val="125000"/>
              </a:lnSpc>
            </a:pP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명시적으로 수행하는 함수에 대한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call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	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func.09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ini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컨벤션 파일을 수정한 경우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 윈도우의 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reload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버튼에 의해 재초기화가 발생한다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실행 중인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스레드를 종료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Heap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공간을 반납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한 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주어진 정의에 따라 모든 경로를</a:t>
            </a:r>
          </a:p>
          <a:p>
            <a:pPr>
              <a:lnSpc>
                <a:spcPct val="125000"/>
              </a:lnSpc>
            </a:pP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재탐색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하여 감시를 새로이 시작한다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		</a:t>
            </a:r>
          </a:p>
          <a:p>
            <a:pPr>
              <a:lnSpc>
                <a:spcPct val="125000"/>
              </a:lnSpc>
            </a:pP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wrap_up</a:t>
            </a:r>
            <a:r>
              <a:rPr lang="en-US" altLang="ko-KR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관리자는 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시작 프로그램으로 등록되어 </a:t>
            </a:r>
            <a:r>
              <a:rPr lang="en-US" altLang="ko-KR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dll </a:t>
            </a:r>
            <a:r>
              <a:rPr lang="ko-KR" altLang="en-US" sz="1360">
                <a:solidFill>
                  <a:srgbClr val="FFC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업데이트를 백그라운드에서 항상 자동으로 수행</a:t>
            </a:r>
            <a:r>
              <a:rPr lang="ko-KR" altLang="en-US" sz="136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한다</a:t>
            </a:r>
            <a:r>
              <a:rPr lang="en-US" altLang="ko-KR" sz="1360" smtClean="0">
                <a:solidFill>
                  <a:schemeClr val="accent3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sz="136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6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6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6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6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6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36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2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05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4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40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400" smtClean="0">
              <a:solidFill>
                <a:schemeClr val="accent3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6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The Missing Piece">
      <a:dk1>
        <a:srgbClr val="000000"/>
      </a:dk1>
      <a:lt1>
        <a:srgbClr val="1E2128"/>
      </a:lt1>
      <a:dk2>
        <a:srgbClr val="1E2128"/>
      </a:dk2>
      <a:lt2>
        <a:srgbClr val="FFFFFF"/>
      </a:lt2>
      <a:accent1>
        <a:srgbClr val="618BB8"/>
      </a:accent1>
      <a:accent2>
        <a:srgbClr val="1F3145"/>
      </a:accent2>
      <a:accent3>
        <a:srgbClr val="FFFFFF"/>
      </a:accent3>
      <a:accent4>
        <a:srgbClr val="79B2D0"/>
      </a:accent4>
      <a:accent5>
        <a:srgbClr val="2B3036"/>
      </a:accent5>
      <a:accent6>
        <a:srgbClr val="325E89"/>
      </a:accent6>
      <a:hlink>
        <a:srgbClr val="FFFFFF"/>
      </a:hlink>
      <a:folHlink>
        <a:srgbClr val="19304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134</Words>
  <Application>Microsoft Office PowerPoint</Application>
  <PresentationFormat>화면 슬라이드 쇼(4:3)</PresentationFormat>
  <Paragraphs>180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함초롬돋움</vt:lpstr>
      <vt:lpstr>Arial</vt:lpstr>
      <vt:lpstr>Default Design</vt:lpstr>
      <vt:lpstr>gcLibrarian</vt:lpstr>
      <vt:lpstr>라이브러리 경로 관리</vt:lpstr>
      <vt:lpstr>Name Convention: GC    generic c++</vt:lpstr>
      <vt:lpstr>PowerPoint 프레젠테이션</vt:lpstr>
      <vt:lpstr>프로그램 추상화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Piece PowerPoint Template</dc:title>
  <dc:creator>Presentation Magazine</dc:creator>
  <cp:lastModifiedBy>Kang Hyoseung</cp:lastModifiedBy>
  <cp:revision>81</cp:revision>
  <dcterms:created xsi:type="dcterms:W3CDTF">2009-11-03T13:35:13Z</dcterms:created>
  <dcterms:modified xsi:type="dcterms:W3CDTF">2016-05-23T18:30:56Z</dcterms:modified>
</cp:coreProperties>
</file>