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2AC3-592F-4E29-AF51-E91D04497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E5D691-4307-452F-88C7-BF0C665F1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DC326-CEB3-4951-A430-01E864A9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0DA35-FA81-4D93-9079-50BF6951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3D2B0-4932-40DD-AFA4-ED6001F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3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D7FF0-9F6D-4C75-9026-FE56163A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FF4879-F757-4AFC-8411-B083DF29F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C684E-FDAB-4C84-A1E5-8B2AC927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DC983-DB13-4E9A-8900-89AD9572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F9580-E589-4301-BD1F-011AFAA1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6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9427E2-DC85-4282-9AFF-2E211F9E4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72680-D5EF-4902-84F6-AB79D5AEF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3550B-1C63-4119-9C2B-197B52F6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F2CFF-E1F9-4311-A8CB-2EA3FBD9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0EC13-B138-4ADF-9995-48C44CE3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061AD-F0BD-4DE6-9586-DD5DCE66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C1C40-205A-47B6-B7D0-DC9AE96D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642D6-0480-466E-B270-69D14E2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179CE-0CD9-4AA2-9FAB-F1127DF0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674E3-DEAC-421C-AC2F-444D3CB8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0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D797F-EC23-44BC-AAE7-8437D57F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16C8C-F2C1-4E5D-9841-7FF83628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2A9A9-5373-4339-B524-3DF14838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1FEB9-9858-43BB-95D2-6BE47171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A235F-6829-420B-B302-B70C6806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1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DE85A-8FBE-49D7-8EF3-B107A05F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3D870-ED8A-4BB6-8C7F-3A0F18253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2CFD-1F12-4C25-978E-B0467FEA3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B0CD4-7C75-4129-AA03-DF8A2BF9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C2090-D9DD-4951-8CE6-C8983891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BA3D8-1F9B-4FE5-965A-6943A0CA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B95B-CA2B-40FC-93DC-FD491AAF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93393-BB8A-4ACA-A5DD-2FB40102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0B6DF0-3D64-4F18-A336-4602AE246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C2ED38-CDA1-4BBF-B0EB-ADD618B90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1742FA-D310-4B0D-988D-728180DE0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CC920B-68E9-4A23-B9BD-02B05ECF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D2B2D7-C3A6-4406-82F6-32572AEC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86753E-1157-4573-9B82-257231BF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7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9029D-D7AF-4986-9D1B-077EDC8C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D33E4F-C8B9-46F5-9EE4-6CA109BE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E5E9D-2AF2-4855-A32F-5B35995B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2A5BF9-66AC-4574-A0CE-97C3709B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9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8F19CE-5201-43DF-9B02-4A02D39E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30BB4-BE52-4396-9135-F794314D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36399-A1B6-46E9-AAE5-795BFFB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3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A28F6-627B-4BA1-A84D-3162B7DB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922BF-AA78-410F-A066-24368D09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01067-61FD-40E7-AC61-01EA9B7F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77FB1-5676-4835-A920-958900F4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16118-A42F-4D49-BDE4-7E76DC1E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F7F50-2BE3-4957-A429-7071D79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1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130D7-5125-4317-B8A6-FEB798D9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C347C5-6E3E-42B4-90F9-556C3C6E4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5B25A-DB8E-42BA-A52F-C209C690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2319-0320-4F41-850F-FE913E58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65F2D-B3F1-4EEA-976A-96B29C31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0352D-5C5D-4081-AB8E-F6CD3654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7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723DEE-D653-409C-A39B-EF64BEE0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84E42-63C3-433D-8CA9-B210CE27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B7224-D2E0-4A48-BD0A-F24E1F91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C92A-F5BD-4E38-8472-C330791E5541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50ADA-7F58-4CF0-A5BA-3CB5742B8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C502-CF66-40C3-BBDB-07C3E693C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2CF0-4AD3-47C7-BF85-C7BA3255C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3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install-parameter-addr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6B153-69FE-4906-BE2D-9F5D1F66D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GECB-HEX</a:t>
            </a:r>
            <a:r>
              <a:rPr lang="zh-CN" altLang="en-US" dirty="0"/>
              <a:t>文件理解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A006DA-38BF-4208-8A06-2A642B38F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Written by 404 </a:t>
            </a:r>
          </a:p>
          <a:p>
            <a:r>
              <a:rPr lang="en-US" altLang="zh-CN" dirty="0"/>
              <a:t>2022/1/12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6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4ED16-0B33-4822-A784-6AB37516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Hex</a:t>
            </a:r>
            <a:r>
              <a:rPr lang="zh-CN" altLang="en-US" dirty="0"/>
              <a:t>文件格式理解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7ABD2-CADE-4319-A101-B2447BF1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以冒号：开头，前</a:t>
            </a:r>
            <a:r>
              <a:rPr lang="en-US" altLang="zh-CN" dirty="0"/>
              <a:t>8</a:t>
            </a:r>
            <a:r>
              <a:rPr lang="zh-CN" altLang="en-US" dirty="0"/>
              <a:t>个字符大概是内存地址，后面每两个字符是一个字节，一行</a:t>
            </a:r>
            <a:r>
              <a:rPr lang="en-US" altLang="zh-CN" dirty="0"/>
              <a:t>16</a:t>
            </a:r>
            <a:r>
              <a:rPr lang="zh-CN" altLang="en-US" dirty="0"/>
              <a:t>个字节，最后一个字节可能是校验码，全部以</a:t>
            </a:r>
            <a:r>
              <a:rPr lang="en-US" altLang="zh-CN" dirty="0"/>
              <a:t>16</a:t>
            </a:r>
            <a:r>
              <a:rPr lang="zh-CN" altLang="en-US" dirty="0"/>
              <a:t>进制表示。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每个参数用</a:t>
            </a:r>
            <a:r>
              <a:rPr lang="en-US" altLang="zh-CN" dirty="0"/>
              <a:t>16</a:t>
            </a:r>
            <a:r>
              <a:rPr lang="zh-CN" altLang="en-US" dirty="0"/>
              <a:t>进制表示，如果只有一位会在前面增加</a:t>
            </a:r>
            <a:r>
              <a:rPr lang="en-US" altLang="zh-CN" dirty="0"/>
              <a:t>0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21C6D3C-1BFF-422D-8FB0-D8FFBF65A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7" y="3049249"/>
            <a:ext cx="9069066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2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CFFB4-94D3-4864-8447-949F2EA5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C2F12-305A-4016-AFF4-E27B5AF9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地址从</a:t>
            </a:r>
            <a:r>
              <a:rPr lang="en-US" altLang="zh-CN" dirty="0"/>
              <a:t>10018000</a:t>
            </a:r>
            <a:r>
              <a:rPr lang="zh-CN" altLang="en-US" dirty="0"/>
              <a:t>到</a:t>
            </a:r>
            <a:r>
              <a:rPr lang="en-US" altLang="zh-CN" dirty="0"/>
              <a:t>1004AF00</a:t>
            </a:r>
          </a:p>
          <a:p>
            <a:r>
              <a:rPr lang="zh-CN" altLang="en-US" dirty="0"/>
              <a:t>地址和参数对应关系如下：</a:t>
            </a:r>
            <a:r>
              <a:rPr lang="zh-CN" altLang="en-US" dirty="0">
                <a:hlinkClick r:id="rId2" action="ppaction://hlinkfile"/>
              </a:rPr>
              <a:t>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41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8E392-5C82-4243-8EBE-B063C4B4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RSL 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D6FAA-239B-41DA-BC42-9127E548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地址从</a:t>
            </a:r>
            <a:r>
              <a:rPr lang="en-US" altLang="zh-CN" dirty="0"/>
              <a:t>10098000</a:t>
            </a:r>
            <a:r>
              <a:rPr lang="zh-CN" altLang="en-US" dirty="0"/>
              <a:t>到</a:t>
            </a:r>
            <a:r>
              <a:rPr lang="en-US" altLang="zh-CN" dirty="0"/>
              <a:t>10392700</a:t>
            </a:r>
            <a:r>
              <a:rPr lang="zh-CN" altLang="en-US" dirty="0"/>
              <a:t>，每个</a:t>
            </a:r>
            <a:r>
              <a:rPr lang="en-US" altLang="zh-CN" dirty="0"/>
              <a:t>IO</a:t>
            </a:r>
            <a:r>
              <a:rPr lang="zh-CN" altLang="en-US" dirty="0"/>
              <a:t>设置对应</a:t>
            </a:r>
            <a:r>
              <a:rPr lang="en-US" altLang="zh-CN" dirty="0"/>
              <a:t>4</a:t>
            </a:r>
            <a:r>
              <a:rPr lang="zh-CN" altLang="en-US" dirty="0"/>
              <a:t>个字符即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序号从零开始，与软件说明文件中的一致</a:t>
            </a:r>
            <a:endParaRPr lang="en-US" altLang="zh-CN" dirty="0"/>
          </a:p>
          <a:p>
            <a:r>
              <a:rPr lang="zh-CN" altLang="en-US" dirty="0"/>
              <a:t>第一字节是</a:t>
            </a:r>
            <a:r>
              <a:rPr lang="en-US" altLang="zh-CN" dirty="0"/>
              <a:t>pin</a:t>
            </a:r>
            <a:r>
              <a:rPr lang="zh-CN" altLang="en-US" dirty="0"/>
              <a:t>值</a:t>
            </a:r>
            <a:r>
              <a:rPr lang="en-US" altLang="zh-CN" dirty="0"/>
              <a:t>-1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次幂，第二字节是地址，例如：</a:t>
            </a:r>
            <a:endParaRPr lang="en-US" altLang="zh-CN" dirty="0"/>
          </a:p>
          <a:p>
            <a:pPr lvl="1"/>
            <a:r>
              <a:rPr lang="en-US" altLang="zh-CN" dirty="0"/>
              <a:t>DOL</a:t>
            </a:r>
            <a:r>
              <a:rPr lang="zh-CN" altLang="en-US" dirty="0"/>
              <a:t>对应的设置</a:t>
            </a:r>
            <a:r>
              <a:rPr lang="en-US" altLang="zh-CN" dirty="0"/>
              <a:t>93-4</a:t>
            </a:r>
            <a:r>
              <a:rPr lang="zh-CN" altLang="en-US" dirty="0"/>
              <a:t>，换算为</a:t>
            </a:r>
            <a:r>
              <a:rPr lang="en-US" altLang="zh-CN" dirty="0"/>
              <a:t>085D</a:t>
            </a:r>
            <a:r>
              <a:rPr lang="zh-CN" altLang="en-US" dirty="0"/>
              <a:t>，</a:t>
            </a:r>
            <a:r>
              <a:rPr lang="en-US" altLang="zh-CN" dirty="0"/>
              <a:t>5D</a:t>
            </a:r>
            <a:r>
              <a:rPr lang="zh-CN" altLang="en-US" dirty="0"/>
              <a:t>是</a:t>
            </a:r>
            <a:r>
              <a:rPr lang="en-US" altLang="zh-CN" dirty="0"/>
              <a:t>93</a:t>
            </a:r>
            <a:r>
              <a:rPr lang="zh-CN" altLang="en-US" dirty="0"/>
              <a:t>的</a:t>
            </a:r>
            <a:r>
              <a:rPr lang="en-US" altLang="zh-CN" dirty="0"/>
              <a:t>16</a:t>
            </a:r>
            <a:r>
              <a:rPr lang="zh-CN" altLang="en-US" dirty="0"/>
              <a:t>进制，</a:t>
            </a:r>
            <a:r>
              <a:rPr lang="en-US" altLang="zh-CN" dirty="0"/>
              <a:t>08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次幂（</a:t>
            </a:r>
            <a:r>
              <a:rPr lang="en-US" altLang="zh-CN" dirty="0"/>
              <a:t>3=4-1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99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CE653-2380-4307-A29E-95CE3F7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Allowed Mask Standard Call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9AA45-AA7D-4520-A471-497374EA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地址从</a:t>
            </a:r>
            <a:r>
              <a:rPr lang="en-US" altLang="zh-CN" dirty="0"/>
              <a:t>10598000</a:t>
            </a:r>
            <a:r>
              <a:rPr lang="zh-CN" altLang="en-US" dirty="0"/>
              <a:t>开始到</a:t>
            </a:r>
            <a:r>
              <a:rPr lang="en-US" altLang="zh-CN" dirty="0"/>
              <a:t>1059E300</a:t>
            </a:r>
          </a:p>
          <a:p>
            <a:r>
              <a:rPr lang="en-US" altLang="zh-CN" dirty="0"/>
              <a:t>CUDE</a:t>
            </a:r>
            <a:r>
              <a:rPr lang="zh-CN" altLang="en-US" dirty="0"/>
              <a:t>的</a:t>
            </a:r>
            <a:r>
              <a:rPr lang="en-US" altLang="zh-CN" dirty="0"/>
              <a:t>1100 0000 = 03</a:t>
            </a:r>
          </a:p>
          <a:p>
            <a:r>
              <a:rPr lang="en-US" altLang="zh-CN" dirty="0"/>
              <a:t>1110 0000 = 07</a:t>
            </a:r>
          </a:p>
          <a:p>
            <a:r>
              <a:rPr lang="en-US" altLang="zh-CN" dirty="0"/>
              <a:t>2000 0000 =00</a:t>
            </a:r>
            <a:r>
              <a:rPr lang="zh-CN" altLang="en-US" dirty="0"/>
              <a:t>？规则没细看，可能有误</a:t>
            </a:r>
            <a:endParaRPr lang="en-US" altLang="zh-CN" dirty="0"/>
          </a:p>
          <a:p>
            <a:r>
              <a:rPr lang="en-US" altLang="zh-CN" dirty="0"/>
              <a:t>1010 0000 =05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01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30A4-5933-428A-89A8-AF3CF288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Cut Call Mask start from 1059E400 to 105A4700</a:t>
            </a:r>
          </a:p>
          <a:p>
            <a:r>
              <a:rPr lang="en-US" altLang="zh-CN" dirty="0"/>
              <a:t>Car reader mask start  from 105A4800 to 105AAB00</a:t>
            </a:r>
          </a:p>
          <a:p>
            <a:r>
              <a:rPr lang="en-US" altLang="zh-CN" dirty="0"/>
              <a:t>Allowable blind floor start from 105AAC00 to 105B0F00</a:t>
            </a:r>
          </a:p>
          <a:p>
            <a:r>
              <a:rPr lang="en-US" altLang="zh-CN" dirty="0"/>
              <a:t>Allowed Mask1 </a:t>
            </a:r>
            <a:r>
              <a:rPr lang="en-US" altLang="zh-CN" dirty="0" err="1"/>
              <a:t>P&amp;Op</a:t>
            </a:r>
            <a:r>
              <a:rPr lang="en-US" altLang="zh-CN" dirty="0"/>
              <a:t>.&amp;Sb start: 105B1000 to 105B7300;</a:t>
            </a:r>
          </a:p>
          <a:p>
            <a:pPr lvl="1"/>
            <a:r>
              <a:rPr lang="en-US" altLang="zh-CN" dirty="0"/>
              <a:t>-P stands lower 4 bits;</a:t>
            </a:r>
          </a:p>
          <a:p>
            <a:pPr lvl="1"/>
            <a:r>
              <a:rPr lang="en-US" altLang="zh-CN" dirty="0"/>
              <a:t>-Op stands last 2 bits of higher 4 bits;</a:t>
            </a:r>
          </a:p>
          <a:p>
            <a:pPr lvl="1"/>
            <a:r>
              <a:rPr lang="en-US" altLang="zh-CN" dirty="0"/>
              <a:t>-Sb stands first 2 bits of higher 4 bits;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38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09F42-D03C-4E3B-964C-9E2F9DA5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Position indicator start:105B7400 to 105C3B00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BD9BE-B2BC-40FF-A3FD-D7DD70A2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先右后左，转换为</a:t>
            </a:r>
            <a:r>
              <a:rPr lang="en-US" altLang="zh-CN" dirty="0"/>
              <a:t>16</a:t>
            </a:r>
            <a:r>
              <a:rPr lang="zh-CN" altLang="en-US" dirty="0"/>
              <a:t>进制，第一位补</a:t>
            </a:r>
            <a:r>
              <a:rPr lang="en-US" altLang="zh-CN" dirty="0"/>
              <a:t>0</a:t>
            </a:r>
            <a:r>
              <a:rPr lang="zh-CN" altLang="en-US" dirty="0"/>
              <a:t>，如：</a:t>
            </a:r>
            <a:endParaRPr lang="en-US" altLang="zh-CN" dirty="0"/>
          </a:p>
          <a:p>
            <a:pPr lvl="1"/>
            <a:r>
              <a:rPr lang="en-US" altLang="zh-CN" dirty="0"/>
              <a:t>L 12 R 2 </a:t>
            </a:r>
            <a:r>
              <a:rPr lang="zh-CN" altLang="en-US" dirty="0"/>
              <a:t>显示为</a:t>
            </a:r>
            <a:r>
              <a:rPr lang="en-US" altLang="zh-CN" dirty="0"/>
              <a:t>B2</a:t>
            </a:r>
            <a:r>
              <a:rPr lang="zh-CN" altLang="en-US" dirty="0"/>
              <a:t>，对应的参数是 </a:t>
            </a:r>
            <a:r>
              <a:rPr lang="en-US" altLang="zh-CN" dirty="0"/>
              <a:t>020C</a:t>
            </a:r>
          </a:p>
          <a:p>
            <a:pPr lvl="1"/>
            <a:r>
              <a:rPr lang="en-US" altLang="zh-CN" dirty="0"/>
              <a:t>L 2 R9 </a:t>
            </a:r>
            <a:r>
              <a:rPr lang="zh-CN" altLang="en-US" dirty="0"/>
              <a:t>显示为</a:t>
            </a:r>
            <a:r>
              <a:rPr lang="en-US" altLang="zh-CN" dirty="0"/>
              <a:t>29</a:t>
            </a:r>
            <a:r>
              <a:rPr lang="zh-CN" altLang="en-US" dirty="0"/>
              <a:t>，对应的参数是</a:t>
            </a:r>
            <a:r>
              <a:rPr lang="en-US" altLang="zh-CN" dirty="0"/>
              <a:t>0902</a:t>
            </a:r>
          </a:p>
          <a:p>
            <a:pPr lvl="1"/>
            <a:r>
              <a:rPr lang="en-US" altLang="zh-CN" dirty="0"/>
              <a:t>L10 R 17 </a:t>
            </a:r>
            <a:r>
              <a:rPr lang="zh-CN" altLang="en-US" dirty="0"/>
              <a:t>显示为</a:t>
            </a:r>
            <a:r>
              <a:rPr lang="en-US" altLang="zh-CN" dirty="0"/>
              <a:t>G</a:t>
            </a:r>
            <a:r>
              <a:rPr lang="zh-CN" altLang="en-US" dirty="0"/>
              <a:t>，对于参数为</a:t>
            </a:r>
            <a:r>
              <a:rPr lang="en-US" altLang="zh-CN" dirty="0"/>
              <a:t>110A</a:t>
            </a:r>
          </a:p>
        </p:txBody>
      </p:sp>
    </p:spTree>
    <p:extLst>
      <p:ext uri="{BB962C8B-B14F-4D97-AF65-F5344CB8AC3E}">
        <p14:creationId xmlns:p14="http://schemas.microsoft.com/office/powerpoint/2010/main" val="83524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2ABD8-2D3D-42D4-9F43-B5D8C645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Allowed Mask1 extend call start: 1066C400 to 10672700</a:t>
            </a:r>
          </a:p>
          <a:p>
            <a:r>
              <a:rPr lang="en-US" altLang="zh-CN" dirty="0"/>
              <a:t>SHO/WCO Mask start: 106AAC00 to 106B0F00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29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351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GECB-HEX文件理解</vt:lpstr>
      <vt:lpstr>Hex文件格式理解</vt:lpstr>
      <vt:lpstr>Installation Parameters</vt:lpstr>
      <vt:lpstr>RSL I/O</vt:lpstr>
      <vt:lpstr>Allowed Mask Standard Call</vt:lpstr>
      <vt:lpstr>PowerPoint 演示文稿</vt:lpstr>
      <vt:lpstr>Position indicator start:105B7400 to 105C3B00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GECB-HEX文件理解</dc:title>
  <dc:creator>Wang, Fugang</dc:creator>
  <cp:lastModifiedBy>Wang, Fugang</cp:lastModifiedBy>
  <cp:revision>13</cp:revision>
  <dcterms:created xsi:type="dcterms:W3CDTF">2022-01-12T12:30:17Z</dcterms:created>
  <dcterms:modified xsi:type="dcterms:W3CDTF">2022-01-13T00:22:27Z</dcterms:modified>
</cp:coreProperties>
</file>