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3534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DNN Team UA Common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3" descr="forDNN Team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1" y="228602"/>
            <a:ext cx="3900488" cy="5143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133600" y="2286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343535"/>
                </a:solidFill>
                <a:latin typeface="Arial" pitchFamily="34" charset="0"/>
                <a:cs typeface="Arial" pitchFamily="34" charset="0"/>
              </a:rPr>
              <a:t>Universal </a:t>
            </a:r>
            <a:r>
              <a:rPr lang="en-US" sz="3200" dirty="0" err="1" smtClean="0">
                <a:solidFill>
                  <a:srgbClr val="343535"/>
                </a:solidFill>
                <a:latin typeface="Arial" pitchFamily="34" charset="0"/>
                <a:cs typeface="Arial" pitchFamily="34" charset="0"/>
              </a:rPr>
              <a:t>Autosave</a:t>
            </a:r>
            <a:endParaRPr lang="uk-UA" sz="3200" dirty="0">
              <a:solidFill>
                <a:srgbClr val="343535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304800" y="990600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304800" y="6553200"/>
            <a:ext cx="8534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DNN Team UA Common with title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3" descr="forDNN Team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5275" y="6262360"/>
            <a:ext cx="2600325" cy="3429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562600" y="6172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343535"/>
                </a:solidFill>
                <a:latin typeface="Arial" pitchFamily="34" charset="0"/>
                <a:cs typeface="Arial" pitchFamily="34" charset="0"/>
              </a:rPr>
              <a:t>Universal </a:t>
            </a:r>
            <a:r>
              <a:rPr lang="en-US" sz="2800" dirty="0" err="1" smtClean="0">
                <a:solidFill>
                  <a:srgbClr val="343535"/>
                </a:solidFill>
                <a:latin typeface="Arial" pitchFamily="34" charset="0"/>
                <a:cs typeface="Arial" pitchFamily="34" charset="0"/>
              </a:rPr>
              <a:t>Autosave</a:t>
            </a:r>
            <a:endParaRPr lang="uk-UA" sz="2800" dirty="0">
              <a:solidFill>
                <a:srgbClr val="343535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304800" y="1447800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304800" y="6096000"/>
            <a:ext cx="8534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2401"/>
            <a:ext cx="7772400" cy="1219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uk-UA" dirty="0"/>
          </a:p>
        </p:txBody>
      </p:sp>
      <p:sp>
        <p:nvSpPr>
          <p:cNvPr id="14" name="Содержимое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525963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uk-U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DNN Team UA Title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 userDrawn="1"/>
        </p:nvCxnSpPr>
        <p:spPr>
          <a:xfrm>
            <a:off x="304800" y="304800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304800" y="6553200"/>
            <a:ext cx="853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5C62-63BA-437B-815D-30E89EC18C74}" type="datetimeFigureOut">
              <a:rPr lang="uk-UA" smtClean="0"/>
              <a:pPr/>
              <a:t>15.05.2014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752C-6578-4F4B-8D14-6B579C6DB17A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support@forDNN.com" TargetMode="External"/><Relationship Id="rId3" Type="http://schemas.openxmlformats.org/officeDocument/2006/relationships/hyperlink" Target="http://fordnn.com/DNN-Universal-Autosave" TargetMode="External"/><Relationship Id="rId7" Type="http://schemas.openxmlformats.org/officeDocument/2006/relationships/hyperlink" Target="http://youtu.be/uNN3gJVIP04" TargetMode="External"/><Relationship Id="rId2" Type="http://schemas.openxmlformats.org/officeDocument/2006/relationships/hyperlink" Target="http://www.dnnsoftware.com/forge/view/extensiondetail/project/github/cid/429896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youtu.be/y8rsgN-GKUs" TargetMode="External"/><Relationship Id="rId5" Type="http://schemas.openxmlformats.org/officeDocument/2006/relationships/hyperlink" Target="http://www.dnnsoftware.com/forge" TargetMode="External"/><Relationship Id="rId4" Type="http://schemas.openxmlformats.org/officeDocument/2006/relationships/hyperlink" Target="https://github.com/fordnn/universal-autosa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nn_Connect_2014_Spaced - NoT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812" y="657225"/>
            <a:ext cx="8334375" cy="554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Links:</a:t>
            </a:r>
            <a:endParaRPr lang="en-US" sz="2600" dirty="0" smtClean="0">
              <a:hlinkClick r:id="rId2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hlinkClick r:id="rId3"/>
              </a:rPr>
              <a:t>http://forDNN.com/DNN-Universal-Autosave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hlinkClick r:id="rId4"/>
              </a:rPr>
              <a:t>https://github.com/fordnn/universal-autosave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hlinkClick r:id="rId5"/>
              </a:rPr>
              <a:t>http://www.dnnsoftware.com/forge</a:t>
            </a:r>
            <a:endParaRPr lang="en-US" sz="2600" dirty="0" smtClean="0"/>
          </a:p>
          <a:p>
            <a:r>
              <a:rPr lang="en-US" sz="2600" dirty="0" smtClean="0"/>
              <a:t>Video</a:t>
            </a:r>
            <a:r>
              <a:rPr lang="en-US" sz="2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hlinkClick r:id="rId6"/>
              </a:rPr>
              <a:t>http://youtu.be/y8rsgN-GKUs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hlinkClick r:id="rId7"/>
              </a:rPr>
              <a:t>http://youtu.be/uNN3gJVIP04</a:t>
            </a:r>
            <a:endParaRPr lang="en-US" sz="2600" dirty="0" smtClean="0"/>
          </a:p>
          <a:p>
            <a:r>
              <a:rPr lang="en-US" sz="2600" dirty="0" smtClean="0"/>
              <a:t>Contacts: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hlinkClick r:id="rId8"/>
              </a:rPr>
              <a:t>support@forDNN.com</a:t>
            </a: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+38050-723-63-09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forDNN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1675" y="609600"/>
            <a:ext cx="5200650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708" y="2260937"/>
            <a:ext cx="80845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Universal </a:t>
            </a:r>
            <a:r>
              <a:rPr lang="en-US" sz="7200" dirty="0" err="1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Autosave</a:t>
            </a:r>
            <a:endParaRPr lang="en-US" sz="7200" dirty="0" smtClean="0">
              <a:solidFill>
                <a:srgbClr val="151515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5400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for DNN Platform</a:t>
            </a:r>
            <a:endParaRPr lang="uk-UA" sz="5400" dirty="0">
              <a:solidFill>
                <a:srgbClr val="15151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4827" y="5257800"/>
            <a:ext cx="5134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Presenter</a:t>
            </a: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Sergey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Velichko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forDNN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Team</a:t>
            </a:r>
            <a:endParaRPr lang="uk-UA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 Overview</a:t>
            </a:r>
          </a:p>
          <a:p>
            <a:pPr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 Key features</a:t>
            </a:r>
          </a:p>
          <a:p>
            <a:pPr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151515"/>
                </a:solidFill>
              </a:rPr>
              <a:t> Demo configuration - Walk-through</a:t>
            </a:r>
            <a:endParaRPr lang="en-US" sz="3600" dirty="0" smtClean="0">
              <a:solidFill>
                <a:srgbClr val="151515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 Live examples: </a:t>
            </a:r>
            <a:r>
              <a:rPr lang="en-US" sz="3600" dirty="0" smtClean="0">
                <a:solidFill>
                  <a:srgbClr val="151515"/>
                </a:solidFill>
              </a:rPr>
              <a:t>Feedback, </a:t>
            </a:r>
            <a:r>
              <a:rPr lang="en-US" sz="3600" dirty="0" err="1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NBStore</a:t>
            </a:r>
            <a:r>
              <a:rPr lang="en-US" sz="3600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Forms&amp;Lists</a:t>
            </a:r>
            <a:r>
              <a:rPr lang="en-US" sz="3600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 and more…</a:t>
            </a:r>
          </a:p>
          <a:p>
            <a:pPr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151515"/>
                </a:solidFill>
              </a:rPr>
              <a:t> </a:t>
            </a:r>
            <a:r>
              <a:rPr lang="en-US" sz="3600" dirty="0" smtClean="0">
                <a:solidFill>
                  <a:srgbClr val="151515"/>
                </a:solidFill>
              </a:rPr>
              <a:t>More features arriving</a:t>
            </a:r>
            <a:endParaRPr lang="en-US" sz="3600" dirty="0" smtClean="0">
              <a:solidFill>
                <a:srgbClr val="151515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151515"/>
                </a:solidFill>
                <a:latin typeface="Arial" pitchFamily="34" charset="0"/>
                <a:cs typeface="Arial" pitchFamily="34" charset="0"/>
              </a:rPr>
              <a:t> Questions</a:t>
            </a:r>
            <a:endParaRPr lang="en-US" sz="3600" dirty="0" smtClean="0">
              <a:solidFill>
                <a:srgbClr val="151515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History of creation</a:t>
            </a:r>
          </a:p>
          <a:p>
            <a:pPr lvl="2"/>
            <a:r>
              <a:rPr lang="en-US" dirty="0" smtClean="0"/>
              <a:t>DNN 7, HTML Pro</a:t>
            </a:r>
          </a:p>
          <a:p>
            <a:pPr lvl="2"/>
            <a:r>
              <a:rPr lang="en-US" dirty="0" smtClean="0"/>
              <a:t>Requests from customers</a:t>
            </a:r>
          </a:p>
          <a:p>
            <a:pPr lvl="2"/>
            <a:r>
              <a:rPr lang="en-US" dirty="0" smtClean="0"/>
              <a:t>Universal solution required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It’s life,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SH</a:t>
            </a:r>
            <a:r>
              <a:rPr lang="en-US" sz="3600" dirty="0" smtClean="0"/>
              <a:t>IT happens!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Keep data in safe – use AutoSave!</a:t>
            </a:r>
            <a:endParaRPr lang="uk-U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Universal Solution.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Easy and fast configuration.</a:t>
            </a:r>
            <a:endParaRPr lang="uk-UA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WYSIWYG configuration Wizard.</a:t>
            </a:r>
            <a:endParaRPr lang="uk-UA" dirty="0" smtClean="0"/>
          </a:p>
          <a:p>
            <a:pPr lvl="0">
              <a:buFont typeface="Arial" pitchFamily="34" charset="0"/>
              <a:buChar char="•"/>
            </a:pPr>
            <a:r>
              <a:rPr lang="uk-UA" dirty="0" err="1" smtClean="0"/>
              <a:t>Automatic</a:t>
            </a:r>
            <a:r>
              <a:rPr lang="uk-UA" dirty="0" smtClean="0"/>
              <a:t> </a:t>
            </a:r>
            <a:r>
              <a:rPr lang="uk-UA" dirty="0" err="1" smtClean="0"/>
              <a:t>and</a:t>
            </a:r>
            <a:r>
              <a:rPr lang="uk-UA" dirty="0" smtClean="0"/>
              <a:t> </a:t>
            </a:r>
            <a:r>
              <a:rPr lang="uk-UA" dirty="0" err="1" smtClean="0"/>
              <a:t>manual</a:t>
            </a:r>
            <a:r>
              <a:rPr lang="uk-UA" dirty="0" smtClean="0"/>
              <a:t> </a:t>
            </a:r>
            <a:r>
              <a:rPr lang="uk-UA" dirty="0" err="1" smtClean="0"/>
              <a:t>data</a:t>
            </a:r>
            <a:r>
              <a:rPr lang="uk-UA" dirty="0" smtClean="0"/>
              <a:t> </a:t>
            </a:r>
            <a:r>
              <a:rPr lang="uk-UA" dirty="0" err="1" smtClean="0"/>
              <a:t>restore</a:t>
            </a:r>
            <a:r>
              <a:rPr lang="uk-UA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uk-UA" dirty="0" err="1" smtClean="0"/>
              <a:t>Periodical</a:t>
            </a:r>
            <a:r>
              <a:rPr lang="uk-UA" dirty="0" smtClean="0"/>
              <a:t> </a:t>
            </a:r>
            <a:r>
              <a:rPr lang="uk-UA" dirty="0" err="1" smtClean="0"/>
              <a:t>and</a:t>
            </a:r>
            <a:r>
              <a:rPr lang="uk-UA" dirty="0" smtClean="0"/>
              <a:t> "</a:t>
            </a:r>
            <a:r>
              <a:rPr lang="uk-UA" dirty="0" err="1" smtClean="0"/>
              <a:t>smart</a:t>
            </a:r>
            <a:r>
              <a:rPr lang="uk-UA" dirty="0" smtClean="0"/>
              <a:t>" </a:t>
            </a:r>
            <a:r>
              <a:rPr lang="uk-UA" dirty="0" err="1" smtClean="0"/>
              <a:t>autosave</a:t>
            </a:r>
            <a:r>
              <a:rPr lang="uk-UA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uk-UA" dirty="0" err="1" smtClean="0"/>
              <a:t>Unlimited</a:t>
            </a:r>
            <a:r>
              <a:rPr lang="uk-UA" dirty="0" smtClean="0"/>
              <a:t> </a:t>
            </a:r>
            <a:r>
              <a:rPr lang="uk-UA" dirty="0" err="1" smtClean="0"/>
              <a:t>autosave</a:t>
            </a:r>
            <a:r>
              <a:rPr lang="uk-UA" dirty="0" smtClean="0"/>
              <a:t> </a:t>
            </a:r>
            <a:r>
              <a:rPr lang="uk-UA" dirty="0" err="1" smtClean="0"/>
              <a:t>history</a:t>
            </a:r>
            <a:r>
              <a:rPr lang="uk-UA" dirty="0" smtClean="0"/>
              <a:t> </a:t>
            </a:r>
            <a:r>
              <a:rPr lang="uk-UA" dirty="0" err="1" smtClean="0"/>
              <a:t>and</a:t>
            </a:r>
            <a:r>
              <a:rPr lang="uk-UA" dirty="0" smtClean="0"/>
              <a:t> </a:t>
            </a:r>
            <a:r>
              <a:rPr lang="uk-UA" dirty="0" err="1" smtClean="0"/>
              <a:t>autosave</a:t>
            </a:r>
            <a:r>
              <a:rPr lang="uk-UA" dirty="0" smtClean="0"/>
              <a:t> </a:t>
            </a:r>
            <a:r>
              <a:rPr lang="uk-UA" dirty="0" err="1" smtClean="0"/>
              <a:t>expiration</a:t>
            </a:r>
            <a:r>
              <a:rPr lang="uk-UA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uk-UA" dirty="0" smtClean="0"/>
              <a:t>Client-side </a:t>
            </a:r>
            <a:r>
              <a:rPr lang="uk-UA" dirty="0" err="1" smtClean="0"/>
              <a:t>and</a:t>
            </a:r>
            <a:r>
              <a:rPr lang="uk-UA" dirty="0" smtClean="0"/>
              <a:t> server-side </a:t>
            </a:r>
            <a:r>
              <a:rPr lang="en-US" dirty="0" smtClean="0"/>
              <a:t>history</a:t>
            </a:r>
            <a:r>
              <a:rPr lang="uk-UA" dirty="0" smtClean="0"/>
              <a:t> </a:t>
            </a:r>
            <a:r>
              <a:rPr lang="uk-UA" dirty="0" err="1" smtClean="0"/>
              <a:t>location</a:t>
            </a:r>
            <a:r>
              <a:rPr lang="uk-UA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Different permissions for different groups/users.</a:t>
            </a:r>
            <a:endParaRPr lang="uk-UA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Easy history management.</a:t>
            </a:r>
            <a:endParaRPr lang="uk-UA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Canned replies/values.</a:t>
            </a:r>
            <a:endParaRPr lang="uk-UA" dirty="0" smtClean="0"/>
          </a:p>
          <a:p>
            <a:pPr>
              <a:buFont typeface="Arial" pitchFamily="34" charset="0"/>
              <a:buChar char="•"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5300" y="152401"/>
            <a:ext cx="81534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51515"/>
                </a:solidFill>
              </a:rPr>
              <a:t>Demo configuration - Walk-through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Example on how </a:t>
            </a:r>
            <a:r>
              <a:rPr lang="en-US" dirty="0" smtClean="0"/>
              <a:t>to create configuration for </a:t>
            </a:r>
            <a:r>
              <a:rPr lang="en-US" dirty="0" smtClean="0"/>
              <a:t>Feedback module step-by-step.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examples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Feedback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NBStore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Forms&amp;Lists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features arriving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Support HTML editors (FCK, </a:t>
            </a:r>
            <a:r>
              <a:rPr lang="en-US" dirty="0" err="1" smtClean="0"/>
              <a:t>Telerik</a:t>
            </a:r>
            <a:r>
              <a:rPr lang="en-US" dirty="0" smtClean="0"/>
              <a:t>, RAD)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Autosuggestions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Dashboard for users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Prevent history </a:t>
            </a:r>
            <a:r>
              <a:rPr lang="en-US" dirty="0" err="1" smtClean="0"/>
              <a:t>dublicates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Advanced reports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Sharing data between controls or users</a:t>
            </a:r>
          </a:p>
          <a:p>
            <a:pPr>
              <a:buFont typeface="Arial" pitchFamily="34" charset="0"/>
              <a:buChar char="•"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219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DNN_Templa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forDNN_Template</Template>
  <TotalTime>152</TotalTime>
  <Words>198</Words>
  <Application>Microsoft Office PowerPoint</Application>
  <PresentationFormat>Экран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forDNN_Template</vt:lpstr>
      <vt:lpstr>Слайд 1</vt:lpstr>
      <vt:lpstr>Слайд 2</vt:lpstr>
      <vt:lpstr>Agenda</vt:lpstr>
      <vt:lpstr>Overview</vt:lpstr>
      <vt:lpstr>Key Features</vt:lpstr>
      <vt:lpstr>Demo configuration - Walk-through</vt:lpstr>
      <vt:lpstr>Live examples</vt:lpstr>
      <vt:lpstr>More features arriving</vt:lpstr>
      <vt:lpstr>Questions?</vt:lpstr>
      <vt:lpstr>Resources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drserg</dc:creator>
  <cp:lastModifiedBy>drserg</cp:lastModifiedBy>
  <cp:revision>29</cp:revision>
  <dcterms:created xsi:type="dcterms:W3CDTF">2014-05-13T16:23:48Z</dcterms:created>
  <dcterms:modified xsi:type="dcterms:W3CDTF">2014-05-15T11:09:35Z</dcterms:modified>
</cp:coreProperties>
</file>