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6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9/15/2015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Truongvv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JUnit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43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Giới thiệu về jinit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Testing đảm bảo phần mềm ra đời hoạt động như đã định ban đầu.</a:t>
            </a:r>
          </a:p>
          <a:p>
            <a:r>
              <a:rPr lang="en-US" smtClean="0"/>
              <a:t>Junit là framework cho unit test tự động.</a:t>
            </a:r>
          </a:p>
          <a:p>
            <a:r>
              <a:rPr lang="en-US" smtClean="0"/>
              <a:t>Mã nguồn mở(java test framework), viết chạy các test. Gồm các tính năng:</a:t>
            </a:r>
          </a:p>
          <a:p>
            <a:pPr lvl="1"/>
            <a:r>
              <a:rPr lang="en-US" smtClean="0"/>
              <a:t>Kiểm tra các kết quả mong đợi.</a:t>
            </a:r>
          </a:p>
          <a:p>
            <a:pPr lvl="1"/>
            <a:r>
              <a:rPr lang="en-US" smtClean="0"/>
              <a:t>Dễ dàng chạy các test suite.</a:t>
            </a:r>
          </a:p>
          <a:p>
            <a:pPr lvl="1"/>
            <a:r>
              <a:rPr lang="en-US" smtClean="0"/>
              <a:t>Hỗ trợ giao diện đồ họa và giao diện dòng lệnh.</a:t>
            </a:r>
          </a:p>
          <a:p>
            <a:r>
              <a:rPr lang="en-US" smtClean="0"/>
              <a:t>Phát triển bởi Erich Gamma và Kent Beck</a:t>
            </a:r>
          </a:p>
          <a:p>
            <a:r>
              <a:rPr lang="en-US" smtClean="0"/>
              <a:t>Dùng kiểm tra unit </a:t>
            </a:r>
            <a:r>
              <a:rPr lang="en-US" smtClean="0">
                <a:sym typeface="Wingdings" pitchFamily="2" charset="2"/>
              </a:rPr>
              <a:t> Hiểu cấu trúc code</a:t>
            </a:r>
          </a:p>
          <a:p>
            <a:r>
              <a:rPr lang="en-US" smtClean="0">
                <a:sym typeface="Wingdings" pitchFamily="2" charset="2"/>
              </a:rPr>
              <a:t>Là white box test.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767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Giới thiệu về jinit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Lợi ích</a:t>
            </a:r>
          </a:p>
          <a:p>
            <a:pPr lvl="1"/>
            <a:r>
              <a:rPr lang="en-US" smtClean="0"/>
              <a:t>Buộc suy nghĩ đúng đắn khi viết các method. Giảm bớt việc điểu chỉnh các lỗi.</a:t>
            </a:r>
          </a:p>
          <a:p>
            <a:pPr lvl="1"/>
            <a:r>
              <a:rPr lang="en-US" smtClean="0"/>
              <a:t>Cho phép tái cấu trúc</a:t>
            </a:r>
          </a:p>
          <a:p>
            <a:pPr lvl="1"/>
            <a:r>
              <a:rPr lang="en-US" smtClean="0"/>
              <a:t>Giảm bớt bảo trì trong tương lai.</a:t>
            </a:r>
          </a:p>
          <a:p>
            <a:pPr lvl="1"/>
            <a:r>
              <a:rPr lang="en-US" smtClean="0"/>
              <a:t>Tránh người lập trình làm đi làm lại 1 việc nhàm chán.</a:t>
            </a:r>
          </a:p>
          <a:p>
            <a:pPr lvl="1"/>
            <a:r>
              <a:rPr lang="en-US" smtClean="0"/>
              <a:t>Tách biết việc kiểm thử với code chương trình.</a:t>
            </a:r>
          </a:p>
        </p:txBody>
      </p:sp>
    </p:spTree>
    <p:extLst>
      <p:ext uri="{BB962C8B-B14F-4D97-AF65-F5344CB8AC3E}">
        <p14:creationId xmlns:p14="http://schemas.microsoft.com/office/powerpoint/2010/main" val="6466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451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742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1803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324</TotalTime>
  <Words>155</Words>
  <Application>Microsoft Office PowerPoint</Application>
  <PresentationFormat>On-screen Show (4:3)</PresentationFormat>
  <Paragraphs>19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Apothecary</vt:lpstr>
      <vt:lpstr>JUnit</vt:lpstr>
      <vt:lpstr>Giới thiệu về jinit</vt:lpstr>
      <vt:lpstr>Giới thiệu về jinit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JUnit</dc:title>
  <dc:creator>acv-dev-android-02</dc:creator>
  <cp:lastModifiedBy>acv-dev-android-02</cp:lastModifiedBy>
  <cp:revision>5</cp:revision>
  <dcterms:created xsi:type="dcterms:W3CDTF">2006-08-16T00:00:00Z</dcterms:created>
  <dcterms:modified xsi:type="dcterms:W3CDTF">2015-09-15T07:01:21Z</dcterms:modified>
</cp:coreProperties>
</file>