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Truongvv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JUnit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jinit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Testing đảm bảo phần mềm ra đời hoạt động như đã định ban đầu.</a:t>
            </a:r>
          </a:p>
          <a:p>
            <a:r>
              <a:rPr lang="en-US" smtClean="0"/>
              <a:t>Junit là framework cho unit test tự động.</a:t>
            </a:r>
          </a:p>
          <a:p>
            <a:r>
              <a:rPr lang="en-US" smtClean="0"/>
              <a:t>Mã nguồn mở(java test framework), viết chạy các test. Gồm các tính năng:</a:t>
            </a:r>
          </a:p>
          <a:p>
            <a:pPr lvl="1"/>
            <a:r>
              <a:rPr lang="en-US" smtClean="0"/>
              <a:t>Kiểm tra các kết quả mong đợi.</a:t>
            </a:r>
          </a:p>
          <a:p>
            <a:pPr lvl="1"/>
            <a:r>
              <a:rPr lang="en-US" smtClean="0"/>
              <a:t>Dễ dàng chạy các test suite.</a:t>
            </a:r>
          </a:p>
          <a:p>
            <a:pPr lvl="1"/>
            <a:r>
              <a:rPr lang="en-US" smtClean="0"/>
              <a:t>Hỗ trợ giao diện đồ họa và giao diện dòng lệnh.</a:t>
            </a:r>
          </a:p>
          <a:p>
            <a:r>
              <a:rPr lang="en-US" smtClean="0"/>
              <a:t>Phát triển bởi Erich Gamma và Kent Beck</a:t>
            </a:r>
          </a:p>
          <a:p>
            <a:r>
              <a:rPr lang="en-US" smtClean="0"/>
              <a:t>Dùng kiểm tra unit </a:t>
            </a:r>
            <a:r>
              <a:rPr lang="en-US" smtClean="0">
                <a:sym typeface="Wingdings" pitchFamily="2" charset="2"/>
              </a:rPr>
              <a:t> Hiểu cấu trúc code</a:t>
            </a:r>
          </a:p>
          <a:p>
            <a:r>
              <a:rPr lang="en-US" smtClean="0">
                <a:sym typeface="Wingdings" pitchFamily="2" charset="2"/>
              </a:rPr>
              <a:t>Là white box test.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về jinit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Lợi ích</a:t>
            </a:r>
          </a:p>
          <a:p>
            <a:pPr lvl="1"/>
            <a:r>
              <a:rPr lang="en-US" smtClean="0"/>
              <a:t>Buộc suy nghĩ đúng đắn khi viết các method. Giảm bớt việc điểu chỉnh các lỗi.</a:t>
            </a:r>
          </a:p>
          <a:p>
            <a:pPr lvl="1"/>
            <a:r>
              <a:rPr lang="en-US" smtClean="0"/>
              <a:t>Cho phép tái cấu trúc</a:t>
            </a:r>
          </a:p>
          <a:p>
            <a:pPr lvl="1"/>
            <a:r>
              <a:rPr lang="en-US" smtClean="0"/>
              <a:t>Giảm bớt bảo trì trong tương lai.</a:t>
            </a:r>
          </a:p>
          <a:p>
            <a:pPr lvl="1"/>
            <a:r>
              <a:rPr lang="en-US" smtClean="0"/>
              <a:t>Tránh người lập trình làm đi làm lại 1 việc nhàm chán.</a:t>
            </a:r>
          </a:p>
          <a:p>
            <a:pPr lvl="1"/>
            <a:r>
              <a:rPr lang="en-US" smtClean="0"/>
              <a:t>Tách biết việc kiểm thử với code chương trình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Làm hướng dẫn sử dụng bằng cách đọc testcase </a:t>
            </a:r>
            <a:r>
              <a:rPr lang="en-US" smtClean="0">
                <a:sym typeface="Wingdings" pitchFamily="2" charset="2"/>
              </a:rPr>
              <a:t> cách sử dụng method.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 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Viết lai method </a:t>
            </a:r>
            <a:r>
              <a:rPr lang="en-US"/>
              <a:t>Teardown </a:t>
            </a:r>
            <a:r>
              <a:rPr lang="en-US" smtClean="0"/>
              <a:t>và contructor.</a:t>
            </a:r>
          </a:p>
          <a:p>
            <a:r>
              <a:rPr lang="en-US" smtClean="0"/>
              <a:t>Khi kế thừa 1 lơp test nhớ thiết lập superclass(), teardown()</a:t>
            </a:r>
          </a:p>
          <a:p>
            <a:r>
              <a:rPr lang="en-US" smtClean="0"/>
              <a:t>Class test và method test cần đặt tên có liên quan nhau.</a:t>
            </a:r>
          </a:p>
          <a:p>
            <a:r>
              <a:rPr lang="en-US" smtClean="0"/>
              <a:t>Cần đảm bảo dữ liệu test phù hợp với thời điểm, tránh lỗi thời.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821579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7879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08300"/>
            <a:ext cx="3327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08104"/>
            <a:ext cx="5105400" cy="18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631448" y="4829752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Chưa sẵn sàng để 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2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0" y="408372"/>
            <a:ext cx="5003800" cy="1039427"/>
          </a:xfrm>
        </p:spPr>
        <p:txBody>
          <a:bodyPr>
            <a:normAutofit fontScale="90000"/>
          </a:bodyPr>
          <a:lstStyle/>
          <a:p>
            <a:r>
              <a:rPr lang="en-US" smtClean="0"/>
              <a:t>Kiểm tra 1 test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454400" cy="30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9" y="2667000"/>
            <a:ext cx="7809444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45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</a:t>
            </a:r>
            <a:r>
              <a:rPr lang="en-US"/>
              <a:t>tra </a:t>
            </a:r>
            <a:r>
              <a:rPr lang="en-US" smtClean="0"/>
              <a:t>Nhiểu </a:t>
            </a:r>
            <a:r>
              <a:rPr lang="en-US"/>
              <a:t>test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Parameter.</a:t>
            </a:r>
          </a:p>
          <a:p>
            <a:r>
              <a:rPr lang="en-US" smtClean="0"/>
              <a:t>Sai ở test case số 2 </a:t>
            </a:r>
            <a:r>
              <a:rPr lang="en-US" smtClean="0">
                <a:sym typeface="Wingdings" pitchFamily="2" charset="2"/>
              </a:rPr>
              <a:t> Ứng với number = 5.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48004"/>
            <a:ext cx="7543800" cy="420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7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 exception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method trả về exception </a:t>
            </a:r>
            <a:r>
              <a:rPr lang="en-US" smtClean="0">
                <a:sym typeface="Wingdings" pitchFamily="2" charset="2"/>
              </a:rPr>
              <a:t> check method trả về exceoption đúng không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857500"/>
            <a:ext cx="70977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62611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18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 đơn vị kiểm tra mất nhiều thời gian hơn số quy định(mili giây)</a:t>
            </a:r>
            <a:br>
              <a:rPr lang="en-US" smtClean="0"/>
            </a:br>
            <a:r>
              <a:rPr lang="en-US" smtClean="0"/>
              <a:t>Ví dụ : Đánh giá sau khoảng 1s nếu test chưa hoàn thành sẽ báo fail.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36440"/>
            <a:ext cx="6724650" cy="34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4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356</TotalTime>
  <Words>286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JUnit</vt:lpstr>
      <vt:lpstr>Giới thiệu về jinit</vt:lpstr>
      <vt:lpstr>Giới thiệu về jinit</vt:lpstr>
      <vt:lpstr>Chú ý</vt:lpstr>
      <vt:lpstr>annotation </vt:lpstr>
      <vt:lpstr>Kiểm tra 1 test case</vt:lpstr>
      <vt:lpstr>Kiểm tra Nhiểu test case</vt:lpstr>
      <vt:lpstr>Metho exception</vt:lpstr>
      <vt:lpstr>Time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acv-dev-android-02</dc:creator>
  <cp:lastModifiedBy>acv-dev-android-02</cp:lastModifiedBy>
  <cp:revision>13</cp:revision>
  <dcterms:created xsi:type="dcterms:W3CDTF">2006-08-16T00:00:00Z</dcterms:created>
  <dcterms:modified xsi:type="dcterms:W3CDTF">2015-09-16T02:40:34Z</dcterms:modified>
</cp:coreProperties>
</file>