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2"/>
  </p:notes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6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09FD83-B6F7-4C5B-AB82-C057FDF1A512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E7227-5B7F-4EFE-B49D-F64BCEB7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09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E7227-5B7F-4EFE-B49D-F64BCEB73F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47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E7227-5B7F-4EFE-B49D-F64BCEB73F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47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developer.android.com/reference/android/test/mock/MockResources.html" TargetMode="External"/><Relationship Id="rId3" Type="http://schemas.openxmlformats.org/officeDocument/2006/relationships/hyperlink" Target="http://developer.android.com/reference/android/test/mock/MockContext.html" TargetMode="External"/><Relationship Id="rId7" Type="http://schemas.openxmlformats.org/officeDocument/2006/relationships/hyperlink" Target="http://developer.android.com/reference/android/test/mock/MockPackageManager.html" TargetMode="External"/><Relationship Id="rId2" Type="http://schemas.openxmlformats.org/officeDocument/2006/relationships/hyperlink" Target="http://developer.android.com/reference/android/test/mock/MockApplicati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veloper.android.com/reference/android/test/mock/MockDialogInterface.html" TargetMode="External"/><Relationship Id="rId5" Type="http://schemas.openxmlformats.org/officeDocument/2006/relationships/hyperlink" Target="http://developer.android.com/reference/android/test/mock/MockCursor.html" TargetMode="External"/><Relationship Id="rId4" Type="http://schemas.openxmlformats.org/officeDocument/2006/relationships/hyperlink" Target="http://developer.android.com/reference/android/test/mock/MockContentProvider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Truongvv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JUnit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3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Suite Test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Các đơn vị kiểm thử chạy vợi nhau.</a:t>
            </a:r>
            <a:br>
              <a:rPr lang="en-US" smtClean="0"/>
            </a:br>
            <a:r>
              <a:rPr lang="en-US" smtClean="0"/>
              <a:t>Chạy theo thứ tự liệt kê.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667000"/>
            <a:ext cx="8191500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533900"/>
            <a:ext cx="298450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8603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JUNIT ANDROID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0" y="1596306"/>
            <a:ext cx="3733800" cy="5114058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Dự án theo cấu trúc chuẩn.</a:t>
            </a:r>
          </a:p>
          <a:p>
            <a:r>
              <a:rPr lang="en-US" smtClean="0"/>
              <a:t>Báo cáo kết quả một phần.</a:t>
            </a:r>
          </a:p>
          <a:p>
            <a:r>
              <a:rPr lang="en-US" smtClean="0"/>
              <a:t>Mỗi test case là test cho một module đơn lẻ.</a:t>
            </a:r>
          </a:p>
          <a:p>
            <a:r>
              <a:rPr lang="en-US" smtClean="0"/>
              <a:t>Hỗ trọ tốt JUnit 3</a:t>
            </a:r>
          </a:p>
          <a:p>
            <a:r>
              <a:rPr lang="en-US"/>
              <a:t>Dùng instrumented </a:t>
            </a:r>
            <a:r>
              <a:rPr lang="en-US"/>
              <a:t>runner </a:t>
            </a:r>
            <a:r>
              <a:rPr lang="en-US" smtClean="0"/>
              <a:t>để test.</a:t>
            </a:r>
          </a:p>
          <a:p>
            <a:r>
              <a:rPr lang="en-US"/>
              <a:t>InstrumentationTestRunner </a:t>
            </a:r>
            <a:r>
              <a:rPr lang="en-US"/>
              <a:t>Android </a:t>
            </a:r>
            <a:r>
              <a:rPr lang="en-US" smtClean="0"/>
              <a:t> để chạy các class test.</a:t>
            </a:r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1596305"/>
            <a:ext cx="4679950" cy="5114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8104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Instrumentation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Tập hợp các phương pháp kiểm soát trong hệ thống android.</a:t>
            </a:r>
          </a:p>
          <a:p>
            <a:r>
              <a:rPr lang="en-US" smtClean="0"/>
              <a:t>Một thành chạy trong 1 vòng đời xác định bởi hệ thống.</a:t>
            </a:r>
          </a:p>
          <a:p>
            <a:r>
              <a:rPr lang="en-US" smtClean="0"/>
              <a:t>API Android cho phép gọi các phương thức callback trực tiếp.</a:t>
            </a:r>
          </a:p>
          <a:p>
            <a:r>
              <a:rPr lang="en-US" smtClean="0"/>
              <a:t>Có thể gọi callback trong mã test </a:t>
            </a:r>
            <a:r>
              <a:rPr lang="en-US" smtClean="0">
                <a:sym typeface="Wingdings" pitchFamily="2" charset="2"/>
              </a:rPr>
              <a:t> cho phép chạy qua vòng đời của các thành phần.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56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561975"/>
            <a:ext cx="8515350" cy="573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8813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Thành phần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ApplicationTestCase</a:t>
            </a:r>
          </a:p>
          <a:p>
            <a:pPr lvl="1"/>
            <a:r>
              <a:rPr lang="en-US" smtClean="0"/>
              <a:t>Kiểm tra cá setting ban đầu, global state của ứng dụng.</a:t>
            </a:r>
            <a:endParaRPr lang="en-US"/>
          </a:p>
          <a:p>
            <a:r>
              <a:rPr lang="en-US" smtClean="0"/>
              <a:t>Activity Testing</a:t>
            </a:r>
          </a:p>
          <a:p>
            <a:r>
              <a:rPr lang="en-US" smtClean="0"/>
              <a:t>Content Provider Testing</a:t>
            </a:r>
          </a:p>
          <a:p>
            <a:r>
              <a:rPr lang="en-US" smtClean="0"/>
              <a:t>Service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38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MockUp, Stub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Android cung cấp các lớp tạo ra hệ thống giả đối tượng Context, ContentProvider, ContentResilver, Intent giả</a:t>
            </a:r>
          </a:p>
          <a:p>
            <a:r>
              <a:rPr lang="en-US" smtClean="0"/>
              <a:t>Dùng mocks để cô lập bài kiểm tra từ phần còn lại của hệ thống, thêm điều kiện phụ thuộc vào test.</a:t>
            </a:r>
          </a:p>
          <a:p>
            <a:r>
              <a:rPr lang="en-US"/>
              <a:t> </a:t>
            </a:r>
            <a:r>
              <a:rPr lang="en-US"/>
              <a:t>android.test</a:t>
            </a:r>
            <a:r>
              <a:rPr lang="en-US"/>
              <a:t>, </a:t>
            </a:r>
            <a:r>
              <a:rPr lang="en-US" smtClean="0"/>
              <a:t>android.test.mock</a:t>
            </a:r>
          </a:p>
          <a:p>
            <a:r>
              <a:rPr lang="en-US">
                <a:hlinkClick r:id="rId2"/>
              </a:rPr>
              <a:t>MockApplication</a:t>
            </a:r>
            <a:r>
              <a:rPr lang="en-US"/>
              <a:t>, </a:t>
            </a:r>
            <a:r>
              <a:rPr lang="en-US">
                <a:hlinkClick r:id="rId3"/>
              </a:rPr>
              <a:t>MockContext</a:t>
            </a:r>
            <a:r>
              <a:rPr lang="en-US"/>
              <a:t>, </a:t>
            </a:r>
            <a:r>
              <a:rPr lang="en-US">
                <a:hlinkClick r:id="rId4"/>
              </a:rPr>
              <a:t>MockContentProvider</a:t>
            </a:r>
            <a:r>
              <a:rPr lang="en-US"/>
              <a:t>, </a:t>
            </a:r>
            <a:r>
              <a:rPr lang="en-US">
                <a:hlinkClick r:id="rId5"/>
              </a:rPr>
              <a:t>MockCursor</a:t>
            </a:r>
            <a:r>
              <a:rPr lang="en-US"/>
              <a:t>, </a:t>
            </a:r>
            <a:r>
              <a:rPr lang="en-US">
                <a:hlinkClick r:id="rId6"/>
              </a:rPr>
              <a:t>MockDialogInterface</a:t>
            </a:r>
            <a:r>
              <a:rPr lang="en-US"/>
              <a:t>,</a:t>
            </a:r>
            <a:r>
              <a:rPr lang="en-US">
                <a:hlinkClick r:id="rId7"/>
              </a:rPr>
              <a:t>MockPackageManager</a:t>
            </a:r>
            <a:r>
              <a:rPr lang="en-US" smtClean="0"/>
              <a:t>,</a:t>
            </a:r>
            <a:r>
              <a:rPr lang="en-US"/>
              <a:t> </a:t>
            </a:r>
            <a:r>
              <a:rPr lang="en-US">
                <a:hlinkClick r:id="rId8"/>
              </a:rPr>
              <a:t>MockResources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44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monkey </a:t>
            </a:r>
            <a:r>
              <a:rPr lang="en-US"/>
              <a:t>and </a:t>
            </a:r>
            <a:r>
              <a:rPr lang="en-US" smtClean="0"/>
              <a:t>monkeyrunner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SDK cung cấp hai tool để test ứng dụng.</a:t>
            </a:r>
          </a:p>
          <a:p>
            <a:pPr lvl="1"/>
            <a:r>
              <a:rPr lang="en-US"/>
              <a:t>The UI/Application </a:t>
            </a:r>
            <a:r>
              <a:rPr lang="en-US"/>
              <a:t>Exerciser </a:t>
            </a:r>
            <a:r>
              <a:rPr lang="en-US" smtClean="0"/>
              <a:t>Monkey</a:t>
            </a:r>
          </a:p>
          <a:p>
            <a:pPr lvl="2"/>
            <a:r>
              <a:rPr lang="en-US" smtClean="0"/>
              <a:t>Công cụ dòng lệnh, gửi ngẫu nhiên các tổ hợp phím, hành động của 1 device.</a:t>
            </a:r>
          </a:p>
          <a:p>
            <a:pPr lvl="1"/>
            <a:r>
              <a:rPr lang="en-US"/>
              <a:t>The </a:t>
            </a:r>
            <a:r>
              <a:rPr lang="en-US"/>
              <a:t>monkeyrunner </a:t>
            </a:r>
            <a:r>
              <a:rPr lang="en-US" smtClean="0"/>
              <a:t>tool</a:t>
            </a:r>
          </a:p>
          <a:p>
            <a:pPr lvl="2"/>
            <a:r>
              <a:rPr lang="en-US" smtClean="0"/>
              <a:t>Là Api, Kiểm thử bằng python. Api cung cấp chức năng kết nối đến device. Chụp ảnh màn hình, chạy 1 test một ứng dụng.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31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2600" y="408372"/>
            <a:ext cx="3429000" cy="1039427"/>
          </a:xfrm>
        </p:spPr>
        <p:txBody>
          <a:bodyPr/>
          <a:lstStyle/>
          <a:p>
            <a:r>
              <a:rPr lang="en-US"/>
              <a:t>robotium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1" y="0"/>
            <a:ext cx="595887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7810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robotium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// assertCurrentActivity (text,Activity)This method verifies whether the</a:t>
            </a:r>
          </a:p>
          <a:p>
            <a:r>
              <a:rPr lang="en-US"/>
              <a:t>// current activity is the activity which is passed as the send parameter.</a:t>
            </a:r>
          </a:p>
          <a:p>
            <a:endParaRPr lang="en-US"/>
          </a:p>
          <a:p>
            <a:r>
              <a:rPr lang="en-US"/>
              <a:t>// clickOnButton(text) This method will click on the button with the</a:t>
            </a:r>
          </a:p>
          <a:p>
            <a:r>
              <a:rPr lang="en-US"/>
              <a:t>// specified Text. solo.clickOnButton("ADMIN");</a:t>
            </a:r>
          </a:p>
          <a:p>
            <a:endParaRPr lang="en-US"/>
          </a:p>
          <a:p>
            <a:r>
              <a:rPr lang="en-US"/>
              <a:t>// #3. clickOnButton(</a:t>
            </a:r>
            <a:r>
              <a:rPr lang="en-US" u="sng"/>
              <a:t>int) This method will click on the button with the</a:t>
            </a:r>
          </a:p>
          <a:p>
            <a:r>
              <a:rPr lang="en-US"/>
              <a:t>// specified index. solo.clickOnButton(2);</a:t>
            </a:r>
          </a:p>
          <a:p>
            <a:endParaRPr lang="en-US"/>
          </a:p>
          <a:p>
            <a:r>
              <a:rPr lang="en-US"/>
              <a:t>// waitForText(text) This method will wait until the text appearing on the</a:t>
            </a:r>
          </a:p>
          <a:p>
            <a:r>
              <a:rPr lang="en-US"/>
              <a:t>// activity. solo.waitForText("Creating New Password");</a:t>
            </a:r>
          </a:p>
          <a:p>
            <a:endParaRPr lang="en-US"/>
          </a:p>
          <a:p>
            <a:r>
              <a:rPr lang="en-US"/>
              <a:t>// enterText(</a:t>
            </a:r>
            <a:r>
              <a:rPr lang="en-US" u="sng"/>
              <a:t>int, text) This method will type the text passed as the second</a:t>
            </a:r>
          </a:p>
          <a:p>
            <a:r>
              <a:rPr lang="en-US"/>
              <a:t>// parameter to the specified index </a:t>
            </a:r>
            <a:r>
              <a:rPr lang="en-US" u="sng"/>
              <a:t>editbox. solo.enterText(0,"test");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51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robotium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// clickOnCheckbox(</a:t>
            </a:r>
            <a:r>
              <a:rPr lang="en-US" u="sng"/>
              <a:t>int) This Method will click on the checkbox with given</a:t>
            </a:r>
          </a:p>
          <a:p>
            <a:r>
              <a:rPr lang="en-US"/>
              <a:t>// index.</a:t>
            </a:r>
          </a:p>
          <a:p>
            <a:endParaRPr lang="en-US"/>
          </a:p>
          <a:p>
            <a:r>
              <a:rPr lang="en-US"/>
              <a:t>// clickOnRadioButton(</a:t>
            </a:r>
            <a:r>
              <a:rPr lang="en-US" u="sng"/>
              <a:t>int) This Method will click on the Radio button with</a:t>
            </a:r>
          </a:p>
          <a:p>
            <a:r>
              <a:rPr lang="en-US"/>
              <a:t>// the given index.</a:t>
            </a:r>
          </a:p>
          <a:p>
            <a:endParaRPr lang="en-US"/>
          </a:p>
          <a:p>
            <a:r>
              <a:rPr lang="en-US"/>
              <a:t>// clickOnImage(</a:t>
            </a:r>
            <a:r>
              <a:rPr lang="en-US" u="sng"/>
              <a:t>int) This Method will click on the image with the given</a:t>
            </a:r>
          </a:p>
          <a:p>
            <a:r>
              <a:rPr lang="en-US"/>
              <a:t>// index. solo.clickOnImage(1);</a:t>
            </a:r>
          </a:p>
          <a:p>
            <a:endParaRPr lang="en-US"/>
          </a:p>
          <a:p>
            <a:r>
              <a:rPr lang="en-US"/>
              <a:t>// clearEditText(</a:t>
            </a:r>
            <a:r>
              <a:rPr lang="en-US" u="sng"/>
              <a:t>int) This Method will clear the text in the edit box with</a:t>
            </a:r>
          </a:p>
          <a:p>
            <a:r>
              <a:rPr lang="en-US"/>
              <a:t>// the given index.</a:t>
            </a:r>
          </a:p>
          <a:p>
            <a:endParaRPr lang="en-US"/>
          </a:p>
          <a:p>
            <a:r>
              <a:rPr lang="en-US"/>
              <a:t>// waitForText(text) This Method will wait until the given text is appearing</a:t>
            </a:r>
          </a:p>
          <a:p>
            <a:r>
              <a:rPr lang="en-US"/>
              <a:t>// on the </a:t>
            </a:r>
            <a:r>
              <a:rPr lang="en-US"/>
              <a:t>activity</a:t>
            </a:r>
            <a:r>
              <a:rPr lang="en-US" smtClean="0"/>
              <a:t>.</a:t>
            </a:r>
          </a:p>
          <a:p>
            <a:r>
              <a:rPr lang="en-US" smtClean="0"/>
              <a:t>Takescreenshot  // captrue screen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94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Giới thiệu về jinit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Testing đảm bảo phần mềm ra đời hoạt động như đã định ban đầu.</a:t>
            </a:r>
          </a:p>
          <a:p>
            <a:r>
              <a:rPr lang="en-US" smtClean="0"/>
              <a:t>Junit là framework cho unit test tự động.</a:t>
            </a:r>
          </a:p>
          <a:p>
            <a:r>
              <a:rPr lang="en-US" smtClean="0"/>
              <a:t>Mã nguồn mở(java test framework), viết chạy các test. Gồm các tính năng:</a:t>
            </a:r>
          </a:p>
          <a:p>
            <a:pPr lvl="1"/>
            <a:r>
              <a:rPr lang="en-US" smtClean="0"/>
              <a:t>Kiểm tra các kết quả mong đợi.</a:t>
            </a:r>
          </a:p>
          <a:p>
            <a:pPr lvl="1"/>
            <a:r>
              <a:rPr lang="en-US" smtClean="0"/>
              <a:t>Dễ dàng chạy các test suite.</a:t>
            </a:r>
          </a:p>
          <a:p>
            <a:pPr lvl="1"/>
            <a:r>
              <a:rPr lang="en-US" smtClean="0"/>
              <a:t>Hỗ trợ giao diện đồ họa và giao diện dòng lệnh.</a:t>
            </a:r>
          </a:p>
          <a:p>
            <a:r>
              <a:rPr lang="en-US" smtClean="0"/>
              <a:t>Phát triển bởi Erich Gamma và Kent Beck</a:t>
            </a:r>
          </a:p>
          <a:p>
            <a:r>
              <a:rPr lang="en-US" smtClean="0"/>
              <a:t>Dùng kiểm tra unit </a:t>
            </a:r>
            <a:r>
              <a:rPr lang="en-US" smtClean="0">
                <a:sym typeface="Wingdings" pitchFamily="2" charset="2"/>
              </a:rPr>
              <a:t> Hiểu cấu trúc code</a:t>
            </a:r>
          </a:p>
          <a:p>
            <a:r>
              <a:rPr lang="en-US" smtClean="0">
                <a:sym typeface="Wingdings" pitchFamily="2" charset="2"/>
              </a:rPr>
              <a:t>Là white box test.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67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276600"/>
            <a:ext cx="8260672" cy="1039427"/>
          </a:xfrm>
        </p:spPr>
        <p:txBody>
          <a:bodyPr/>
          <a:lstStyle/>
          <a:p>
            <a:r>
              <a:rPr lang="en-US" smtClean="0"/>
              <a:t>Thanks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55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Giới thiệu về jinit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Lợi ích</a:t>
            </a:r>
          </a:p>
          <a:p>
            <a:pPr lvl="1"/>
            <a:r>
              <a:rPr lang="en-US" smtClean="0"/>
              <a:t>Buộc suy nghĩ đúng đắn khi viết các method. Giảm bớt việc điểu chỉnh các lỗi.</a:t>
            </a:r>
          </a:p>
          <a:p>
            <a:pPr lvl="1"/>
            <a:r>
              <a:rPr lang="en-US" smtClean="0"/>
              <a:t>Cho phép tái cấu trúc</a:t>
            </a:r>
          </a:p>
          <a:p>
            <a:pPr lvl="1"/>
            <a:r>
              <a:rPr lang="en-US" smtClean="0"/>
              <a:t>Giảm bớt bảo trì trong tương lai.</a:t>
            </a:r>
          </a:p>
          <a:p>
            <a:pPr lvl="1"/>
            <a:r>
              <a:rPr lang="en-US" smtClean="0"/>
              <a:t>Tránh người lập trình làm đi làm lại 1 việc nhàm chán.</a:t>
            </a:r>
          </a:p>
          <a:p>
            <a:pPr lvl="1"/>
            <a:r>
              <a:rPr lang="en-US" smtClean="0"/>
              <a:t>Tách biết việc kiểm thử với code chương trình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Làm hướng dẫn sử dụng bằng cách đọc testcase </a:t>
            </a:r>
            <a:r>
              <a:rPr lang="en-US" smtClean="0">
                <a:sym typeface="Wingdings" pitchFamily="2" charset="2"/>
              </a:rPr>
              <a:t> cách sử dụng method.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466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Chú ý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Viết lai method </a:t>
            </a:r>
            <a:r>
              <a:rPr lang="en-US"/>
              <a:t>Teardown </a:t>
            </a:r>
            <a:r>
              <a:rPr lang="en-US" smtClean="0"/>
              <a:t>và contructor.</a:t>
            </a:r>
          </a:p>
          <a:p>
            <a:r>
              <a:rPr lang="en-US" smtClean="0"/>
              <a:t>Khi kế thừa 1 lơp test nhớ thiết lập superclass(), teardown()</a:t>
            </a:r>
          </a:p>
          <a:p>
            <a:r>
              <a:rPr lang="en-US" smtClean="0"/>
              <a:t>Class test và method test cần đặt tên có liên quan nhau.</a:t>
            </a:r>
          </a:p>
          <a:p>
            <a:r>
              <a:rPr lang="en-US" smtClean="0"/>
              <a:t>Cần đảm bảo dữ liệu test phù hợp với thời điểm, tránh lỗi thời.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83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annotation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4821579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066800"/>
            <a:ext cx="47879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908300"/>
            <a:ext cx="3327400" cy="1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808104"/>
            <a:ext cx="5105400" cy="1872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6631448" y="4829752"/>
            <a:ext cx="2286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Chưa sẵn sàng để test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22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0" y="408372"/>
            <a:ext cx="5003800" cy="1039427"/>
          </a:xfrm>
        </p:spPr>
        <p:txBody>
          <a:bodyPr>
            <a:normAutofit fontScale="90000"/>
          </a:bodyPr>
          <a:lstStyle/>
          <a:p>
            <a:r>
              <a:rPr lang="en-US" smtClean="0"/>
              <a:t>Kiểm tra 1 test case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3454400" cy="309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69" y="2667000"/>
            <a:ext cx="7809444" cy="410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0451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Kiểm </a:t>
            </a:r>
            <a:r>
              <a:rPr lang="en-US"/>
              <a:t>tra </a:t>
            </a:r>
            <a:r>
              <a:rPr lang="en-US" smtClean="0"/>
              <a:t>Nhiểu </a:t>
            </a:r>
            <a:r>
              <a:rPr lang="en-US"/>
              <a:t>test case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Sử dụng Parameter.</a:t>
            </a:r>
          </a:p>
          <a:p>
            <a:r>
              <a:rPr lang="en-US" smtClean="0"/>
              <a:t>Sai ở test case số 2 </a:t>
            </a:r>
            <a:r>
              <a:rPr lang="en-US" smtClean="0">
                <a:sym typeface="Wingdings" pitchFamily="2" charset="2"/>
              </a:rPr>
              <a:t> Ứng với number = 5.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648004"/>
            <a:ext cx="7543800" cy="4209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2742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Metho exception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Nếu method trả về exception </a:t>
            </a:r>
            <a:r>
              <a:rPr lang="en-US" smtClean="0">
                <a:sym typeface="Wingdings" pitchFamily="2" charset="2"/>
              </a:rPr>
              <a:t> check method trả về exceoption đúng không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50" y="2857500"/>
            <a:ext cx="70977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343400"/>
            <a:ext cx="6261100" cy="200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6180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Time Test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1 đơn vị kiểm tra mất nhiều thời gian hơn số quy định(mili giây)</a:t>
            </a:r>
            <a:br>
              <a:rPr lang="en-US" smtClean="0"/>
            </a:br>
            <a:r>
              <a:rPr lang="en-US" smtClean="0"/>
              <a:t>Ví dụ : Đánh giá sau khoảng 1s nếu test chưa hoàn thành sẽ báo fail.</a:t>
            </a:r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336440"/>
            <a:ext cx="6724650" cy="3492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46409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629</TotalTime>
  <Words>754</Words>
  <Application>Microsoft Office PowerPoint</Application>
  <PresentationFormat>On-screen Show (4:3)</PresentationFormat>
  <Paragraphs>101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Apothecary</vt:lpstr>
      <vt:lpstr>JUnit</vt:lpstr>
      <vt:lpstr>Giới thiệu về jinit</vt:lpstr>
      <vt:lpstr>Giới thiệu về jinit</vt:lpstr>
      <vt:lpstr>Chú ý</vt:lpstr>
      <vt:lpstr>annotation </vt:lpstr>
      <vt:lpstr>Kiểm tra 1 test case</vt:lpstr>
      <vt:lpstr>Kiểm tra Nhiểu test case</vt:lpstr>
      <vt:lpstr>Metho exception</vt:lpstr>
      <vt:lpstr>Time Test</vt:lpstr>
      <vt:lpstr>Suite Test</vt:lpstr>
      <vt:lpstr>JUNIT ANDROID</vt:lpstr>
      <vt:lpstr>Instrumentation</vt:lpstr>
      <vt:lpstr>PowerPoint Presentation</vt:lpstr>
      <vt:lpstr>Thành phần</vt:lpstr>
      <vt:lpstr>MockUp, Stub</vt:lpstr>
      <vt:lpstr>monkey and monkeyrunner</vt:lpstr>
      <vt:lpstr>robotium</vt:lpstr>
      <vt:lpstr>robotium</vt:lpstr>
      <vt:lpstr>robotium</vt:lpstr>
      <vt:lpstr>Thanks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JUnit</dc:title>
  <dc:creator>acv-dev-android-02</dc:creator>
  <cp:lastModifiedBy>acv-dev-android-02</cp:lastModifiedBy>
  <cp:revision>25</cp:revision>
  <dcterms:created xsi:type="dcterms:W3CDTF">2006-08-16T00:00:00Z</dcterms:created>
  <dcterms:modified xsi:type="dcterms:W3CDTF">2015-09-16T07:13:39Z</dcterms:modified>
</cp:coreProperties>
</file>