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76" r:id="rId8"/>
    <p:sldId id="275" r:id="rId9"/>
    <p:sldId id="261" r:id="rId10"/>
    <p:sldId id="262" r:id="rId11"/>
    <p:sldId id="263" r:id="rId12"/>
    <p:sldId id="264" r:id="rId13"/>
    <p:sldId id="265" r:id="rId14"/>
    <p:sldId id="270" r:id="rId15"/>
    <p:sldId id="271" r:id="rId16"/>
    <p:sldId id="279" r:id="rId17"/>
    <p:sldId id="266" r:id="rId18"/>
    <p:sldId id="267" r:id="rId19"/>
    <p:sldId id="268" r:id="rId20"/>
    <p:sldId id="272" r:id="rId21"/>
    <p:sldId id="277" r:id="rId22"/>
    <p:sldId id="273" r:id="rId23"/>
    <p:sldId id="274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624" autoAdjust="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Utaehon Tester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Vương Văn Trường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Android developer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hiển</a:t>
            </a:r>
            <a:r>
              <a:rPr lang="en-US" sz="2000" dirty="0" smtClean="0"/>
              <a:t> </a:t>
            </a:r>
            <a:r>
              <a:rPr lang="en-US" sz="2000" dirty="0" err="1" smtClean="0"/>
              <a:t>thị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web </a:t>
            </a:r>
            <a:r>
              <a:rPr lang="en-US" sz="2000" dirty="0" err="1" smtClean="0"/>
              <a:t>mới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 hay </a:t>
            </a:r>
            <a:r>
              <a:rPr lang="en-US" sz="2000" dirty="0" err="1" smtClean="0"/>
              <a:t>không</a:t>
            </a:r>
            <a:r>
              <a:rPr lang="en-US" sz="2000" dirty="0" smtClean="0"/>
              <a:t>?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Play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hiển</a:t>
            </a:r>
            <a:r>
              <a:rPr lang="en-US" sz="2000" dirty="0" smtClean="0"/>
              <a:t> </a:t>
            </a:r>
            <a:r>
              <a:rPr lang="en-US" sz="2000" dirty="0" err="1" smtClean="0"/>
              <a:t>thị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 smtClean="0"/>
              <a:t>mua</a:t>
            </a:r>
            <a:r>
              <a:rPr lang="en-US" sz="2000" dirty="0" smtClean="0"/>
              <a:t> </a:t>
            </a:r>
            <a:r>
              <a:rPr lang="en-US" sz="2000" dirty="0" err="1" smtClean="0"/>
              <a:t>đã</a:t>
            </a:r>
            <a:r>
              <a:rPr lang="en-US" sz="2000" dirty="0" smtClean="0"/>
              <a:t> download </a:t>
            </a:r>
            <a:r>
              <a:rPr lang="en-US" sz="2000" dirty="0" err="1" smtClean="0"/>
              <a:t>không</a:t>
            </a:r>
            <a:r>
              <a:rPr lang="en-US" sz="2000" dirty="0" smtClean="0"/>
              <a:t>?</a:t>
            </a:r>
          </a:p>
          <a:p>
            <a:r>
              <a:rPr lang="en-US" sz="2000" dirty="0" err="1" smtClean="0"/>
              <a:t>Có</a:t>
            </a:r>
            <a:r>
              <a:rPr lang="en-US" sz="2000" dirty="0" smtClean="0"/>
              <a:t> download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 smtClean="0"/>
              <a:t>mất</a:t>
            </a:r>
            <a:r>
              <a:rPr lang="en-US" sz="2000" dirty="0" smtClean="0"/>
              <a:t> content </a:t>
            </a:r>
            <a:r>
              <a:rPr lang="en-US" sz="2000" dirty="0" err="1" smtClean="0"/>
              <a:t>không</a:t>
            </a:r>
            <a:r>
              <a:rPr lang="en-US" sz="2000" dirty="0" smtClean="0"/>
              <a:t>?</a:t>
            </a:r>
          </a:p>
          <a:p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chơi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bình</a:t>
            </a:r>
            <a:r>
              <a:rPr lang="en-US" sz="2000" dirty="0" smtClean="0"/>
              <a:t> </a:t>
            </a:r>
            <a:r>
              <a:rPr lang="en-US" sz="2000" dirty="0" err="1" smtClean="0"/>
              <a:t>thường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?</a:t>
            </a:r>
          </a:p>
          <a:p>
            <a:r>
              <a:rPr lang="en-US" sz="2000" dirty="0" err="1" smtClean="0"/>
              <a:t>Có</a:t>
            </a:r>
            <a:r>
              <a:rPr lang="en-US" sz="2000" dirty="0" smtClean="0"/>
              <a:t> download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bài</a:t>
            </a:r>
            <a:r>
              <a:rPr lang="en-US" sz="2000" dirty="0" smtClean="0"/>
              <a:t> free </a:t>
            </a:r>
            <a:r>
              <a:rPr lang="en-US" sz="2000" dirty="0" err="1" smtClean="0"/>
              <a:t>không</a:t>
            </a:r>
            <a:r>
              <a:rPr lang="en-US" sz="2000" dirty="0" smtClean="0"/>
              <a:t>?</a:t>
            </a:r>
          </a:p>
          <a:p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hiển</a:t>
            </a:r>
            <a:r>
              <a:rPr lang="en-US" sz="2000" dirty="0" smtClean="0"/>
              <a:t> </a:t>
            </a:r>
            <a:r>
              <a:rPr lang="en-US" sz="2000" dirty="0" err="1" smtClean="0"/>
              <a:t>thị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hát</a:t>
            </a:r>
            <a:r>
              <a:rPr lang="en-US" sz="2000" dirty="0" smtClean="0"/>
              <a:t> </a:t>
            </a:r>
            <a:r>
              <a:rPr lang="en-US" sz="2000" dirty="0" err="1" smtClean="0"/>
              <a:t>chưa</a:t>
            </a:r>
            <a:r>
              <a:rPr lang="en-US" sz="2000" dirty="0" smtClean="0"/>
              <a:t> </a:t>
            </a:r>
            <a:r>
              <a:rPr lang="en-US" sz="2000" dirty="0" err="1" smtClean="0"/>
              <a:t>mua</a:t>
            </a:r>
            <a:r>
              <a:rPr lang="en-US" sz="2000" dirty="0" smtClean="0"/>
              <a:t>, </a:t>
            </a:r>
            <a:r>
              <a:rPr lang="en-US" sz="2000" dirty="0" err="1" smtClean="0"/>
              <a:t>chưa</a:t>
            </a:r>
            <a:r>
              <a:rPr lang="en-US" sz="2000" dirty="0" smtClean="0"/>
              <a:t> download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mua</a:t>
            </a:r>
            <a:r>
              <a:rPr lang="en-US" sz="2000" dirty="0" smtClean="0"/>
              <a:t>, download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?</a:t>
            </a:r>
          </a:p>
          <a:p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hiển</a:t>
            </a:r>
            <a:r>
              <a:rPr lang="en-US" sz="2000" dirty="0" smtClean="0"/>
              <a:t> </a:t>
            </a:r>
            <a:r>
              <a:rPr lang="en-US" sz="2000" dirty="0" err="1" smtClean="0"/>
              <a:t>thị</a:t>
            </a:r>
            <a:r>
              <a:rPr lang="en-US" sz="2000" dirty="0" smtClean="0"/>
              <a:t> </a:t>
            </a:r>
            <a:r>
              <a:rPr lang="en-US" sz="2000" dirty="0" err="1" smtClean="0"/>
              <a:t>đúng</a:t>
            </a:r>
            <a:r>
              <a:rPr lang="en-US" sz="2000" dirty="0" smtClean="0"/>
              <a:t> </a:t>
            </a:r>
            <a:r>
              <a:rPr lang="en-US" sz="2000" dirty="0" err="1" smtClean="0"/>
              <a:t>gói</a:t>
            </a:r>
            <a:r>
              <a:rPr lang="en-US" sz="2000" dirty="0" smtClean="0"/>
              <a:t>,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?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Buy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hiển</a:t>
            </a:r>
            <a:r>
              <a:rPr lang="en-US" sz="2000" dirty="0" smtClean="0"/>
              <a:t> </a:t>
            </a:r>
            <a:r>
              <a:rPr lang="en-US" sz="2000" dirty="0" err="1" smtClean="0"/>
              <a:t>thị</a:t>
            </a:r>
            <a:r>
              <a:rPr lang="en-US" sz="2000" dirty="0" smtClean="0"/>
              <a:t> </a:t>
            </a:r>
            <a:r>
              <a:rPr lang="en-US" sz="2000" dirty="0" err="1" smtClean="0"/>
              <a:t>đúng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gói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? </a:t>
            </a:r>
          </a:p>
          <a:p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mua</a:t>
            </a:r>
            <a:r>
              <a:rPr lang="en-US" sz="2000" dirty="0" smtClean="0"/>
              <a:t> </a:t>
            </a:r>
            <a:r>
              <a:rPr lang="en-US" sz="2000" dirty="0" err="1" smtClean="0"/>
              <a:t>bán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?</a:t>
            </a:r>
          </a:p>
          <a:p>
            <a:r>
              <a:rPr lang="en-US" sz="2000" dirty="0" err="1" smtClean="0"/>
              <a:t>Có</a:t>
            </a:r>
            <a:r>
              <a:rPr lang="en-US" sz="2000" dirty="0" smtClean="0"/>
              <a:t> download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?</a:t>
            </a:r>
          </a:p>
          <a:p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chức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restore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inap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?</a:t>
            </a:r>
          </a:p>
          <a:p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đầy</a:t>
            </a:r>
            <a:r>
              <a:rPr lang="en-US" sz="2000" dirty="0" smtClean="0"/>
              <a:t> </a:t>
            </a:r>
            <a:r>
              <a:rPr lang="en-US" sz="2000" dirty="0" err="1" smtClean="0"/>
              <a:t>đủ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chức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?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Play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nhận</a:t>
            </a:r>
            <a:r>
              <a:rPr lang="en-US" sz="2000" dirty="0" smtClean="0"/>
              <a:t> game </a:t>
            </a:r>
            <a:r>
              <a:rPr lang="en-US" sz="2000" dirty="0" err="1" smtClean="0"/>
              <a:t>hoạt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bình</a:t>
            </a:r>
            <a:r>
              <a:rPr lang="en-US" sz="2000" dirty="0" smtClean="0"/>
              <a:t> </a:t>
            </a:r>
            <a:r>
              <a:rPr lang="en-US" sz="2000" dirty="0" err="1" smtClean="0"/>
              <a:t>thường</a:t>
            </a:r>
            <a:r>
              <a:rPr lang="en-US" sz="2000" dirty="0" smtClean="0"/>
              <a:t>?</a:t>
            </a:r>
          </a:p>
          <a:p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đầy</a:t>
            </a:r>
            <a:r>
              <a:rPr lang="en-US" sz="2000" dirty="0" smtClean="0"/>
              <a:t> </a:t>
            </a:r>
            <a:r>
              <a:rPr lang="en-US" sz="2000" dirty="0" err="1" smtClean="0"/>
              <a:t>đủ</a:t>
            </a:r>
            <a:r>
              <a:rPr lang="en-US" sz="2000" dirty="0" smtClean="0"/>
              <a:t> SE </a:t>
            </a:r>
            <a:r>
              <a:rPr lang="en-US" sz="2000" dirty="0" err="1" smtClean="0"/>
              <a:t>không</a:t>
            </a:r>
            <a:r>
              <a:rPr lang="en-US" sz="2000" dirty="0" smtClean="0"/>
              <a:t>?</a:t>
            </a:r>
          </a:p>
          <a:p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hoạt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đúng</a:t>
            </a:r>
            <a:r>
              <a:rPr lang="en-US" sz="2000" dirty="0" smtClean="0"/>
              <a:t> setting </a:t>
            </a:r>
            <a:r>
              <a:rPr lang="en-US" sz="2000" dirty="0" err="1" smtClean="0"/>
              <a:t>không</a:t>
            </a:r>
            <a:r>
              <a:rPr lang="en-US" sz="2000" dirty="0" smtClean="0"/>
              <a:t>?</a:t>
            </a:r>
          </a:p>
          <a:p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hoạt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đúng</a:t>
            </a:r>
            <a:r>
              <a:rPr lang="en-US" sz="2000" dirty="0" smtClean="0"/>
              <a:t>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tả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?</a:t>
            </a: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sz="2000" dirty="0" smtClean="0"/>
          </a:p>
          <a:p>
            <a:r>
              <a:rPr lang="en-US" sz="2000" dirty="0" smtClean="0"/>
              <a:t>IOS</a:t>
            </a:r>
          </a:p>
          <a:p>
            <a:pPr lvl="1"/>
            <a:r>
              <a:rPr lang="en-US" sz="2000" dirty="0" smtClean="0"/>
              <a:t>Lưu trong bộ nhớ máy. </a:t>
            </a:r>
          </a:p>
          <a:p>
            <a:r>
              <a:rPr lang="en-US" sz="2000" dirty="0" smtClean="0"/>
              <a:t>Android, Amazon device</a:t>
            </a:r>
          </a:p>
          <a:p>
            <a:pPr lvl="1"/>
            <a:r>
              <a:rPr lang="en-US" sz="2000" dirty="0" smtClean="0"/>
              <a:t>Lưu trong bộ nhớ máy.</a:t>
            </a:r>
          </a:p>
          <a:p>
            <a:pPr lvl="1"/>
            <a:r>
              <a:rPr lang="en-US" sz="2000" dirty="0" smtClean="0"/>
              <a:t>Lưu trong thẻ nhớ.</a:t>
            </a:r>
          </a:p>
          <a:p>
            <a:pPr lvl="1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Chức năng 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sánh file download với dung lương bộ nhớ free.</a:t>
            </a:r>
          </a:p>
          <a:p>
            <a:r>
              <a:rPr lang="en-US" dirty="0" smtClean="0"/>
              <a:t>So sánh MD5</a:t>
            </a:r>
            <a:r>
              <a:rPr lang="en-US" dirty="0" smtClean="0"/>
              <a:t>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đăng</a:t>
            </a:r>
            <a:r>
              <a:rPr lang="en-US" sz="2000" dirty="0" smtClean="0"/>
              <a:t>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?</a:t>
            </a:r>
          </a:p>
          <a:p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bỏ</a:t>
            </a:r>
            <a:r>
              <a:rPr lang="en-US" sz="2000" dirty="0" smtClean="0"/>
              <a:t> </a:t>
            </a:r>
            <a:r>
              <a:rPr lang="en-US" sz="2000" dirty="0" err="1" smtClean="0"/>
              <a:t>đăng</a:t>
            </a:r>
            <a:r>
              <a:rPr lang="en-US" sz="2000" dirty="0" smtClean="0"/>
              <a:t>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?</a:t>
            </a:r>
          </a:p>
          <a:p>
            <a:r>
              <a:rPr lang="en-US" sz="2000" dirty="0" err="1" smtClean="0"/>
              <a:t>Có</a:t>
            </a:r>
            <a:r>
              <a:rPr lang="en-US" sz="2000" dirty="0" smtClean="0"/>
              <a:t> push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?</a:t>
            </a:r>
          </a:p>
          <a:p>
            <a:r>
              <a:rPr lang="en-US" sz="2000" dirty="0" err="1" smtClean="0"/>
              <a:t>Có</a:t>
            </a:r>
            <a:r>
              <a:rPr lang="en-US" sz="2000" dirty="0" smtClean="0"/>
              <a:t> push all device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?</a:t>
            </a:r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Sau một thời gian sử dụng app. Hiển thị chức năng review của ứng dụng.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Inap purcharse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Chức năng mua bán.</a:t>
            </a:r>
          </a:p>
          <a:p>
            <a:r>
              <a:rPr lang="en-US" dirty="0" smtClean="0"/>
              <a:t>Chức năng lấy thông tin thanh toán.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Chức năng thống kê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Thống kê sử dụng game,</a:t>
            </a:r>
          </a:p>
          <a:p>
            <a:r>
              <a:rPr lang="en-US" dirty="0" smtClean="0"/>
              <a:t>Thống kê sử dụng màn hình.</a:t>
            </a:r>
          </a:p>
          <a:p>
            <a:r>
              <a:rPr lang="en-US" dirty="0" smtClean="0"/>
              <a:t>Thông kê game 1, game 2,…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1242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16764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Các màn hình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19600" y="45720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Các bug hay gặp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 flipV="1">
            <a:off x="2971800" y="2019300"/>
            <a:ext cx="14478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8" idx="1"/>
          </p:cNvCxnSpPr>
          <p:nvPr/>
        </p:nvCxnSpPr>
        <p:spPr>
          <a:xfrm>
            <a:off x="2971800" y="3467100"/>
            <a:ext cx="14478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new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Single Game</a:t>
            </a:r>
          </a:p>
          <a:p>
            <a:pPr lvl="1"/>
            <a:r>
              <a:rPr lang="en-US" sz="2000" dirty="0" smtClean="0"/>
              <a:t>Test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yêu</a:t>
            </a:r>
            <a:r>
              <a:rPr lang="en-US" sz="2000" dirty="0" smtClean="0"/>
              <a:t> </a:t>
            </a:r>
            <a:r>
              <a:rPr lang="en-US" sz="2000" dirty="0" err="1" smtClean="0"/>
              <a:t>cầu</a:t>
            </a:r>
            <a:r>
              <a:rPr lang="en-US" sz="2000" dirty="0" smtClean="0"/>
              <a:t> </a:t>
            </a:r>
            <a:r>
              <a:rPr lang="en-US" sz="2000" dirty="0" err="1" smtClean="0"/>
              <a:t>khách</a:t>
            </a:r>
            <a:r>
              <a:rPr lang="en-US" sz="2000" dirty="0" smtClean="0"/>
              <a:t> </a:t>
            </a:r>
            <a:r>
              <a:rPr lang="en-US" sz="2000" dirty="0" err="1" smtClean="0"/>
              <a:t>hàng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Basecode</a:t>
            </a:r>
            <a:r>
              <a:rPr lang="en-US" sz="2000" dirty="0" smtClean="0"/>
              <a:t> Game</a:t>
            </a:r>
          </a:p>
          <a:p>
            <a:pPr lvl="1"/>
            <a:r>
              <a:rPr lang="en-US" sz="2000" dirty="0" smtClean="0"/>
              <a:t>Test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yêu</a:t>
            </a:r>
            <a:r>
              <a:rPr lang="en-US" sz="2000" dirty="0" smtClean="0"/>
              <a:t> </a:t>
            </a:r>
            <a:r>
              <a:rPr lang="en-US" sz="2000" dirty="0" err="1" smtClean="0"/>
              <a:t>cầu</a:t>
            </a:r>
            <a:r>
              <a:rPr lang="en-US" sz="2000" dirty="0" smtClean="0"/>
              <a:t> </a:t>
            </a:r>
            <a:r>
              <a:rPr lang="en-US" sz="2000" dirty="0" err="1" smtClean="0"/>
              <a:t>khách</a:t>
            </a:r>
            <a:r>
              <a:rPr lang="en-US" sz="2000" dirty="0" smtClean="0"/>
              <a:t> </a:t>
            </a:r>
            <a:r>
              <a:rPr lang="en-US" sz="2000" dirty="0" err="1" smtClean="0"/>
              <a:t>hàng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Test download.</a:t>
            </a:r>
          </a:p>
          <a:p>
            <a:r>
              <a:rPr lang="en-US" sz="2000" dirty="0" smtClean="0"/>
              <a:t>Release Game</a:t>
            </a:r>
          </a:p>
          <a:p>
            <a:pPr lvl="1"/>
            <a:r>
              <a:rPr lang="en-US" sz="2000" dirty="0" smtClean="0"/>
              <a:t>Test </a:t>
            </a:r>
            <a:r>
              <a:rPr lang="en-US" sz="2000" dirty="0" err="1" smtClean="0"/>
              <a:t>mua</a:t>
            </a:r>
            <a:r>
              <a:rPr lang="en-US" sz="2000" dirty="0" smtClean="0"/>
              <a:t> </a:t>
            </a:r>
            <a:r>
              <a:rPr lang="en-US" sz="2000" dirty="0" err="1" smtClean="0"/>
              <a:t>bán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Test download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457200" y="16002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28800" y="1600200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Single Game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962400" y="1600200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 code Game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600200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release Game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1371600" y="17907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>
            <a:off x="3733800" y="17907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5867400" y="17907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err="1" smtClean="0"/>
              <a:t>Upgrate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Phiên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củ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hiển</a:t>
            </a:r>
            <a:r>
              <a:rPr lang="en-US" sz="2000" dirty="0" smtClean="0"/>
              <a:t> </a:t>
            </a:r>
            <a:r>
              <a:rPr lang="en-US" sz="2000" dirty="0" err="1" smtClean="0"/>
              <a:t>thị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phiên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mới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?</a:t>
            </a:r>
          </a:p>
          <a:p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upgrate</a:t>
            </a:r>
            <a:r>
              <a:rPr lang="en-US" sz="2000" dirty="0" smtClean="0"/>
              <a:t> </a:t>
            </a:r>
            <a:r>
              <a:rPr lang="en-US" sz="2000" dirty="0" err="1" smtClean="0"/>
              <a:t>lên</a:t>
            </a:r>
            <a:r>
              <a:rPr lang="en-US" sz="2000" dirty="0" smtClean="0"/>
              <a:t>,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hiển</a:t>
            </a:r>
            <a:r>
              <a:rPr lang="en-US" sz="2000" dirty="0" smtClean="0"/>
              <a:t> </a:t>
            </a:r>
            <a:r>
              <a:rPr lang="en-US" sz="2000" dirty="0" err="1" smtClean="0"/>
              <a:t>thị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mới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?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đẩy</a:t>
            </a:r>
            <a:r>
              <a:rPr lang="en-US" sz="2000" dirty="0" smtClean="0"/>
              <a:t> </a:t>
            </a:r>
            <a:r>
              <a:rPr lang="en-US" sz="2000" dirty="0" err="1" smtClean="0"/>
              <a:t>đủ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cũ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?</a:t>
            </a:r>
          </a:p>
          <a:p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hoạt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bình</a:t>
            </a:r>
            <a:r>
              <a:rPr lang="en-US" sz="2000" dirty="0" smtClean="0"/>
              <a:t> </a:t>
            </a:r>
            <a:r>
              <a:rPr lang="en-US" sz="2000" dirty="0" err="1" smtClean="0"/>
              <a:t>thường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?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hay </a:t>
            </a:r>
            <a:r>
              <a:rPr lang="en-US" dirty="0" err="1" smtClean="0"/>
              <a:t>gặp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err="1" smtClean="0"/>
              <a:t>Mất</a:t>
            </a:r>
            <a:r>
              <a:rPr lang="en-US" sz="2000" dirty="0" smtClean="0"/>
              <a:t> touch.</a:t>
            </a:r>
          </a:p>
          <a:p>
            <a:r>
              <a:rPr lang="en-US" sz="2000" dirty="0" smtClean="0"/>
              <a:t>Multiple touch.</a:t>
            </a:r>
          </a:p>
          <a:p>
            <a:r>
              <a:rPr lang="en-US" sz="2000" dirty="0" smtClean="0"/>
              <a:t>Crash.</a:t>
            </a:r>
          </a:p>
          <a:p>
            <a:r>
              <a:rPr lang="en-US" sz="2000" dirty="0" smtClean="0"/>
              <a:t>Not response.</a:t>
            </a:r>
          </a:p>
          <a:p>
            <a:r>
              <a:rPr lang="en-US" sz="2000" dirty="0" err="1" smtClean="0"/>
              <a:t>Mất</a:t>
            </a:r>
            <a:r>
              <a:rPr lang="en-US" sz="2000" dirty="0" smtClean="0"/>
              <a:t> </a:t>
            </a:r>
            <a:r>
              <a:rPr lang="en-US" sz="2000" dirty="0" err="1" smtClean="0"/>
              <a:t>nhạc</a:t>
            </a:r>
            <a:r>
              <a:rPr lang="en-US" sz="2000" dirty="0" smtClean="0"/>
              <a:t> SE.</a:t>
            </a:r>
          </a:p>
          <a:p>
            <a:r>
              <a:rPr lang="en-US" sz="2000" dirty="0" err="1" smtClean="0"/>
              <a:t>Sai</a:t>
            </a:r>
            <a:r>
              <a:rPr lang="en-US" sz="2000" dirty="0" smtClean="0"/>
              <a:t>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tả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Chức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hoạt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đúng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Màn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try again.</a:t>
            </a:r>
          </a:p>
          <a:p>
            <a:pPr lvl="1"/>
            <a:r>
              <a:rPr lang="en-US" sz="1600" dirty="0" err="1" smtClean="0"/>
              <a:t>Vẫn</a:t>
            </a:r>
            <a:r>
              <a:rPr lang="en-US" sz="1600" dirty="0" smtClean="0"/>
              <a:t> click </a:t>
            </a:r>
            <a:r>
              <a:rPr lang="en-US" sz="1600" dirty="0" err="1" smtClean="0"/>
              <a:t>được</a:t>
            </a:r>
            <a:r>
              <a:rPr lang="en-US" sz="1600" dirty="0" smtClean="0"/>
              <a:t> </a:t>
            </a:r>
            <a:r>
              <a:rPr lang="en-US" sz="1600" dirty="0" err="1" smtClean="0"/>
              <a:t>khu</a:t>
            </a:r>
            <a:r>
              <a:rPr lang="en-US" sz="1600" dirty="0" smtClean="0"/>
              <a:t> </a:t>
            </a:r>
            <a:r>
              <a:rPr lang="en-US" sz="1600" dirty="0" err="1" smtClean="0"/>
              <a:t>vực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button </a:t>
            </a:r>
            <a:r>
              <a:rPr lang="en-US" sz="1600" dirty="0" err="1" smtClean="0"/>
              <a:t>không</a:t>
            </a:r>
            <a:r>
              <a:rPr lang="en-US" sz="1600" dirty="0" smtClean="0"/>
              <a:t> </a:t>
            </a:r>
            <a:r>
              <a:rPr lang="en-US" sz="1600" dirty="0" err="1" smtClean="0"/>
              <a:t>hiển</a:t>
            </a:r>
            <a:r>
              <a:rPr lang="en-US" sz="1600" dirty="0" smtClean="0"/>
              <a:t> </a:t>
            </a:r>
            <a:r>
              <a:rPr lang="en-US" sz="1600" dirty="0" err="1" smtClean="0"/>
              <a:t>thị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err="1" smtClean="0"/>
              <a:t>Không</a:t>
            </a:r>
            <a:r>
              <a:rPr lang="en-US" sz="1600" dirty="0" smtClean="0"/>
              <a:t> </a:t>
            </a:r>
            <a:r>
              <a:rPr lang="en-US" sz="1600" dirty="0" err="1" smtClean="0"/>
              <a:t>hoạt</a:t>
            </a:r>
            <a:r>
              <a:rPr lang="en-US" sz="1600" dirty="0" smtClean="0"/>
              <a:t> </a:t>
            </a:r>
            <a:r>
              <a:rPr lang="en-US" sz="1600" dirty="0" err="1" smtClean="0"/>
              <a:t>động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err="1" smtClean="0"/>
              <a:t>Hoạt</a:t>
            </a:r>
            <a:r>
              <a:rPr lang="en-US" sz="1600" dirty="0" smtClean="0"/>
              <a:t> </a:t>
            </a:r>
            <a:r>
              <a:rPr lang="en-US" sz="1600" dirty="0" err="1" smtClean="0"/>
              <a:t>động</a:t>
            </a:r>
            <a:r>
              <a:rPr lang="en-US" sz="1600" dirty="0" smtClean="0"/>
              <a:t> </a:t>
            </a:r>
            <a:r>
              <a:rPr lang="en-US" sz="1600" dirty="0" err="1" smtClean="0"/>
              <a:t>chậm</a:t>
            </a:r>
            <a:r>
              <a:rPr lang="en-US" sz="1600" dirty="0" smtClean="0"/>
              <a:t>.</a:t>
            </a:r>
          </a:p>
          <a:p>
            <a:r>
              <a:rPr lang="en-US" sz="2000" dirty="0" smtClean="0"/>
              <a:t>Logic game.</a:t>
            </a:r>
          </a:p>
          <a:p>
            <a:r>
              <a:rPr lang="en-US" sz="2000" dirty="0" smtClean="0"/>
              <a:t>Bug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diện</a:t>
            </a:r>
            <a:r>
              <a:rPr lang="en-US" sz="2000" dirty="0" smtClean="0"/>
              <a:t> game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iphone</a:t>
            </a:r>
            <a:r>
              <a:rPr lang="en-US" sz="2000" dirty="0" smtClean="0"/>
              <a:t> 5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dòng</a:t>
            </a:r>
            <a:r>
              <a:rPr lang="en-US" sz="2000" dirty="0" smtClean="0"/>
              <a:t> </a:t>
            </a:r>
            <a:r>
              <a:rPr lang="en-US" sz="2000" dirty="0" err="1" smtClean="0"/>
              <a:t>iphone</a:t>
            </a:r>
            <a:r>
              <a:rPr lang="en-US" sz="2000" dirty="0" smtClean="0"/>
              <a:t> </a:t>
            </a:r>
            <a:r>
              <a:rPr lang="en-US" sz="2000" dirty="0" err="1" smtClean="0"/>
              <a:t>thường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Bug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diện</a:t>
            </a:r>
            <a:r>
              <a:rPr lang="en-US" sz="2000" dirty="0" smtClean="0"/>
              <a:t>,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kế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(to </a:t>
            </a:r>
            <a:r>
              <a:rPr lang="en-US" sz="2000" dirty="0" err="1" smtClean="0"/>
              <a:t>nhỏ</a:t>
            </a:r>
            <a:r>
              <a:rPr lang="en-US" sz="2000" dirty="0" smtClean="0"/>
              <a:t>).</a:t>
            </a:r>
            <a:r>
              <a:rPr lang="en-US" sz="2000" dirty="0" err="1" smtClean="0"/>
              <a:t>vị</a:t>
            </a:r>
            <a:r>
              <a:rPr lang="en-US" sz="2000" dirty="0" smtClean="0"/>
              <a:t> </a:t>
            </a:r>
            <a:r>
              <a:rPr lang="en-US" sz="2000" dirty="0" err="1" smtClean="0"/>
              <a:t>trí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Khu</a:t>
            </a:r>
            <a:r>
              <a:rPr lang="en-US" sz="2000" dirty="0" smtClean="0"/>
              <a:t> </a:t>
            </a:r>
            <a:r>
              <a:rPr lang="en-US" sz="2000" dirty="0" err="1" smtClean="0"/>
              <a:t>vực</a:t>
            </a:r>
            <a:r>
              <a:rPr lang="en-US" sz="2000" dirty="0" smtClean="0"/>
              <a:t> touch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(touch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ngoài</a:t>
            </a:r>
            <a:r>
              <a:rPr lang="en-US" sz="2000" dirty="0" smtClean="0"/>
              <a:t> </a:t>
            </a:r>
            <a:r>
              <a:rPr lang="en-US" sz="2000" dirty="0" err="1" smtClean="0"/>
              <a:t>nhưng</a:t>
            </a:r>
            <a:r>
              <a:rPr lang="en-US" sz="2000" dirty="0" smtClean="0"/>
              <a:t> </a:t>
            </a:r>
            <a:r>
              <a:rPr lang="en-US" sz="2000" dirty="0" err="1" smtClean="0"/>
              <a:t>vẫn</a:t>
            </a:r>
            <a:r>
              <a:rPr lang="en-US" sz="2000" dirty="0" smtClean="0"/>
              <a:t> </a:t>
            </a:r>
            <a:r>
              <a:rPr lang="en-US" sz="2000" dirty="0" err="1" smtClean="0"/>
              <a:t>chạy</a:t>
            </a:r>
            <a:r>
              <a:rPr lang="en-US" sz="2000" dirty="0" smtClean="0"/>
              <a:t> </a:t>
            </a:r>
            <a:r>
              <a:rPr lang="en-US" sz="2000" dirty="0" err="1" smtClean="0"/>
              <a:t>hiệu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), touch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chính</a:t>
            </a:r>
            <a:r>
              <a:rPr lang="en-US" sz="2000" dirty="0" smtClean="0"/>
              <a:t> </a:t>
            </a:r>
            <a:r>
              <a:rPr lang="en-US" sz="2000" dirty="0" err="1" smtClean="0"/>
              <a:t>nhân</a:t>
            </a:r>
            <a:r>
              <a:rPr lang="en-US" sz="2000" dirty="0" smtClean="0"/>
              <a:t> </a:t>
            </a:r>
            <a:r>
              <a:rPr lang="en-US" sz="2000" dirty="0" err="1" smtClean="0"/>
              <a:t>vật</a:t>
            </a:r>
            <a:r>
              <a:rPr lang="en-US" sz="2000" dirty="0" smtClean="0"/>
              <a:t> </a:t>
            </a:r>
            <a:r>
              <a:rPr lang="en-US" sz="2000" dirty="0" err="1" smtClean="0"/>
              <a:t>nhưng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hiệu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hay </a:t>
            </a:r>
            <a:r>
              <a:rPr lang="en-US" dirty="0" err="1" smtClean="0"/>
              <a:t>gặp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hoạt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chậm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Game </a:t>
            </a:r>
            <a:r>
              <a:rPr lang="en-US" sz="2000" dirty="0" err="1" smtClean="0"/>
              <a:t>chạy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chậm</a:t>
            </a:r>
            <a:r>
              <a:rPr lang="en-US" sz="2000" dirty="0" smtClean="0"/>
              <a:t>, crash, </a:t>
            </a:r>
            <a:r>
              <a:rPr lang="en-US" sz="2000" dirty="0" err="1" smtClean="0"/>
              <a:t>đứng</a:t>
            </a:r>
            <a:r>
              <a:rPr lang="en-US" sz="2000" dirty="0" smtClean="0"/>
              <a:t> </a:t>
            </a:r>
            <a:r>
              <a:rPr lang="en-US" sz="2000" dirty="0" err="1" smtClean="0"/>
              <a:t>yên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Màn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nháy</a:t>
            </a:r>
            <a:r>
              <a:rPr lang="en-US" sz="2000" dirty="0" smtClean="0"/>
              <a:t>, </a:t>
            </a:r>
            <a:r>
              <a:rPr lang="en-US" sz="2000" dirty="0" err="1" smtClean="0"/>
              <a:t>thường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web.</a:t>
            </a:r>
          </a:p>
          <a:p>
            <a:r>
              <a:rPr lang="en-US" sz="2000" dirty="0" err="1" smtClean="0"/>
              <a:t>Mấy</a:t>
            </a:r>
            <a:r>
              <a:rPr lang="en-US" sz="2000" dirty="0" smtClean="0"/>
              <a:t> resource,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mất</a:t>
            </a:r>
            <a:r>
              <a:rPr lang="en-US" sz="2000" dirty="0" smtClean="0"/>
              <a:t> SE,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ảnh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Lỗi</a:t>
            </a:r>
            <a:r>
              <a:rPr lang="en-US" sz="2000" dirty="0" smtClean="0"/>
              <a:t> post </a:t>
            </a:r>
            <a:r>
              <a:rPr lang="en-US" sz="2000" dirty="0" err="1" smtClean="0"/>
              <a:t>ios</a:t>
            </a:r>
            <a:r>
              <a:rPr lang="en-US" sz="2000" dirty="0" smtClean="0"/>
              <a:t> sang android.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test case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nguồn,home</a:t>
            </a:r>
            <a:r>
              <a:rPr lang="en-US" dirty="0" smtClean="0"/>
              <a:t>,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sleep.</a:t>
            </a:r>
          </a:p>
          <a:p>
            <a:r>
              <a:rPr lang="en-US" dirty="0" smtClean="0"/>
              <a:t>Touch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3505200"/>
            <a:ext cx="1066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Screen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0" y="3505200"/>
            <a:ext cx="1066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Splash Screen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43400" y="3505200"/>
            <a:ext cx="1066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Screen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19800" y="2819400"/>
            <a:ext cx="1066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 Screen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19800" y="3810000"/>
            <a:ext cx="1066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Screen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19800" y="4876800"/>
            <a:ext cx="1066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 Screen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19800" y="5867400"/>
            <a:ext cx="1066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 Screen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72400" y="4876800"/>
            <a:ext cx="1066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 Screen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6" idx="1"/>
          </p:cNvCxnSpPr>
          <p:nvPr/>
        </p:nvCxnSpPr>
        <p:spPr>
          <a:xfrm>
            <a:off x="1219200" y="3886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8" idx="1"/>
          </p:cNvCxnSpPr>
          <p:nvPr/>
        </p:nvCxnSpPr>
        <p:spPr>
          <a:xfrm>
            <a:off x="2590800" y="38862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 flipV="1">
            <a:off x="5410200" y="3200400"/>
            <a:ext cx="609600" cy="685800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</p:cNvCxnSpPr>
          <p:nvPr/>
        </p:nvCxnSpPr>
        <p:spPr>
          <a:xfrm>
            <a:off x="5410200" y="3886200"/>
            <a:ext cx="533400" cy="304800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11" idx="1"/>
          </p:cNvCxnSpPr>
          <p:nvPr/>
        </p:nvCxnSpPr>
        <p:spPr>
          <a:xfrm>
            <a:off x="5410200" y="3886200"/>
            <a:ext cx="609600" cy="1371600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12" idx="1"/>
          </p:cNvCxnSpPr>
          <p:nvPr/>
        </p:nvCxnSpPr>
        <p:spPr>
          <a:xfrm>
            <a:off x="5410200" y="3886200"/>
            <a:ext cx="609600" cy="2362200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3"/>
            <a:endCxn id="13" idx="1"/>
          </p:cNvCxnSpPr>
          <p:nvPr/>
        </p:nvCxnSpPr>
        <p:spPr>
          <a:xfrm>
            <a:off x="7086600" y="5257800"/>
            <a:ext cx="685800" cy="1588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772400" y="3657600"/>
            <a:ext cx="1066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</a:t>
            </a:r>
          </a:p>
          <a:p>
            <a:pPr algn="ctr"/>
            <a:r>
              <a:rPr lang="en-US" dirty="0" smtClean="0"/>
              <a:t>Play Screen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1" idx="3"/>
          </p:cNvCxnSpPr>
          <p:nvPr/>
        </p:nvCxnSpPr>
        <p:spPr>
          <a:xfrm flipV="1">
            <a:off x="7086600" y="4038600"/>
            <a:ext cx="609600" cy="1219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71800" y="2438400"/>
            <a:ext cx="1066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Up Screen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6" idx="3"/>
            <a:endCxn id="26" idx="1"/>
          </p:cNvCxnSpPr>
          <p:nvPr/>
        </p:nvCxnSpPr>
        <p:spPr>
          <a:xfrm flipV="1">
            <a:off x="2590800" y="2819400"/>
            <a:ext cx="381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3"/>
            <a:endCxn id="8" idx="1"/>
          </p:cNvCxnSpPr>
          <p:nvPr/>
        </p:nvCxnSpPr>
        <p:spPr>
          <a:xfrm>
            <a:off x="4038600" y="2819400"/>
            <a:ext cx="304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019800" y="1828800"/>
            <a:ext cx="1066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 Screen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8" idx="3"/>
          </p:cNvCxnSpPr>
          <p:nvPr/>
        </p:nvCxnSpPr>
        <p:spPr>
          <a:xfrm flipV="1">
            <a:off x="5410200" y="2057400"/>
            <a:ext cx="609600" cy="1828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019800" y="914400"/>
            <a:ext cx="1066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 Screen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8" idx="3"/>
            <a:endCxn id="32" idx="1"/>
          </p:cNvCxnSpPr>
          <p:nvPr/>
        </p:nvCxnSpPr>
        <p:spPr>
          <a:xfrm flipV="1">
            <a:off x="5410200" y="1295400"/>
            <a:ext cx="609600" cy="2590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Splash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Xuất hiện khi khởi động ứng dụng.</a:t>
            </a:r>
          </a:p>
          <a:p>
            <a:r>
              <a:rPr lang="en-US" sz="2000" dirty="0" smtClean="0"/>
              <a:t>Nếu chưa download gói main sẽ chuyển đến màn hình Main Up Screen.</a:t>
            </a:r>
          </a:p>
          <a:p>
            <a:r>
              <a:rPr lang="en-US" sz="2000" dirty="0" smtClean="0"/>
              <a:t>Nếu đã download gói main, sẽ chuyển đến màn hình main screen.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Up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Chỉ xuất hiện khi chưa thực hiện download gói data main.</a:t>
            </a:r>
          </a:p>
          <a:p>
            <a:r>
              <a:rPr lang="en-US" sz="2000" dirty="0" smtClean="0"/>
              <a:t>Sau khi download gói main, sẽ chuyển qua màn hình main screen.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Update content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update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thị</a:t>
            </a:r>
            <a:r>
              <a:rPr lang="en-US" sz="2000" dirty="0" smtClean="0"/>
              <a:t> </a:t>
            </a:r>
            <a:r>
              <a:rPr lang="en-US" sz="2000" dirty="0" err="1" smtClean="0"/>
              <a:t>đúng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đủ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?</a:t>
            </a:r>
          </a:p>
          <a:p>
            <a:r>
              <a:rPr lang="en-US" sz="2000" dirty="0" err="1" smtClean="0"/>
              <a:t>Chức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chuyển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hoạt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bình</a:t>
            </a:r>
            <a:r>
              <a:rPr lang="en-US" sz="2000" dirty="0" smtClean="0"/>
              <a:t> </a:t>
            </a:r>
            <a:r>
              <a:rPr lang="en-US" sz="2000" dirty="0" err="1" smtClean="0"/>
              <a:t>thường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?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Credit </a:t>
            </a:r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, </a:t>
            </a:r>
            <a:r>
              <a:rPr lang="en-US" dirty="0" err="1" smtClean="0"/>
              <a:t>đã</a:t>
            </a:r>
            <a:r>
              <a:rPr lang="en-US" dirty="0" smtClean="0"/>
              <a:t> download,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free.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hát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chức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liên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record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bình</a:t>
            </a:r>
            <a:r>
              <a:rPr lang="en-US" sz="2000" dirty="0" smtClean="0"/>
              <a:t> </a:t>
            </a:r>
            <a:r>
              <a:rPr lang="en-US" sz="2000" dirty="0" err="1" smtClean="0"/>
              <a:t>thường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?</a:t>
            </a:r>
          </a:p>
          <a:p>
            <a:r>
              <a:rPr lang="en-US" sz="2000" dirty="0" smtClean="0"/>
              <a:t>Record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hoạt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bình</a:t>
            </a:r>
            <a:r>
              <a:rPr lang="en-US" sz="2000" dirty="0" smtClean="0"/>
              <a:t> </a:t>
            </a:r>
            <a:r>
              <a:rPr lang="en-US" sz="2000" dirty="0" err="1" smtClean="0"/>
              <a:t>thường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?</a:t>
            </a:r>
          </a:p>
          <a:p>
            <a:r>
              <a:rPr lang="en-US" sz="2000" dirty="0" smtClean="0"/>
              <a:t>Record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chạy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chơi</a:t>
            </a:r>
            <a:r>
              <a:rPr lang="en-US" sz="2000" dirty="0" smtClean="0"/>
              <a:t> game </a:t>
            </a:r>
            <a:r>
              <a:rPr lang="en-US" sz="2000" dirty="0" err="1" smtClean="0"/>
              <a:t>không</a:t>
            </a:r>
            <a:r>
              <a:rPr lang="en-US" sz="2000" dirty="0" smtClean="0"/>
              <a:t>?</a:t>
            </a:r>
          </a:p>
          <a:p>
            <a:r>
              <a:rPr lang="en-US" sz="2000" dirty="0" err="1" smtClean="0"/>
              <a:t>Khi</a:t>
            </a:r>
            <a:r>
              <a:rPr lang="en-US" sz="2000" dirty="0" smtClean="0"/>
              <a:t> record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vấn</a:t>
            </a:r>
            <a:r>
              <a:rPr lang="en-US" sz="2000" dirty="0" smtClean="0"/>
              <a:t> </a:t>
            </a:r>
            <a:r>
              <a:rPr lang="en-US" sz="2000" dirty="0" err="1" smtClean="0"/>
              <a:t>đề</a:t>
            </a:r>
            <a:r>
              <a:rPr lang="en-US" sz="2000" dirty="0" smtClean="0"/>
              <a:t> </a:t>
            </a:r>
            <a:r>
              <a:rPr lang="en-US" sz="2000" dirty="0" err="1" smtClean="0"/>
              <a:t>gì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?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805</Words>
  <Application>Microsoft Office PowerPoint</Application>
  <PresentationFormat>On-screen Show (4:3)</PresentationFormat>
  <Paragraphs>131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Utaehon Tester</vt:lpstr>
      <vt:lpstr>Content</vt:lpstr>
      <vt:lpstr>Follow</vt:lpstr>
      <vt:lpstr>Splash Screen</vt:lpstr>
      <vt:lpstr>Main Up Screen</vt:lpstr>
      <vt:lpstr>Main Screen</vt:lpstr>
      <vt:lpstr>Help Screen</vt:lpstr>
      <vt:lpstr>Credit Screen</vt:lpstr>
      <vt:lpstr>Record Screen</vt:lpstr>
      <vt:lpstr>Web Screen</vt:lpstr>
      <vt:lpstr>Play Screen</vt:lpstr>
      <vt:lpstr>Buy Screen</vt:lpstr>
      <vt:lpstr>Game Play Screen</vt:lpstr>
      <vt:lpstr>Data store</vt:lpstr>
      <vt:lpstr>Chức năng download</vt:lpstr>
      <vt:lpstr>Chức năng push</vt:lpstr>
      <vt:lpstr>Review</vt:lpstr>
      <vt:lpstr>Inap purcharse</vt:lpstr>
      <vt:lpstr>Chức năng thống kê</vt:lpstr>
      <vt:lpstr>Follow new game</vt:lpstr>
      <vt:lpstr>Test Upgrate</vt:lpstr>
      <vt:lpstr>Bug hay gặp</vt:lpstr>
      <vt:lpstr>Bug hay gặp</vt:lpstr>
      <vt:lpstr>Test case đặc biệt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Utaehon Tester</dc:title>
  <dc:creator/>
  <cp:lastModifiedBy>truongvv</cp:lastModifiedBy>
  <cp:revision>45</cp:revision>
  <dcterms:created xsi:type="dcterms:W3CDTF">2006-08-16T00:00:00Z</dcterms:created>
  <dcterms:modified xsi:type="dcterms:W3CDTF">2013-10-21T08:30:50Z</dcterms:modified>
</cp:coreProperties>
</file>