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58" r:id="rId6"/>
    <p:sldId id="259" r:id="rId7"/>
    <p:sldId id="262" r:id="rId8"/>
    <p:sldId id="261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55" autoAdjust="0"/>
  </p:normalViewPr>
  <p:slideViewPr>
    <p:cSldViewPr snapToGrid="0" snapToObjects="1">
      <p:cViewPr varScale="1">
        <p:scale>
          <a:sx n="198" d="100"/>
          <a:sy n="198" d="100"/>
        </p:scale>
        <p:origin x="-104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16AE24-DF75-B249-A872-399574AAFA11}" type="datetimeFigureOut">
              <a:t>6/13/12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E2826B8-007D-714B-A76A-6A05E53B4C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16AE24-DF75-B249-A872-399574AAFA11}" type="datetimeFigureOut">
              <a:t>6/13/12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E2826B8-007D-714B-A76A-6A05E53B4C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3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16AE24-DF75-B249-A872-399574AAFA11}" type="datetimeFigureOut">
              <a:t>6/13/12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E2826B8-007D-714B-A76A-6A05E53B4C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16AE24-DF75-B249-A872-399574AAFA11}" type="datetimeFigureOut">
              <a:t>6/13/12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E2826B8-007D-714B-A76A-6A05E53B4C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1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16AE24-DF75-B249-A872-399574AAFA11}" type="datetimeFigureOut">
              <a:t>6/13/12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E2826B8-007D-714B-A76A-6A05E53B4C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0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16AE24-DF75-B249-A872-399574AAFA11}" type="datetimeFigureOut">
              <a:t>6/13/12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E2826B8-007D-714B-A76A-6A05E53B4C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2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16AE24-DF75-B249-A872-399574AAFA11}" type="datetimeFigureOut">
              <a:t>6/13/12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E2826B8-007D-714B-A76A-6A05E53B4C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8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16AE24-DF75-B249-A872-399574AAFA11}" type="datetimeFigureOut">
              <a:t>6/13/12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E2826B8-007D-714B-A76A-6A05E53B4C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1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16AE24-DF75-B249-A872-399574AAFA11}" type="datetimeFigureOut">
              <a:t>6/13/12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E2826B8-007D-714B-A76A-6A05E53B4C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16AE24-DF75-B249-A872-399574AAFA11}" type="datetimeFigureOut">
              <a:t>6/13/12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E2826B8-007D-714B-A76A-6A05E53B4C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0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16AE24-DF75-B249-A872-399574AAFA11}" type="datetimeFigureOut">
              <a:t>6/13/12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E2826B8-007D-714B-A76A-6A05E53B4C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2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945" y="109519"/>
            <a:ext cx="8672784" cy="541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945" y="819904"/>
            <a:ext cx="8672784" cy="4131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95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ndara"/>
          <a:ea typeface="+mj-ea"/>
          <a:cs typeface="Candar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ndara"/>
          <a:ea typeface="+mn-ea"/>
          <a:cs typeface="Candar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ndara"/>
          <a:ea typeface="+mn-ea"/>
          <a:cs typeface="Candar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ndara"/>
          <a:ea typeface="+mn-ea"/>
          <a:cs typeface="Candar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ndara"/>
          <a:ea typeface="+mn-ea"/>
          <a:cs typeface="Candar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Ứng dụng “Nhà Đất Mobile”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Học viên: Nguyễn Văn X</a:t>
            </a:r>
          </a:p>
        </p:txBody>
      </p:sp>
    </p:spTree>
    <p:extLst>
      <p:ext uri="{BB962C8B-B14F-4D97-AF65-F5344CB8AC3E}">
        <p14:creationId xmlns:p14="http://schemas.microsoft.com/office/powerpoint/2010/main" val="155487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Chức năng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Danh mục BĐS chào bán, cần mua, cho thuê và cần thuê.</a:t>
            </a:r>
          </a:p>
          <a:p>
            <a:r>
              <a:rPr lang="en-US" sz="2800"/>
              <a:t>Xem chi tiết từng mục có bản đồ số hóa và thông tin cụ thể</a:t>
            </a:r>
          </a:p>
          <a:p>
            <a:r>
              <a:rPr lang="en-US" sz="2800"/>
              <a:t>Đăng nhập hệ thống qua tài khoản web site hoặc FaceBook</a:t>
            </a:r>
          </a:p>
          <a:p>
            <a:r>
              <a:rPr lang="en-US" sz="2800"/>
              <a:t>Thêm mới tin rao vặt</a:t>
            </a:r>
          </a:p>
          <a:p>
            <a:r>
              <a:rPr lang="en-US" sz="2800"/>
              <a:t>Tìm kiếm tin rao vặt gần khu vực nào đó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8860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sánh các ứng dụng tương tự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5859"/>
              </p:ext>
            </p:extLst>
          </p:nvPr>
        </p:nvGraphicFramePr>
        <p:xfrm>
          <a:off x="200945" y="751417"/>
          <a:ext cx="8672785" cy="4088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557"/>
                <a:gridCol w="1734557"/>
                <a:gridCol w="1734557"/>
                <a:gridCol w="1734557"/>
                <a:gridCol w="1734557"/>
              </a:tblGrid>
              <a:tr h="3774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Ứng dụng của tôi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Ứng dụng X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Ứng dụng Y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Ứng dụng Z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  <a:tr h="697912">
                <a:tc>
                  <a:txBody>
                    <a:bodyPr/>
                    <a:lstStyle/>
                    <a:p>
                      <a:r>
                        <a:rPr lang="en-US" sz="1200"/>
                        <a:t>Giao diện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Hỗ trợ cả iPad lẫn iPhone. Giao diện customize 100%. Với iPhone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Chỉ hỗ trợ iPhone. Giao diện chuẩn của 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Hỗ trợ cả</a:t>
                      </a:r>
                      <a:r>
                        <a:rPr lang="en-US" sz="1200" baseline="0"/>
                        <a:t> iPad lẫn iPhone. Khó dùng </a:t>
                      </a:r>
                      <a:r>
                        <a:rPr lang="en-US" sz="1200" baseline="0">
                          <a:sym typeface="Wingdings"/>
                        </a:rPr>
                        <a:t> giải thích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Hỗ trợ iPad.</a:t>
                      </a:r>
                      <a:br>
                        <a:rPr lang="en-US" sz="1200"/>
                      </a:br>
                      <a:r>
                        <a:rPr lang="en-US" sz="1200"/>
                        <a:t>Giao diện rất bắt mắt.</a:t>
                      </a:r>
                    </a:p>
                  </a:txBody>
                  <a:tcPr/>
                </a:tc>
              </a:tr>
              <a:tr h="384158">
                <a:tc>
                  <a:txBody>
                    <a:bodyPr/>
                    <a:lstStyle/>
                    <a:p>
                      <a:r>
                        <a:rPr lang="en-US" sz="1200"/>
                        <a:t>Kết nối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TableView pull to refresh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Có</a:t>
                      </a:r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en-US" sz="1200"/>
                        <a:t>Tích hợp mạng xã hội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FaceBook, 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FaceBook, 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Twitter</a:t>
                      </a:r>
                    </a:p>
                  </a:txBody>
                  <a:tcPr/>
                </a:tc>
              </a:tr>
              <a:tr h="364718">
                <a:tc>
                  <a:txBody>
                    <a:bodyPr/>
                    <a:lstStyle/>
                    <a:p>
                      <a:r>
                        <a:rPr lang="en-US" sz="1200"/>
                        <a:t>Người dùng tùy biến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Được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Được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Không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Không</a:t>
                      </a:r>
                    </a:p>
                  </a:txBody>
                  <a:tcPr/>
                </a:tc>
              </a:tr>
              <a:tr h="364718">
                <a:tc>
                  <a:txBody>
                    <a:bodyPr/>
                    <a:lstStyle/>
                    <a:p>
                      <a:r>
                        <a:rPr lang="en-US" sz="1200"/>
                        <a:t>Danh mục (Table view)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Tìm kiếm được, có phân loại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Chỉ hiện thỉ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Nền background đẹp,  </a:t>
                      </a:r>
                    </a:p>
                  </a:txBody>
                  <a:tcPr/>
                </a:tc>
              </a:tr>
              <a:tr h="382954">
                <a:tc>
                  <a:txBody>
                    <a:bodyPr/>
                    <a:lstStyle/>
                    <a:p>
                      <a:r>
                        <a:rPr lang="en-US" sz="1200"/>
                        <a:t>Đa ngôn ngữ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Anh –</a:t>
                      </a:r>
                      <a:r>
                        <a:rPr lang="en-US" sz="1200" baseline="0"/>
                        <a:t> Việt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Anh</a:t>
                      </a:r>
                    </a:p>
                  </a:txBody>
                  <a:tcPr/>
                </a:tc>
              </a:tr>
              <a:tr h="697912">
                <a:tc>
                  <a:txBody>
                    <a:bodyPr/>
                    <a:lstStyle/>
                    <a:p>
                      <a:r>
                        <a:rPr lang="en-US" sz="1200"/>
                        <a:t>Tính năng khác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Cho phép người dùng báo cáo thông tin sai lệch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35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hình kỹ thuật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Universal app hay iPhone app hay iPad app</a:t>
            </a:r>
          </a:p>
          <a:p>
            <a:r>
              <a:rPr lang="en-US"/>
              <a:t>Hỗ trợ iOS từ phiên bản mấy ?</a:t>
            </a:r>
          </a:p>
          <a:p>
            <a:r>
              <a:rPr lang="en-US"/>
              <a:t>Cần có:</a:t>
            </a:r>
          </a:p>
          <a:p>
            <a:pPr lvl="1"/>
            <a:r>
              <a:rPr lang="en-US"/>
              <a:t>Wifi</a:t>
            </a:r>
          </a:p>
          <a:p>
            <a:pPr lvl="1"/>
            <a:r>
              <a:rPr lang="en-US"/>
              <a:t>GPS</a:t>
            </a:r>
          </a:p>
          <a:p>
            <a:pPr lvl="1"/>
            <a:r>
              <a:rPr lang="en-US"/>
              <a:t>Kết nối máy chủ PHP,….</a:t>
            </a:r>
          </a:p>
        </p:txBody>
      </p:sp>
    </p:spTree>
    <p:extLst>
      <p:ext uri="{BB962C8B-B14F-4D97-AF65-F5344CB8AC3E}">
        <p14:creationId xmlns:p14="http://schemas.microsoft.com/office/powerpoint/2010/main" val="99145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Chức năng A trên iPad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5" y="1130918"/>
            <a:ext cx="2874304" cy="4151772"/>
          </a:xfrm>
          <a:prstGeom prst="rect">
            <a:avLst/>
          </a:prstGeom>
        </p:spPr>
      </p:pic>
      <p:pic>
        <p:nvPicPr>
          <p:cNvPr id="6" name="Picture 5" descr="ipad_gui2_landscap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91" y="1130918"/>
            <a:ext cx="4597699" cy="35515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8875" y="1478893"/>
            <a:ext cx="2088000" cy="28707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Menu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82898" y="3697230"/>
            <a:ext cx="1365620" cy="530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PickerView</a:t>
            </a:r>
          </a:p>
        </p:txBody>
      </p:sp>
      <p:sp>
        <p:nvSpPr>
          <p:cNvPr id="9" name="Rectangle 8"/>
          <p:cNvSpPr/>
          <p:nvPr/>
        </p:nvSpPr>
        <p:spPr>
          <a:xfrm>
            <a:off x="6053959" y="2070449"/>
            <a:ext cx="2052779" cy="1626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Bản đồ số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88339" y="1605033"/>
            <a:ext cx="3496683" cy="32187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Title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593543" y="1605033"/>
            <a:ext cx="260946" cy="32187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1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Chức năng A trên iPhone</a:t>
            </a:r>
          </a:p>
        </p:txBody>
      </p:sp>
      <p:pic>
        <p:nvPicPr>
          <p:cNvPr id="4" name="Picture 3" descr="iPhonePortra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45" y="817740"/>
            <a:ext cx="2195270" cy="4425202"/>
          </a:xfrm>
          <a:prstGeom prst="rect">
            <a:avLst/>
          </a:prstGeom>
        </p:spPr>
      </p:pic>
      <p:pic>
        <p:nvPicPr>
          <p:cNvPr id="6" name="Picture 5" descr="iPhoneLandscap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59" y="1745584"/>
            <a:ext cx="5251548" cy="267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Danh mục công nghệ cần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Bản đồ số hóa</a:t>
            </a:r>
          </a:p>
          <a:p>
            <a:r>
              <a:rPr lang="en-US"/>
              <a:t>Media Player</a:t>
            </a:r>
          </a:p>
          <a:p>
            <a:r>
              <a:rPr lang="en-US"/>
              <a:t>PHP Web Service</a:t>
            </a:r>
          </a:p>
        </p:txBody>
      </p:sp>
    </p:spTree>
    <p:extLst>
      <p:ext uri="{BB962C8B-B14F-4D97-AF65-F5344CB8AC3E}">
        <p14:creationId xmlns:p14="http://schemas.microsoft.com/office/powerpoint/2010/main" val="272951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Lịch trình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Ngày X: hoàn thành …. Kết quả</a:t>
            </a:r>
          </a:p>
          <a:p>
            <a:r>
              <a:rPr lang="en-US"/>
              <a:t>Ngày Y: hoàn thành…. Kết quả</a:t>
            </a:r>
          </a:p>
          <a:p>
            <a:r>
              <a:rPr lang="en-US"/>
              <a:t>Ngày Z: hoàn thành….. Kết quả</a:t>
            </a:r>
          </a:p>
        </p:txBody>
      </p:sp>
    </p:spTree>
    <p:extLst>
      <p:ext uri="{BB962C8B-B14F-4D97-AF65-F5344CB8AC3E}">
        <p14:creationId xmlns:p14="http://schemas.microsoft.com/office/powerpoint/2010/main" val="349650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304</Words>
  <Application>Microsoft Macintosh PowerPoint</Application>
  <PresentationFormat>On-screen Show (16:9)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Ứng dụng “Nhà Đất Mobile”</vt:lpstr>
      <vt:lpstr>Chức năng chính</vt:lpstr>
      <vt:lpstr>So sánh các ứng dụng tương tự</vt:lpstr>
      <vt:lpstr>Cấu hình kỹ thuật</vt:lpstr>
      <vt:lpstr>Chức năng A trên iPad</vt:lpstr>
      <vt:lpstr>Chức năng A trên iPhone</vt:lpstr>
      <vt:lpstr>Danh mục công nghệ cần</vt:lpstr>
      <vt:lpstr>Lịch trình thực hiện</vt:lpstr>
    </vt:vector>
  </TitlesOfParts>
  <Company>tec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tốt nghiệp</dc:title>
  <dc:creator>cuong minh</dc:creator>
  <cp:lastModifiedBy>Techmaster</cp:lastModifiedBy>
  <cp:revision>34</cp:revision>
  <dcterms:created xsi:type="dcterms:W3CDTF">2012-06-13T04:53:35Z</dcterms:created>
  <dcterms:modified xsi:type="dcterms:W3CDTF">2012-06-13T12:46:53Z</dcterms:modified>
</cp:coreProperties>
</file>