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7" r:id="rId9"/>
    <p:sldId id="266" r:id="rId10"/>
    <p:sldId id="270" r:id="rId11"/>
    <p:sldId id="269" r:id="rId12"/>
    <p:sldId id="268" r:id="rId13"/>
    <p:sldId id="274" r:id="rId14"/>
    <p:sldId id="272" r:id="rId15"/>
    <p:sldId id="277" r:id="rId16"/>
    <p:sldId id="265" r:id="rId17"/>
    <p:sldId id="276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-112" y="-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5805-D186-3346-B756-86077F24AD4B}" type="datetimeFigureOut">
              <a:rPr lang="en-US" smtClean="0"/>
              <a:t>7/28/12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643A-0D0A-0B41-A7D6-6C93F33F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4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5805-D186-3346-B756-86077F24AD4B}" type="datetimeFigureOut">
              <a:rPr lang="en-US" smtClean="0"/>
              <a:t>7/28/12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643A-0D0A-0B41-A7D6-6C93F33F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9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5805-D186-3346-B756-86077F24AD4B}" type="datetimeFigureOut">
              <a:rPr lang="en-US" smtClean="0"/>
              <a:t>7/28/12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643A-0D0A-0B41-A7D6-6C93F33F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5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5805-D186-3346-B756-86077F24AD4B}" type="datetimeFigureOut">
              <a:rPr lang="en-US" smtClean="0"/>
              <a:t>7/28/12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643A-0D0A-0B41-A7D6-6C93F33F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81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5805-D186-3346-B756-86077F24AD4B}" type="datetimeFigureOut">
              <a:rPr lang="en-US" smtClean="0"/>
              <a:t>7/28/12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643A-0D0A-0B41-A7D6-6C93F33F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3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5805-D186-3346-B756-86077F24AD4B}" type="datetimeFigureOut">
              <a:rPr lang="en-US" smtClean="0"/>
              <a:t>7/28/12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643A-0D0A-0B41-A7D6-6C93F33F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82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5805-D186-3346-B756-86077F24AD4B}" type="datetimeFigureOut">
              <a:rPr lang="en-US" smtClean="0"/>
              <a:t>7/28/12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643A-0D0A-0B41-A7D6-6C93F33F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3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5805-D186-3346-B756-86077F24AD4B}" type="datetimeFigureOut">
              <a:rPr lang="en-US" smtClean="0"/>
              <a:t>7/28/12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643A-0D0A-0B41-A7D6-6C93F33F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3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5805-D186-3346-B756-86077F24AD4B}" type="datetimeFigureOut">
              <a:rPr lang="en-US" smtClean="0"/>
              <a:t>7/28/12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643A-0D0A-0B41-A7D6-6C93F33F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5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5805-D186-3346-B756-86077F24AD4B}" type="datetimeFigureOut">
              <a:rPr lang="en-US" smtClean="0"/>
              <a:t>7/28/12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643A-0D0A-0B41-A7D6-6C93F33F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31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5805-D186-3346-B756-86077F24AD4B}" type="datetimeFigureOut">
              <a:rPr lang="en-US" smtClean="0"/>
              <a:t>7/28/12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643A-0D0A-0B41-A7D6-6C93F33F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55805-D186-3346-B756-86077F24AD4B}" type="datetimeFigureOut">
              <a:rPr lang="en-US" smtClean="0"/>
              <a:t>7/28/12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C643A-0D0A-0B41-A7D6-6C93F33F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9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89188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Making a living as an independent mobile developer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51961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Minh Tran</a:t>
            </a:r>
          </a:p>
          <a:p>
            <a:r>
              <a:rPr lang="en-US" sz="2000" strike="sngStrike" dirty="0" smtClean="0">
                <a:solidFill>
                  <a:schemeClr val="tx1"/>
                </a:solidFill>
              </a:rPr>
              <a:t>Principal</a:t>
            </a:r>
            <a:r>
              <a:rPr lang="en-US" sz="2000" dirty="0" smtClean="0">
                <a:solidFill>
                  <a:schemeClr val="tx1"/>
                </a:solidFill>
              </a:rPr>
              <a:t> developer at TranCreative LLC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21243985">
            <a:off x="2917518" y="4950459"/>
            <a:ext cx="66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Lone</a:t>
            </a:r>
            <a:endParaRPr lang="en-US" dirty="0">
              <a:latin typeface="Chalkboard"/>
              <a:cs typeface="Chalkboard"/>
            </a:endParaRPr>
          </a:p>
        </p:txBody>
      </p:sp>
    </p:spTree>
    <p:extLst>
      <p:ext uri="{BB962C8B-B14F-4D97-AF65-F5344CB8AC3E}">
        <p14:creationId xmlns:p14="http://schemas.microsoft.com/office/powerpoint/2010/main" val="973552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DIY vs. Hire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you good at it?</a:t>
            </a:r>
          </a:p>
          <a:p>
            <a:r>
              <a:rPr lang="en-US" dirty="0" smtClean="0"/>
              <a:t>Do you have time?</a:t>
            </a:r>
          </a:p>
          <a:p>
            <a:r>
              <a:rPr lang="en-US" dirty="0" smtClean="0"/>
              <a:t>Cost effective?</a:t>
            </a:r>
          </a:p>
          <a:p>
            <a:endParaRPr lang="en-US" dirty="0" smtClean="0"/>
          </a:p>
          <a:p>
            <a:r>
              <a:rPr lang="en-US" dirty="0" smtClean="0"/>
              <a:t>Typical costs for copy writing $50-100/page, icon designing: $300-$500/icon</a:t>
            </a:r>
          </a:p>
          <a:p>
            <a:r>
              <a:rPr lang="en-US" dirty="0" smtClean="0"/>
              <a:t>Good contractors are expensive but OK contractors can be available at very low rate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498" y="1331376"/>
            <a:ext cx="3333132" cy="249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104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make 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paid apps</a:t>
            </a:r>
          </a:p>
          <a:p>
            <a:r>
              <a:rPr lang="en-US" dirty="0" smtClean="0"/>
              <a:t>In-app purchase</a:t>
            </a:r>
          </a:p>
          <a:p>
            <a:r>
              <a:rPr lang="en-US" dirty="0" smtClean="0"/>
              <a:t>Free apps with advertisements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iAd</a:t>
            </a:r>
            <a:r>
              <a:rPr lang="en-US" dirty="0" smtClean="0"/>
              <a:t>, </a:t>
            </a:r>
            <a:r>
              <a:rPr lang="en-US" dirty="0" err="1" smtClean="0"/>
              <a:t>AdMob</a:t>
            </a:r>
            <a:r>
              <a:rPr lang="en-US" dirty="0" smtClean="0"/>
              <a:t>…)</a:t>
            </a:r>
          </a:p>
          <a:p>
            <a:r>
              <a:rPr lang="en-US" dirty="0" smtClean="0"/>
              <a:t>Cross sell with other products</a:t>
            </a:r>
          </a:p>
          <a:p>
            <a:r>
              <a:rPr lang="en-US" dirty="0" smtClean="0"/>
              <a:t>OEM contracts</a:t>
            </a:r>
          </a:p>
          <a:p>
            <a:r>
              <a:rPr lang="en-US" dirty="0" smtClean="0"/>
              <a:t>Custom apps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653" y="3137475"/>
            <a:ext cx="2797757" cy="338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07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launch/promote an app?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Hire professional for marketing copy writing</a:t>
            </a:r>
          </a:p>
          <a:p>
            <a:r>
              <a:rPr lang="en-US" dirty="0" smtClean="0"/>
              <a:t>Time the first launch</a:t>
            </a:r>
          </a:p>
          <a:p>
            <a:r>
              <a:rPr lang="en-US" dirty="0" smtClean="0"/>
              <a:t>Prepare media way before launch/update</a:t>
            </a:r>
          </a:p>
          <a:p>
            <a:r>
              <a:rPr lang="en-US" dirty="0" smtClean="0"/>
              <a:t>Publish screencast videos (YouTube)</a:t>
            </a:r>
          </a:p>
          <a:p>
            <a:r>
              <a:rPr lang="en-US" dirty="0" smtClean="0"/>
              <a:t>Create buzz around </a:t>
            </a:r>
            <a:r>
              <a:rPr lang="en-US" dirty="0" smtClean="0"/>
              <a:t>products </a:t>
            </a:r>
            <a:r>
              <a:rPr lang="en-US" dirty="0" smtClean="0"/>
              <a:t>- just talks </a:t>
            </a:r>
            <a:r>
              <a:rPr lang="en-US" dirty="0" smtClean="0"/>
              <a:t>about </a:t>
            </a:r>
            <a:r>
              <a:rPr lang="en-US" dirty="0" smtClean="0"/>
              <a:t>it everywhere </a:t>
            </a:r>
            <a:r>
              <a:rPr lang="en-US" dirty="0" smtClean="0"/>
              <a:t>- Twitter</a:t>
            </a:r>
            <a:r>
              <a:rPr lang="en-US" dirty="0" smtClean="0"/>
              <a:t>/Facebook/blogs</a:t>
            </a:r>
          </a:p>
          <a:p>
            <a:r>
              <a:rPr lang="en-US" dirty="0" smtClean="0"/>
              <a:t>Buy ads</a:t>
            </a:r>
            <a:r>
              <a:rPr lang="en-US" dirty="0"/>
              <a:t>/professional promotion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899" y="4993506"/>
            <a:ext cx="2296671" cy="152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99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long term business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 update cycles</a:t>
            </a:r>
          </a:p>
          <a:p>
            <a:pPr marL="0" indent="0">
              <a:buNone/>
            </a:pPr>
            <a:r>
              <a:rPr lang="en-US" dirty="0" smtClean="0"/>
              <a:t>		updates don’t bring revenue, but needed</a:t>
            </a:r>
          </a:p>
          <a:p>
            <a:r>
              <a:rPr lang="en-US" dirty="0"/>
              <a:t>Customer support/retain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really not </a:t>
            </a:r>
            <a:r>
              <a:rPr lang="en-US" dirty="0"/>
              <a:t>that </a:t>
            </a:r>
            <a:r>
              <a:rPr lang="en-US" dirty="0" smtClean="0"/>
              <a:t>bad (unless the app is bad)</a:t>
            </a:r>
            <a:endParaRPr lang="en-US" dirty="0"/>
          </a:p>
          <a:p>
            <a:r>
              <a:rPr lang="en-US" dirty="0" smtClean="0"/>
              <a:t>Think ahead of ways to sell to existing users</a:t>
            </a:r>
          </a:p>
          <a:p>
            <a:r>
              <a:rPr lang="en-US" dirty="0" smtClean="0"/>
              <a:t>Build a fan base, make </a:t>
            </a:r>
            <a:br>
              <a:rPr lang="en-US" dirty="0" smtClean="0"/>
            </a:br>
            <a:r>
              <a:rPr lang="en-US" dirty="0" smtClean="0"/>
              <a:t>users do marketing </a:t>
            </a:r>
            <a:br>
              <a:rPr lang="en-US" dirty="0" smtClean="0"/>
            </a:br>
            <a:r>
              <a:rPr lang="en-US" dirty="0" smtClean="0"/>
              <a:t>works for you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679" y="4554615"/>
            <a:ext cx="36576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408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tips/recommendations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for solutions in open source projects</a:t>
            </a:r>
          </a:p>
          <a:p>
            <a:r>
              <a:rPr lang="en-US" dirty="0" smtClean="0"/>
              <a:t>Solve a popular problem with a unique UI</a:t>
            </a:r>
          </a:p>
          <a:p>
            <a:r>
              <a:rPr lang="en-US" dirty="0" smtClean="0"/>
              <a:t>Start small</a:t>
            </a:r>
          </a:p>
          <a:p>
            <a:r>
              <a:rPr lang="en-US" dirty="0" smtClean="0"/>
              <a:t>KISS</a:t>
            </a:r>
          </a:p>
          <a:p>
            <a:r>
              <a:rPr lang="en-US" dirty="0" smtClean="0"/>
              <a:t>First </a:t>
            </a:r>
            <a:r>
              <a:rPr lang="en-US" dirty="0"/>
              <a:t>release is very </a:t>
            </a:r>
            <a:r>
              <a:rPr lang="en-US" dirty="0" smtClean="0"/>
              <a:t>important</a:t>
            </a:r>
          </a:p>
          <a:p>
            <a:r>
              <a:rPr lang="en-US" dirty="0" smtClean="0"/>
              <a:t>Don’t be put off by existing </a:t>
            </a:r>
            <a:br>
              <a:rPr lang="en-US" dirty="0" smtClean="0"/>
            </a:br>
            <a:r>
              <a:rPr lang="en-US" dirty="0" smtClean="0"/>
              <a:t>products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972" y="3429000"/>
            <a:ext cx="27559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369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my chance of making $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Top 200 </a:t>
            </a:r>
            <a:r>
              <a:rPr lang="en-US" dirty="0" err="1" smtClean="0"/>
              <a:t>iOS</a:t>
            </a:r>
            <a:r>
              <a:rPr lang="en-US" dirty="0" smtClean="0"/>
              <a:t> app in a category: 100s copies/day</a:t>
            </a:r>
          </a:p>
          <a:p>
            <a:r>
              <a:rPr lang="en-US" dirty="0" smtClean="0"/>
              <a:t>Top 200 </a:t>
            </a:r>
            <a:r>
              <a:rPr lang="en-US" dirty="0" err="1" smtClean="0"/>
              <a:t>iOS</a:t>
            </a:r>
            <a:r>
              <a:rPr lang="en-US" dirty="0" smtClean="0"/>
              <a:t> app in entire store: 1000s copies/day</a:t>
            </a:r>
          </a:p>
          <a:p>
            <a:r>
              <a:rPr lang="en-US" dirty="0" smtClean="0"/>
              <a:t>Top 10 </a:t>
            </a:r>
            <a:r>
              <a:rPr lang="en-US" dirty="0" err="1" smtClean="0"/>
              <a:t>iOS</a:t>
            </a:r>
            <a:r>
              <a:rPr lang="en-US" dirty="0" smtClean="0"/>
              <a:t> app in entire store: 10000s copies/days</a:t>
            </a:r>
          </a:p>
          <a:p>
            <a:r>
              <a:rPr lang="en-US" dirty="0" err="1" smtClean="0"/>
              <a:t>iAds</a:t>
            </a:r>
            <a:r>
              <a:rPr lang="en-US" dirty="0" smtClean="0"/>
              <a:t>/Ad Mobs: </a:t>
            </a:r>
            <a:r>
              <a:rPr lang="en-US" dirty="0" err="1" smtClean="0"/>
              <a:t>eCPM</a:t>
            </a:r>
            <a:r>
              <a:rPr lang="en-US" dirty="0" smtClean="0"/>
              <a:t> ~ $2.00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</a:t>
            </a:r>
            <a:r>
              <a:rPr lang="en-US" dirty="0" smtClean="0"/>
              <a:t> you need at least one app in </a:t>
            </a:r>
            <a:br>
              <a:rPr lang="en-US" dirty="0" smtClean="0"/>
            </a:br>
            <a:r>
              <a:rPr lang="en-US" dirty="0" smtClean="0"/>
              <a:t>top 200 of a categories or 100 </a:t>
            </a:r>
            <a:br>
              <a:rPr lang="en-US" dirty="0" smtClean="0"/>
            </a:br>
            <a:r>
              <a:rPr lang="en-US" dirty="0" smtClean="0"/>
              <a:t>thousand impressions/day to </a:t>
            </a:r>
            <a:br>
              <a:rPr lang="en-US" dirty="0" smtClean="0"/>
            </a:br>
            <a:r>
              <a:rPr lang="en-US" dirty="0" smtClean="0"/>
              <a:t>make a good living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410" y="4101950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901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not easy, why bother?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for self feels good + Freedom</a:t>
            </a:r>
          </a:p>
          <a:p>
            <a:r>
              <a:rPr lang="en-US" dirty="0" smtClean="0"/>
              <a:t>Able to do a lot of things and learn a lot of skills</a:t>
            </a:r>
          </a:p>
          <a:p>
            <a:r>
              <a:rPr lang="en-US" dirty="0" smtClean="0"/>
              <a:t>Successful apps have very </a:t>
            </a:r>
          </a:p>
          <a:p>
            <a:r>
              <a:rPr lang="en-US" dirty="0" smtClean="0"/>
              <a:t>long tails to live off</a:t>
            </a:r>
          </a:p>
          <a:p>
            <a:r>
              <a:rPr lang="en-US" dirty="0" smtClean="0"/>
              <a:t>Have a chance to make </a:t>
            </a:r>
          </a:p>
          <a:p>
            <a:r>
              <a:rPr lang="en-US" dirty="0" smtClean="0"/>
              <a:t>big money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962" y="3306763"/>
            <a:ext cx="30353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81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should I quit my full time job?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a successful app that is bring in 4x your day job</a:t>
            </a:r>
          </a:p>
          <a:p>
            <a:r>
              <a:rPr lang="en-US" dirty="0" smtClean="0"/>
              <a:t>Need to find more time for </a:t>
            </a:r>
            <a:r>
              <a:rPr lang="en-US" smtClean="0"/>
              <a:t>both jobs</a:t>
            </a:r>
            <a:endParaRPr lang="en-US" dirty="0" smtClean="0"/>
          </a:p>
          <a:p>
            <a:r>
              <a:rPr lang="en-US" dirty="0" smtClean="0"/>
              <a:t>Have a solid idea to stay sane working alone most of the 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410" y="3999278"/>
            <a:ext cx="25400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647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8248"/>
            <a:ext cx="8229600" cy="1143000"/>
          </a:xfrm>
        </p:spPr>
        <p:txBody>
          <a:bodyPr/>
          <a:lstStyle/>
          <a:p>
            <a:r>
              <a:rPr lang="en-US" dirty="0" smtClean="0"/>
              <a:t>Questions &amp; Answers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23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K37 Tin </a:t>
            </a:r>
            <a:r>
              <a:rPr lang="en-US" dirty="0" err="1" smtClean="0"/>
              <a:t>mềm</a:t>
            </a:r>
            <a:r>
              <a:rPr lang="en-US" dirty="0" smtClean="0"/>
              <a:t> ĐHBK </a:t>
            </a:r>
            <a:r>
              <a:rPr lang="en-US" dirty="0" err="1" smtClean="0"/>
              <a:t>Hà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endParaRPr lang="en-US" dirty="0" smtClean="0"/>
          </a:p>
          <a:p>
            <a:r>
              <a:rPr lang="en-US" dirty="0" smtClean="0"/>
              <a:t>Started developing for WM as a hobby since 2002</a:t>
            </a:r>
          </a:p>
          <a:p>
            <a:r>
              <a:rPr lang="en-US" dirty="0" smtClean="0"/>
              <a:t>Took 10 years to realize working for big companies brings neither fun nor money</a:t>
            </a:r>
          </a:p>
          <a:p>
            <a:r>
              <a:rPr lang="en-US" dirty="0" smtClean="0"/>
              <a:t>Having apps for </a:t>
            </a:r>
            <a:r>
              <a:rPr lang="en-US" dirty="0" err="1" smtClean="0"/>
              <a:t>iOS</a:t>
            </a:r>
            <a:r>
              <a:rPr lang="en-US" dirty="0" smtClean="0"/>
              <a:t>, Android, WP, WM, </a:t>
            </a:r>
            <a:r>
              <a:rPr lang="en-US" dirty="0" err="1" smtClean="0"/>
              <a:t>WebOS</a:t>
            </a:r>
            <a:r>
              <a:rPr lang="en-US" dirty="0" smtClean="0"/>
              <a:t>, </a:t>
            </a:r>
            <a:r>
              <a:rPr lang="en-US" dirty="0" err="1" smtClean="0"/>
              <a:t>Bada</a:t>
            </a:r>
            <a:r>
              <a:rPr lang="en-US" dirty="0" smtClean="0"/>
              <a:t>, Mac, PC, all developed by self</a:t>
            </a:r>
          </a:p>
          <a:p>
            <a:r>
              <a:rPr lang="en-US" dirty="0" smtClean="0"/>
              <a:t>Made first M from selling mobile apps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810" y="326304"/>
            <a:ext cx="2032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50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Typical indie mobile app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Develops by themselves for end users</a:t>
            </a:r>
          </a:p>
          <a:p>
            <a:r>
              <a:rPr lang="en-US" dirty="0" smtClean="0"/>
              <a:t>Has no </a:t>
            </a:r>
            <a:r>
              <a:rPr lang="en-US" dirty="0"/>
              <a:t>major upfront </a:t>
            </a:r>
            <a:r>
              <a:rPr lang="en-US" dirty="0" smtClean="0"/>
              <a:t>investments</a:t>
            </a:r>
            <a:endParaRPr lang="en-US" dirty="0"/>
          </a:p>
          <a:p>
            <a:r>
              <a:rPr lang="en-US" dirty="0" smtClean="0"/>
              <a:t>Depends on income </a:t>
            </a:r>
            <a:r>
              <a:rPr lang="en-US" dirty="0"/>
              <a:t>from selling </a:t>
            </a:r>
            <a:r>
              <a:rPr lang="en-US" dirty="0" smtClean="0"/>
              <a:t>apps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798" y="3558770"/>
            <a:ext cx="5144424" cy="289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0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3020"/>
            <a:ext cx="8229600" cy="2157544"/>
          </a:xfrm>
        </p:spPr>
        <p:txBody>
          <a:bodyPr/>
          <a:lstStyle/>
          <a:p>
            <a:r>
              <a:rPr lang="en-US" dirty="0" smtClean="0"/>
              <a:t>Is it possible</a:t>
            </a:r>
            <a:br>
              <a:rPr lang="en-US" dirty="0" smtClean="0"/>
            </a:br>
            <a:r>
              <a:rPr lang="en-US" dirty="0" smtClean="0"/>
              <a:t>to make a living by selling apps?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307" y="2762983"/>
            <a:ext cx="5725594" cy="322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22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Easily, if you…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a working wife, or</a:t>
            </a:r>
          </a:p>
          <a:p>
            <a:r>
              <a:rPr lang="en-US" dirty="0" smtClean="0"/>
              <a:t>Stay home with parents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If not, don’t quit your full time job yet, </a:t>
            </a:r>
          </a:p>
          <a:p>
            <a:pPr marL="0" indent="0" algn="ctr">
              <a:buNone/>
            </a:pPr>
            <a:r>
              <a:rPr lang="en-US" dirty="0" smtClean="0"/>
              <a:t>let’s see…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529" y="1201094"/>
            <a:ext cx="3211271" cy="321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78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 front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– </a:t>
            </a:r>
            <a:r>
              <a:rPr lang="en-US" dirty="0" err="1" smtClean="0"/>
              <a:t>Macbook</a:t>
            </a:r>
            <a:r>
              <a:rPr lang="en-US" dirty="0" smtClean="0"/>
              <a:t> and a couple of devices</a:t>
            </a:r>
          </a:p>
          <a:p>
            <a:pPr lvl="1"/>
            <a:r>
              <a:rPr lang="en-US" dirty="0" smtClean="0"/>
              <a:t>$2000 or more</a:t>
            </a:r>
          </a:p>
          <a:p>
            <a:r>
              <a:rPr lang="en-US" dirty="0" smtClean="0"/>
              <a:t>Registration for a membership program</a:t>
            </a:r>
          </a:p>
          <a:p>
            <a:pPr lvl="1"/>
            <a:r>
              <a:rPr lang="en-US" dirty="0" smtClean="0"/>
              <a:t>$99/year</a:t>
            </a:r>
          </a:p>
          <a:p>
            <a:r>
              <a:rPr lang="en-US" dirty="0" smtClean="0"/>
              <a:t>Time to learn and to build first app</a:t>
            </a:r>
          </a:p>
          <a:p>
            <a:pPr lvl="1"/>
            <a:r>
              <a:rPr lang="en-US" dirty="0" smtClean="0"/>
              <a:t>Priceless</a:t>
            </a:r>
            <a:endParaRPr lang="en-US" dirty="0" smtClean="0"/>
          </a:p>
          <a:p>
            <a:pPr marL="1371600" lvl="3" indent="0">
              <a:buNone/>
            </a:pPr>
            <a:r>
              <a:rPr lang="en-US" dirty="0" smtClean="0"/>
              <a:t>											© </a:t>
            </a:r>
            <a:r>
              <a:rPr lang="en-US" dirty="0" smtClean="0"/>
              <a:t>MasterCard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422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kind of apps to develop?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quality apps targeting a lot of users</a:t>
            </a:r>
          </a:p>
          <a:p>
            <a:r>
              <a:rPr lang="en-US" dirty="0" smtClean="0"/>
              <a:t>Niche apps for a vertical market</a:t>
            </a:r>
          </a:p>
          <a:p>
            <a:r>
              <a:rPr lang="en-US" dirty="0" smtClean="0"/>
              <a:t>Custom apps for clients</a:t>
            </a:r>
          </a:p>
          <a:p>
            <a:r>
              <a:rPr lang="en-US" dirty="0" smtClean="0"/>
              <a:t>Brand </a:t>
            </a:r>
            <a:r>
              <a:rPr lang="en-US" dirty="0"/>
              <a:t>new </a:t>
            </a:r>
            <a:r>
              <a:rPr lang="en-US" dirty="0" smtClean="0"/>
              <a:t>type of apps </a:t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dirty="0"/>
              <a:t>never </a:t>
            </a:r>
            <a:r>
              <a:rPr lang="en-US" dirty="0" smtClean="0"/>
              <a:t>exists </a:t>
            </a:r>
            <a:r>
              <a:rPr lang="en-US" dirty="0"/>
              <a:t>before </a:t>
            </a:r>
            <a:br>
              <a:rPr lang="en-US" dirty="0"/>
            </a:br>
            <a:r>
              <a:rPr lang="en-US" dirty="0" smtClean="0"/>
              <a:t>(</a:t>
            </a:r>
            <a:r>
              <a:rPr lang="en-US" dirty="0"/>
              <a:t>possible?)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766" y="2635277"/>
            <a:ext cx="41275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7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mobile platform?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– Strongly recommended</a:t>
            </a:r>
          </a:p>
          <a:p>
            <a:r>
              <a:rPr lang="en-US" dirty="0" smtClean="0"/>
              <a:t>Android </a:t>
            </a:r>
            <a:r>
              <a:rPr lang="en-US" dirty="0"/>
              <a:t>–</a:t>
            </a:r>
            <a:r>
              <a:rPr lang="en-US" dirty="0" smtClean="0"/>
              <a:t> Recommended</a:t>
            </a:r>
          </a:p>
          <a:p>
            <a:r>
              <a:rPr lang="en-US" dirty="0" smtClean="0"/>
              <a:t>Windows Phone – Good to have</a:t>
            </a:r>
          </a:p>
          <a:p>
            <a:r>
              <a:rPr lang="en-US" strike="sngStrike" dirty="0" smtClean="0"/>
              <a:t>Black Berry</a:t>
            </a:r>
            <a:r>
              <a:rPr lang="en-US" dirty="0" smtClean="0"/>
              <a:t> – Huh?</a:t>
            </a:r>
          </a:p>
          <a:p>
            <a:r>
              <a:rPr lang="en-US" strike="sngStrike" dirty="0" err="1" smtClean="0"/>
              <a:t>bada</a:t>
            </a:r>
            <a:r>
              <a:rPr lang="en-US" dirty="0" smtClean="0"/>
              <a:t> – What!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908" y="3395531"/>
            <a:ext cx="4657100" cy="324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69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make a good app?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Passion / Eat your own dog food</a:t>
            </a:r>
          </a:p>
          <a:p>
            <a:r>
              <a:rPr lang="en-US" dirty="0" smtClean="0"/>
              <a:t>Attention to details</a:t>
            </a:r>
          </a:p>
          <a:p>
            <a:r>
              <a:rPr lang="en-US" dirty="0" smtClean="0"/>
              <a:t>Good UI – Less things </a:t>
            </a:r>
            <a:br>
              <a:rPr lang="en-US" dirty="0" smtClean="0"/>
            </a:br>
            <a:r>
              <a:rPr lang="en-US" dirty="0" smtClean="0"/>
              <a:t>on screen</a:t>
            </a:r>
          </a:p>
          <a:p>
            <a:r>
              <a:rPr lang="en-US" dirty="0" smtClean="0"/>
              <a:t>Correct English</a:t>
            </a:r>
          </a:p>
          <a:p>
            <a:r>
              <a:rPr lang="en-US" dirty="0" smtClean="0"/>
              <a:t>Sexy graphics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681" y="2518278"/>
            <a:ext cx="3737970" cy="395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04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553</Words>
  <Application>Microsoft Macintosh PowerPoint</Application>
  <PresentationFormat>On-screen Show (4:3)</PresentationFormat>
  <Paragraphs>104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Making a living as an independent mobile developer</vt:lpstr>
      <vt:lpstr>About me</vt:lpstr>
      <vt:lpstr>Typical indie mobile app developer</vt:lpstr>
      <vt:lpstr>Is it possible to make a living by selling apps?</vt:lpstr>
      <vt:lpstr>Easily, if you…</vt:lpstr>
      <vt:lpstr>Up front cost</vt:lpstr>
      <vt:lpstr>Which kind of apps to develop?</vt:lpstr>
      <vt:lpstr>Which mobile platform?</vt:lpstr>
      <vt:lpstr>How to make a good app?</vt:lpstr>
      <vt:lpstr>DIY vs. Hire</vt:lpstr>
      <vt:lpstr>How to make money</vt:lpstr>
      <vt:lpstr>How to launch/promote an app?</vt:lpstr>
      <vt:lpstr>Build a long term business</vt:lpstr>
      <vt:lpstr>Other tips/recommendations</vt:lpstr>
      <vt:lpstr>What is my chance of making $</vt:lpstr>
      <vt:lpstr>It’s not easy, why bother?</vt:lpstr>
      <vt:lpstr>When should I quit my full time job?</vt:lpstr>
      <vt:lpstr>Questions &amp; Answers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living as a independent mobile developer</dc:title>
  <dc:creator>Minh Tran</dc:creator>
  <cp:lastModifiedBy>Minh Tran</cp:lastModifiedBy>
  <cp:revision>44</cp:revision>
  <dcterms:created xsi:type="dcterms:W3CDTF">2012-07-25T10:35:11Z</dcterms:created>
  <dcterms:modified xsi:type="dcterms:W3CDTF">2012-07-28T10:30:09Z</dcterms:modified>
</cp:coreProperties>
</file>