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Default Extension="jpeg" ContentType="image/jpeg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71" d="100"/>
          <a:sy n="71" d="100"/>
        </p:scale>
        <p:origin x="-5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C595-18BD-A348-BAA5-1BDE5296AFD7}" type="datetimeFigureOut">
              <a:rPr lang="en-US" smtClean="0"/>
              <a:t>3/26/12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C595-18BD-A348-BAA5-1BDE5296AFD7}" type="datetimeFigureOut">
              <a:rPr lang="en-US" smtClean="0"/>
              <a:t>3/26/12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0D9F-DB7E-324A-A23D-A9E5A4F73C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C595-18BD-A348-BAA5-1BDE5296AFD7}" type="datetimeFigureOut">
              <a:rPr lang="en-US" smtClean="0"/>
              <a:t>3/26/12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0D9F-DB7E-324A-A23D-A9E5A4F73C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C595-18BD-A348-BAA5-1BDE5296AFD7}" type="datetimeFigureOut">
              <a:rPr lang="en-US" smtClean="0"/>
              <a:t>3/26/12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0D9F-DB7E-324A-A23D-A9E5A4F73C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C595-18BD-A348-BAA5-1BDE5296AFD7}" type="datetimeFigureOut">
              <a:rPr lang="en-US" smtClean="0"/>
              <a:t>3/26/12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0D9F-DB7E-324A-A23D-A9E5A4F73C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C595-18BD-A348-BAA5-1BDE5296AFD7}" type="datetimeFigureOut">
              <a:rPr lang="en-US" smtClean="0"/>
              <a:t>3/26/12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1A3BC-1721-41A9-A28E-3ABDE20B2BF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C595-18BD-A348-BAA5-1BDE5296AFD7}" type="datetimeFigureOut">
              <a:rPr lang="en-US" smtClean="0"/>
              <a:t>3/26/12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0D9F-DB7E-324A-A23D-A9E5A4F73C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C595-18BD-A348-BAA5-1BDE5296AFD7}" type="datetimeFigureOut">
              <a:rPr lang="en-US" smtClean="0"/>
              <a:t>3/26/12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0D9F-DB7E-324A-A23D-A9E5A4F73C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C595-18BD-A348-BAA5-1BDE5296AFD7}" type="datetimeFigureOut">
              <a:rPr lang="en-US" smtClean="0"/>
              <a:t>3/26/12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0D9F-DB7E-324A-A23D-A9E5A4F73C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C595-18BD-A348-BAA5-1BDE5296AFD7}" type="datetimeFigureOut">
              <a:rPr lang="en-US" smtClean="0"/>
              <a:t>3/26/12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0D9F-DB7E-324A-A23D-A9E5A4F73C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C595-18BD-A348-BAA5-1BDE5296AFD7}" type="datetimeFigureOut">
              <a:rPr lang="en-US" smtClean="0"/>
              <a:t>3/26/12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0D9F-DB7E-324A-A23D-A9E5A4F73C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C595-18BD-A348-BAA5-1BDE5296AFD7}" type="datetimeFigureOut">
              <a:rPr lang="en-US" smtClean="0"/>
              <a:t>3/26/12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0D9F-DB7E-324A-A23D-A9E5A4F73C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B243C595-18BD-A348-BAA5-1BDE5296AFD7}" type="datetimeFigureOut">
              <a:rPr lang="en-US" smtClean="0"/>
              <a:t>3/26/12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20870D9F-DB7E-324A-A23D-A9E5A4F73C4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  <p:sldLayoutId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err="1" smtClean="0"/>
              <a:t>Phong</a:t>
            </a:r>
            <a:r>
              <a:rPr lang="en-US" sz="4000" dirty="0" smtClean="0"/>
              <a:t> </a:t>
            </a:r>
            <a:r>
              <a:rPr lang="en-US" sz="4000" dirty="0" err="1" smtClean="0"/>
              <a:t>cách</a:t>
            </a:r>
            <a:r>
              <a:rPr lang="en-US" sz="4000" dirty="0" smtClean="0"/>
              <a:t> </a:t>
            </a:r>
            <a:r>
              <a:rPr lang="en-US" sz="4000" dirty="0" err="1" smtClean="0"/>
              <a:t>làm</a:t>
            </a:r>
            <a:r>
              <a:rPr lang="en-US" sz="4000" dirty="0" smtClean="0"/>
              <a:t> </a:t>
            </a:r>
            <a:r>
              <a:rPr lang="en-US" sz="4000" dirty="0" err="1" smtClean="0"/>
              <a:t>việc</a:t>
            </a:r>
            <a:r>
              <a:rPr lang="en-US" sz="4000" dirty="0" smtClean="0"/>
              <a:t> </a:t>
            </a:r>
            <a:r>
              <a:rPr lang="en-US" sz="4000" dirty="0" err="1" smtClean="0"/>
              <a:t>của</a:t>
            </a:r>
            <a:r>
              <a:rPr lang="en-US" sz="4000" dirty="0" smtClean="0"/>
              <a:t> </a:t>
            </a:r>
            <a:r>
              <a:rPr lang="en-US" sz="4000" dirty="0" err="1" smtClean="0"/>
              <a:t>người</a:t>
            </a:r>
            <a:r>
              <a:rPr lang="en-US" sz="4000" dirty="0" smtClean="0"/>
              <a:t> </a:t>
            </a:r>
            <a:r>
              <a:rPr lang="en-US" sz="4000" dirty="0" err="1" smtClean="0"/>
              <a:t>nhật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4588" y="5598458"/>
            <a:ext cx="7542212" cy="1030942"/>
          </a:xfrm>
        </p:spPr>
        <p:txBody>
          <a:bodyPr/>
          <a:lstStyle/>
          <a:p>
            <a:pPr algn="l"/>
            <a:r>
              <a:rPr lang="en-US" dirty="0" err="1" smtClean="0"/>
              <a:t>TruongVV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Tổngquan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tôn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tránh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giờ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tôn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trì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lạc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Tôn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card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Tổngquan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thần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Khuôn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nghiêm</a:t>
            </a:r>
            <a:r>
              <a:rPr lang="en-US" dirty="0" smtClean="0"/>
              <a:t> </a:t>
            </a:r>
            <a:r>
              <a:rPr lang="en-US" dirty="0" err="1" smtClean="0"/>
              <a:t>khắc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, </a:t>
            </a:r>
            <a:r>
              <a:rPr lang="en-US" dirty="0" err="1" smtClean="0"/>
              <a:t>chơi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bit">
  <a:themeElements>
    <a:clrScheme name="Orbit">
      <a:dk1>
        <a:srgbClr val="FFFFFF"/>
      </a:dk1>
      <a:lt1>
        <a:srgbClr val="000000"/>
      </a:lt1>
      <a:dk2>
        <a:srgbClr val="212C28"/>
      </a:dk2>
      <a:lt2>
        <a:srgbClr val="7C9BA5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</a:majorFont>
      <a:minorFont>
        <a:latin typeface="Candara"/>
        <a:ea typeface=""/>
        <a:cs typeface=""/>
        <a:font script="Jpan" typeface="ＭＳ Ｐゴシック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Orbit.thmx</Template>
  <TotalTime>31</TotalTime>
  <Words>86</Words>
  <Application>Microsoft Macintosh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Orbit</vt:lpstr>
      <vt:lpstr>Phong cách làm việc của người nhật</vt:lpstr>
      <vt:lpstr>Tổngquan</vt:lpstr>
      <vt:lpstr>Tổngquan</vt:lpstr>
    </vt:vector>
  </TitlesOfParts>
  <Company>fsoft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Phong cách làm việc của người nhật</dc:title>
  <dc:creator>Vuong Truong</dc:creator>
  <cp:lastModifiedBy>Vuong Truong</cp:lastModifiedBy>
  <cp:revision>4</cp:revision>
  <dcterms:created xsi:type="dcterms:W3CDTF">2012-03-26T01:28:12Z</dcterms:created>
  <dcterms:modified xsi:type="dcterms:W3CDTF">2012-03-26T02:00:09Z</dcterms:modified>
</cp:coreProperties>
</file>