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D2D"/>
    <a:srgbClr val="3CB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7" d="100"/>
          <a:sy n="77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F4AC-0C6D-4E1E-9C4A-EDDE87C67C2F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65B-C4E5-4716-BB22-B84FCDB9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00965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Roboto" pitchFamily="2" charset="0"/>
                <a:ea typeface="Roboto" pitchFamily="2" charset="0"/>
              </a:rPr>
              <a:t>FLYING TIGER V1.2</a:t>
            </a:r>
            <a:endParaRPr lang="en-US" sz="3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>
            <a:normAutofit/>
          </a:bodyPr>
          <a:lstStyle/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Requirement Specification</a:t>
            </a:r>
          </a:p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November 12</a:t>
            </a:r>
            <a:r>
              <a:rPr lang="en-US" sz="1500" baseline="30000" dirty="0" smtClean="0">
                <a:latin typeface="Roboto" pitchFamily="2" charset="0"/>
                <a:ea typeface="Roboto" pitchFamily="2" charset="0"/>
              </a:rPr>
              <a:t>th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, 2014</a:t>
            </a:r>
            <a:endParaRPr lang="en-US" sz="15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Description: E:\Dropbox\Dropbox\Shoppie Project\[Shoppie] Law - Accounting - Report\Forms Mẫu\App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143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">
            <a:solidFill>
              <a:srgbClr val="44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E:\Dropbox\Dropbox\Shoppie Pte. Ltd\[Shoppie] Development Team\[Shoppie Pte. Ltd.] Mobile Apps Development Team\Working projects\201409_Flying Tiger_AR Mobile App iOS &amp; Android\flyingtigerappicon\icon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cription: E:\Dropbox\Dropbox\Shoppie Project\[Shoppie] Law - Accounting - Report\Forms Mẫu\App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143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">
            <a:solidFill>
              <a:srgbClr val="44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61925" y="6858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Roboto" pitchFamily="2" charset="0"/>
                <a:ea typeface="Roboto" pitchFamily="2" charset="0"/>
              </a:rPr>
              <a:t>Changes</a:t>
            </a:r>
            <a:endParaRPr lang="en-US" sz="3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7725" y="13716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Roboto" pitchFamily="2" charset="0"/>
                <a:ea typeface="Roboto" pitchFamily="2" charset="0"/>
              </a:rPr>
              <a:t>There are 3 main changes: 2 new functions + 1 enhancement</a:t>
            </a:r>
          </a:p>
          <a:p>
            <a:pPr marL="566738" indent="-333375">
              <a:buFont typeface="+mj-lt"/>
              <a:buAutoNum type="arabicPeriod"/>
            </a:pPr>
            <a:r>
              <a:rPr lang="en-US" sz="1500" dirty="0" smtClean="0">
                <a:latin typeface="Roboto" pitchFamily="2" charset="0"/>
                <a:ea typeface="Roboto" pitchFamily="2" charset="0"/>
              </a:rPr>
              <a:t>Auto loop frames function</a:t>
            </a:r>
          </a:p>
          <a:p>
            <a:pPr marL="566738" indent="-333375">
              <a:buFont typeface="+mj-lt"/>
              <a:buAutoNum type="arabicPeriod"/>
            </a:pPr>
            <a:r>
              <a:rPr lang="en-US" sz="1500" dirty="0" smtClean="0">
                <a:latin typeface="Roboto" pitchFamily="2" charset="0"/>
                <a:ea typeface="Roboto" pitchFamily="2" charset="0"/>
              </a:rPr>
              <a:t>Share Twitter function</a:t>
            </a:r>
          </a:p>
          <a:p>
            <a:pPr marL="566738" indent="-333375">
              <a:buFont typeface="+mj-lt"/>
              <a:buAutoNum type="arabicPeriod"/>
            </a:pPr>
            <a:r>
              <a:rPr lang="en-US" sz="1500" dirty="0" smtClean="0">
                <a:latin typeface="Roboto" pitchFamily="2" charset="0"/>
                <a:ea typeface="Roboto" pitchFamily="2" charset="0"/>
              </a:rPr>
              <a:t>iPad comparative</a:t>
            </a:r>
            <a:endParaRPr lang="en-US" sz="15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escription: E:\Dropbox\Dropbox\Shoppie Project\[Shoppie] Law - Accounting - Report\Forms Mẫu\App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143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">
            <a:solidFill>
              <a:srgbClr val="44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61925" y="6858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Roboto" pitchFamily="2" charset="0"/>
                <a:ea typeface="Roboto" pitchFamily="2" charset="0"/>
              </a:rPr>
              <a:t>1. Auto loop frames function</a:t>
            </a:r>
            <a:endParaRPr lang="en-US" sz="3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7725" y="1371600"/>
            <a:ext cx="6400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There </a:t>
            </a:r>
            <a:r>
              <a:rPr lang="en-US" sz="1500" dirty="0">
                <a:latin typeface="Roboto" pitchFamily="2" charset="0"/>
                <a:ea typeface="Roboto" pitchFamily="2" charset="0"/>
              </a:rPr>
              <a:t>are 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3 markers: Heart, Rain deer, and Santa</a:t>
            </a:r>
            <a:endParaRPr lang="en-US" sz="1500" dirty="0">
              <a:latin typeface="Roboto" pitchFamily="2" charset="0"/>
              <a:ea typeface="Roboto" pitchFamily="2" charset="0"/>
            </a:endParaRPr>
          </a:p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Each </a:t>
            </a:r>
            <a:r>
              <a:rPr lang="en-US" sz="1500" dirty="0">
                <a:latin typeface="Roboto" pitchFamily="2" charset="0"/>
                <a:ea typeface="Roboto" pitchFamily="2" charset="0"/>
              </a:rPr>
              <a:t>marker 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corresponds </a:t>
            </a:r>
            <a:r>
              <a:rPr lang="en-US" sz="1500" dirty="0">
                <a:latin typeface="Roboto" pitchFamily="2" charset="0"/>
                <a:ea typeface="Roboto" pitchFamily="2" charset="0"/>
              </a:rPr>
              <a:t>to  four frames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. (total 12 frames as shown below and in slides </a:t>
            </a:r>
            <a:r>
              <a:rPr lang="en-US" sz="1500" dirty="0">
                <a:latin typeface="Roboto" pitchFamily="2" charset="0"/>
                <a:ea typeface="Roboto" pitchFamily="2" charset="0"/>
              </a:rPr>
              <a:t>4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)</a:t>
            </a:r>
            <a:endParaRPr lang="en-US" sz="1500" dirty="0">
              <a:latin typeface="Roboto" pitchFamily="2" charset="0"/>
              <a:ea typeface="Roboto" pitchFamily="2" charset="0"/>
            </a:endParaRPr>
          </a:p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In </a:t>
            </a:r>
            <a:r>
              <a:rPr lang="en-US" sz="1500" dirty="0">
                <a:latin typeface="Roboto" pitchFamily="2" charset="0"/>
                <a:ea typeface="Roboto" pitchFamily="2" charset="0"/>
              </a:rPr>
              <a:t>every </a:t>
            </a:r>
            <a:r>
              <a:rPr lang="en-US" sz="1500">
                <a:latin typeface="Roboto" pitchFamily="2" charset="0"/>
                <a:ea typeface="Roboto" pitchFamily="2" charset="0"/>
              </a:rPr>
              <a:t>1</a:t>
            </a:r>
            <a:r>
              <a:rPr lang="en-US" sz="1500" smtClean="0">
                <a:latin typeface="Roboto" pitchFamily="2" charset="0"/>
                <a:ea typeface="Roboto" pitchFamily="2" charset="0"/>
              </a:rPr>
              <a:t> second </a:t>
            </a:r>
            <a:r>
              <a:rPr lang="en-US" sz="1500" dirty="0">
                <a:latin typeface="Roboto" pitchFamily="2" charset="0"/>
                <a:ea typeface="Roboto" pitchFamily="2" charset="0"/>
              </a:rPr>
              <a:t> frame 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changes to the next one, and loop continuously</a:t>
            </a:r>
            <a:endParaRPr lang="en-US" sz="15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9" name="Picture 14" descr="C:\Users\Tuyen Dao\Desktop\FlyingtigerChristmas\FlyingtigerChristmas\Frames\ios\640-1136px\santa_frame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uyen Dao\Desktop\FlyingtigerChristmas\FlyingtigerChristmas\Frames\ios\640-1136px\santa_fram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77" y="32004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:\Users\Tuyen Dao\Desktop\FlyingtigerChristmas\FlyingtigerChristmas\Frames\ios\640-1136px\santa_frame_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78" y="32004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5" descr="C:\Users\Tuyen Dao\Desktop\FlyingtigerChristmas\FlyingtigerChristmas\Frames\ios\640-1136px\santa_frame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2004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uyen Dao\Desktop\FlyingtigerChristmas\FlyingtigerChristmas\san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19600"/>
            <a:ext cx="23558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852486" y="6172200"/>
            <a:ext cx="80327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Santa Marker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124200" y="63246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1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3901" y="63246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S2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205223" y="63246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S3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850500" y="6316717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S4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1" y="2924629"/>
            <a:ext cx="9144000" cy="396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4" descr="C:\Users\Tuyen Dao\Desktop\FlyingtigerChristmas\FlyingtigerChristmas\Frames\ios\640-1136px\santa_frame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01" y="31242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5" descr="C:\Users\Tuyen Dao\Desktop\FlyingtigerChristmas\FlyingtigerChristmas\Frames\ios\640-1136px\santa_fram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78" y="31242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C:\Users\Tuyen Dao\Desktop\FlyingtigerChristmas\FlyingtigerChristmas\Frames\ios\640-1136px\santa_frame_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79" y="31242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5" descr="C:\Users\Tuyen Dao\Desktop\FlyingtigerChristmas\FlyingtigerChristmas\Frames\ios\640-1136px\santa_frame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02" y="3124200"/>
            <a:ext cx="163132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uyen Dao\Desktop\FlyingtigerChristmas\FlyingtigerChristmas\san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" y="4343400"/>
            <a:ext cx="23558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854387" y="6096000"/>
            <a:ext cx="80327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Santa Marker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3126101" y="62484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1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4575802" y="62484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S2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6207124" y="62484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S3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852401" y="6240517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S4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Description: E:\Dropbox\Dropbox\Shoppie Project\[Shoppie] Law - Accounting - Report\Forms Mẫu\App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143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">
            <a:solidFill>
              <a:srgbClr val="44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2770239" y="762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Requirement Specification</a:t>
            </a:r>
          </a:p>
          <a:p>
            <a:r>
              <a:rPr lang="en-US" sz="1500" dirty="0" smtClean="0">
                <a:latin typeface="Roboto" pitchFamily="2" charset="0"/>
                <a:ea typeface="Roboto" pitchFamily="2" charset="0"/>
              </a:rPr>
              <a:t>November 12</a:t>
            </a:r>
            <a:r>
              <a:rPr lang="en-US" sz="1500" baseline="30000" dirty="0" smtClean="0">
                <a:latin typeface="Roboto" pitchFamily="2" charset="0"/>
                <a:ea typeface="Roboto" pitchFamily="2" charset="0"/>
              </a:rPr>
              <a:t>th</a:t>
            </a:r>
            <a:r>
              <a:rPr lang="en-US" sz="1500" dirty="0" smtClean="0">
                <a:latin typeface="Roboto" pitchFamily="2" charset="0"/>
                <a:ea typeface="Roboto" pitchFamily="2" charset="0"/>
              </a:rPr>
              <a:t>, 2014</a:t>
            </a:r>
            <a:endParaRPr lang="en-US" sz="15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065" name="Picture 17" descr="C:\Users\Tuyen Dao\Desktop\FlyingtigerChristmas\FlyingtigerChristmas\Frames\ios\640-1136px\hearts_fram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12959"/>
            <a:ext cx="1358445" cy="24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Tuyen Dao\Desktop\FlyingtigerChristmas\FlyingtigerChristmas\Frames\ios\640-1136px\hearts_frame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12959"/>
            <a:ext cx="1358445" cy="24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Tuyen Dao\Desktop\FlyingtigerChristmas\FlyingtigerChristmas\Frames\ios\640-1136px\hearts_frame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12959"/>
            <a:ext cx="1358445" cy="24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Tuyen Dao\Desktop\FlyingtigerChristmas\FlyingtigerChristmas\Frames\ios\640-1136px\hearts_frame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712959"/>
            <a:ext cx="1358445" cy="241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C:\Users\Tuyen Dao\Desktop\FlyingtigerChristmas\FlyingtigerChristmas\Frames\ios\640-1136px\raindeer_frame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70655"/>
            <a:ext cx="1508588" cy="26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Tuyen Dao\Desktop\FlyingtigerChristmas\FlyingtigerChristmas\Frames\ios\640-1136px\raindeer_frame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70653"/>
            <a:ext cx="1508588" cy="26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Tuyen Dao\Desktop\FlyingtigerChristmas\FlyingtigerChristmas\Frames\ios\640-1136px\raindeer_frame_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70655"/>
            <a:ext cx="1508588" cy="26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:\Users\Tuyen Dao\Desktop\FlyingtigerChristmas\FlyingtigerChristmas\Frames\ios\640-1136px\raindeer_frame_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388" y="3570652"/>
            <a:ext cx="1508588" cy="26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ubtitle 2"/>
          <p:cNvSpPr txBox="1">
            <a:spLocks/>
          </p:cNvSpPr>
          <p:nvPr/>
        </p:nvSpPr>
        <p:spPr>
          <a:xfrm>
            <a:off x="852486" y="2971800"/>
            <a:ext cx="80327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Heart Marker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3124200" y="31242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H1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4573901" y="31242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H2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6205223" y="31242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H3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7850500" y="3116317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H4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609600" y="6172200"/>
            <a:ext cx="103187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Rain deer Marker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124200" y="6332483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R1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4724400" y="6332483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R2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6324600" y="6332483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R3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7836214" y="6324600"/>
            <a:ext cx="803275" cy="30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R4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2" name="Picture 3" descr="C:\Users\Tuyen Dao\Desktop\FlyingtigerChristmas\FlyingtigerChristmas\rainde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9" y="4800600"/>
            <a:ext cx="2000690" cy="14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\Users\Tuyen Dao\Desktop\FlyingtigerChristmas\FlyingtigerChristmas\heart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8" y="1600200"/>
            <a:ext cx="200069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7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cription: E:\Dropbox\Dropbox\Shoppie Project\[Shoppie] Law - Accounting - Report\Forms Mẫu\App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143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">
            <a:solidFill>
              <a:srgbClr val="44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161925" y="6858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Roboto" pitchFamily="2" charset="0"/>
                <a:ea typeface="Roboto" pitchFamily="2" charset="0"/>
              </a:rPr>
              <a:t>2</a:t>
            </a:r>
            <a:r>
              <a:rPr lang="en-US" sz="3000" b="1" dirty="0" smtClean="0">
                <a:latin typeface="Roboto" pitchFamily="2" charset="0"/>
                <a:ea typeface="Roboto" pitchFamily="2" charset="0"/>
              </a:rPr>
              <a:t>. </a:t>
            </a:r>
            <a:r>
              <a:rPr lang="en-US" sz="3200" b="1" dirty="0" smtClean="0">
                <a:latin typeface="Roboto" pitchFamily="2" charset="0"/>
                <a:ea typeface="Roboto" pitchFamily="2" charset="0"/>
              </a:rPr>
              <a:t>Share Twitter function</a:t>
            </a:r>
          </a:p>
        </p:txBody>
      </p:sp>
      <p:pic>
        <p:nvPicPr>
          <p:cNvPr id="3077" name="Picture 5" descr="C:\Users\Tuyen Dao\Desktop\S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79760"/>
            <a:ext cx="1766160" cy="26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41575" y="3429001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Mockup TW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533401" y="1371600"/>
            <a:ext cx="4267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Roboto" pitchFamily="2" charset="0"/>
                <a:ea typeface="Roboto" pitchFamily="2" charset="0"/>
              </a:rPr>
              <a:t>Flow: After taking picture with frames &gt; Share Screen appears &gt; Choose Share:</a:t>
            </a:r>
          </a:p>
          <a:p>
            <a:pPr marL="0" indent="0">
              <a:buNone/>
            </a:pP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Roboto" pitchFamily="2" charset="0"/>
                <a:ea typeface="Roboto" pitchFamily="2" charset="0"/>
              </a:rPr>
              <a:t>If the Twitter account Logged in already from Setting </a:t>
            </a:r>
            <a:r>
              <a:rPr lang="en-US" sz="1200" dirty="0" smtClean="0">
                <a:latin typeface="Roboto" pitchFamily="2" charset="0"/>
                <a:ea typeface="Roboto" pitchFamily="2" charset="0"/>
              </a:rPr>
              <a:t>&gt; Pop-up Twitter app with Photo attached. And user can insert comment + choose location (as in Mockup TW picture) &gt; Post</a:t>
            </a:r>
          </a:p>
          <a:p>
            <a:pPr marL="0" indent="0">
              <a:buNone/>
            </a:pP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Roboto" pitchFamily="2" charset="0"/>
                <a:ea typeface="Roboto" pitchFamily="2" charset="0"/>
              </a:rPr>
              <a:t>If the app not yet allowed Twitter access or in the first time sharing </a:t>
            </a:r>
            <a:r>
              <a:rPr lang="en-US" sz="1200" dirty="0" smtClean="0">
                <a:latin typeface="Roboto" pitchFamily="2" charset="0"/>
                <a:ea typeface="Roboto" pitchFamily="2" charset="0"/>
              </a:rPr>
              <a:t>&gt; Alert appears (as Alert picture) &gt; User has to Go to Setting &gt; Twitter &gt; Login with their Account &amp; Password &gt; Then can go back to Flying Tiger App for continue Sharing</a:t>
            </a:r>
          </a:p>
          <a:p>
            <a:pPr marL="0" indent="0">
              <a:buNone/>
            </a:pP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200" i="1" dirty="0" smtClean="0">
                <a:latin typeface="Roboto" pitchFamily="2" charset="0"/>
                <a:ea typeface="Roboto" pitchFamily="2" charset="0"/>
              </a:rPr>
              <a:t>Note: We can set a default message in Status box of Twitter. Do you want to use? If yes, please send me the message.</a:t>
            </a:r>
          </a:p>
        </p:txBody>
      </p:sp>
      <p:pic>
        <p:nvPicPr>
          <p:cNvPr id="3078" name="Picture 6" descr="C:\Users\Tuyen Dao\Desktop\sh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42" y="779761"/>
            <a:ext cx="1492530" cy="26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670207" y="3429001"/>
            <a:ext cx="1109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Share Screen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9" name="Picture 7" descr="C:\Users\Tuyen Dao\Desktop\u0-eus-d2-1c474a17c5c54d7cb949cc76d1150960^pimgpsh_fullsize_dist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46" y="3767781"/>
            <a:ext cx="1602946" cy="24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723693" y="6172200"/>
            <a:ext cx="1031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Alert Screen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080" name="Picture 8" descr="C:\Users\Tuyen Dao\Desktop\u0-eus-d3-00d524c52c4345d382ea86478f8cc2b6^pimgpsh_fullsize_dist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7781"/>
            <a:ext cx="1600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7617385" y="61680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Login TW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scription: E:\Dropbox\Dropbox\Shoppie Project\[Shoppie] Law - Accounting - Report\Forms Mẫu\Apper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143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">
            <a:solidFill>
              <a:srgbClr val="44C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61925" y="6858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Roboto" pitchFamily="2" charset="0"/>
                <a:ea typeface="Roboto" pitchFamily="2" charset="0"/>
              </a:rPr>
              <a:t>3. </a:t>
            </a:r>
            <a:r>
              <a:rPr lang="en-US" sz="3200" b="1" dirty="0" smtClean="0">
                <a:latin typeface="Roboto" pitchFamily="2" charset="0"/>
                <a:ea typeface="Roboto" pitchFamily="2" charset="0"/>
              </a:rPr>
              <a:t>iPad comparative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3400" y="1371600"/>
            <a:ext cx="8000999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Roboto" pitchFamily="2" charset="0"/>
                <a:ea typeface="Roboto" pitchFamily="2" charset="0"/>
              </a:rPr>
              <a:t>The app will appear comparatively in all iPad devices, running iOS 7+ and latest.</a:t>
            </a:r>
          </a:p>
          <a:p>
            <a:pPr marL="0" indent="0">
              <a:buNone/>
            </a:pP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200" i="1" dirty="0" smtClean="0">
                <a:latin typeface="Roboto" pitchFamily="2" charset="0"/>
                <a:ea typeface="Roboto" pitchFamily="2" charset="0"/>
              </a:rPr>
              <a:t>Note: Because there is no design of main app screens (Home, Camera, About) for iPad sizes =&gt; Apper team will make the demo, using the design for iPhone. And wait for approval of Client.</a:t>
            </a:r>
            <a:endParaRPr lang="en-US" sz="1200" i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288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FLYING TIGER V1.2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Tuyen Dao</dc:creator>
  <cp:lastModifiedBy>Tuyen Dao</cp:lastModifiedBy>
  <cp:revision>27</cp:revision>
  <dcterms:created xsi:type="dcterms:W3CDTF">2014-11-12T02:27:05Z</dcterms:created>
  <dcterms:modified xsi:type="dcterms:W3CDTF">2014-11-13T06:46:41Z</dcterms:modified>
</cp:coreProperties>
</file>