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151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3.png"/><Relationship Id="rId7" Type="http://schemas.openxmlformats.org/officeDocument/2006/relationships/oleObject" Target="file:///\\172.22.203.64\xiangjizu\&#23398;&#20064;\mygithub\leetcode\Queue%20&amp;%20Stack\Queue%20&amp;%20Stack.vsdx\Drawing\~&#39029;-1\Sheet.50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image" Target="../media/image4.png"/><Relationship Id="rId9" Type="http://schemas.openxmlformats.org/officeDocument/2006/relationships/oleObject" Target="file:///\\172.22.203.64\xiangjizu\&#23398;&#20064;\mygithub\leetcode\Queue%20&amp;%20Stack\Queue%20&amp;%20Stack.vsdx\Drawing\~&#39029;-1\Sheet.5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Goal of the chapter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和</a:t>
            </a:r>
            <a:r>
              <a:rPr lang="zh-CN" altLang="en-US" dirty="0"/>
              <a:t>队列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实现一个队列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build-in queue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使用队列解决简单问题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5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848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37" y="3068960"/>
            <a:ext cx="3876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First-in-first-out data structure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：先入队的数据会先得到处理。</a:t>
            </a:r>
            <a:endParaRPr lang="en-US" altLang="zh-CN" sz="1800" dirty="0" smtClean="0"/>
          </a:p>
          <a:p>
            <a:r>
              <a:rPr lang="zh-CN" altLang="en-US" sz="1800" dirty="0" smtClean="0"/>
              <a:t>入队：只能在队尾添加数据。</a:t>
            </a:r>
            <a:endParaRPr lang="en-US" altLang="zh-CN" sz="1800" dirty="0" smtClean="0"/>
          </a:p>
          <a:p>
            <a:r>
              <a:rPr lang="zh-CN" altLang="en-US" sz="1800" dirty="0"/>
              <a:t>出</a:t>
            </a:r>
            <a:r>
              <a:rPr lang="zh-CN" altLang="en-US" sz="1800" dirty="0" smtClean="0"/>
              <a:t>队：只能在队头删除数据。</a:t>
            </a:r>
            <a:endParaRPr lang="zh-CN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8" y="3861048"/>
            <a:ext cx="3792014" cy="131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84809"/>
            <a:ext cx="3848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29200"/>
            <a:ext cx="4352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65635"/>
              </p:ext>
            </p:extLst>
          </p:nvPr>
        </p:nvGraphicFramePr>
        <p:xfrm>
          <a:off x="8444895" y="2990106"/>
          <a:ext cx="7318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7" imgW="731466" imgH="281880" progId="Visio.Drawing.15">
                  <p:link updateAutomatic="1"/>
                </p:oleObj>
              </mc:Choice>
              <mc:Fallback>
                <p:oleObj name="Visio" r:id="rId7" imgW="731466" imgH="2818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4895" y="2990106"/>
                        <a:ext cx="73183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83311"/>
              </p:ext>
            </p:extLst>
          </p:nvPr>
        </p:nvGraphicFramePr>
        <p:xfrm>
          <a:off x="8420100" y="5000771"/>
          <a:ext cx="7318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9" imgW="731466" imgH="281880" progId="Visio.Drawing.15">
                  <p:link updateAutomatic="1"/>
                </p:oleObj>
              </mc:Choice>
              <mc:Fallback>
                <p:oleObj name="Visio" r:id="rId9" imgW="731466" imgH="2818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20100" y="5000771"/>
                        <a:ext cx="73183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6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35" y="1423000"/>
            <a:ext cx="4107180" cy="452628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Queue &amp;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79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\\172.22.203.64\xiangjizu\学习\mygithub\leetcode\Queue &amp; Stack\Queue &amp; Stack.vsdx\Drawing\~页-1\Sheet.50</vt:lpstr>
      <vt:lpstr>\\172.22.203.64\xiangjizu\学习\mygithub\leetcode\Queue &amp; Stack\Queue &amp; Stack.vsdx\Drawing\~页-1\Sheet.51</vt:lpstr>
      <vt:lpstr>Queue &amp; Stack</vt:lpstr>
      <vt:lpstr>Queue &amp; Stack</vt:lpstr>
      <vt:lpstr>First-in-first-out data structure</vt:lpstr>
      <vt:lpstr>Queue &amp; Stack</vt:lpstr>
      <vt:lpstr>Queue &amp; Stack</vt:lpstr>
      <vt:lpstr>Queue &amp; Stack</vt:lpstr>
      <vt:lpstr>Queue &amp; Stack</vt:lpstr>
      <vt:lpstr>Queue &amp;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&amp; Stack</dc:title>
  <dc:creator>向祭祖</dc:creator>
  <cp:lastModifiedBy>vivo</cp:lastModifiedBy>
  <cp:revision>17</cp:revision>
  <dcterms:created xsi:type="dcterms:W3CDTF">2019-01-25T01:03:49Z</dcterms:created>
  <dcterms:modified xsi:type="dcterms:W3CDTF">2019-01-25T10:24:44Z</dcterms:modified>
</cp:coreProperties>
</file>