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6899-AEC8-CC43-A472-FF0CAF85D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65CC6-9584-990E-AD56-A4D2108CF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15A31-3B89-7551-6FE0-A0CAD736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7C508-3613-20DD-B660-FEE4EB75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164A5-4E64-F127-BEA5-CB7E9AF5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0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54B2-FC4D-B461-4D63-9BCB6E47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09E89-8D96-94A8-333A-D46D9E86F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4A7A-99CE-1C45-FF2E-C594BC39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B13E-0E5B-55E3-AB59-19E9F9EE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463C-9220-187A-FE57-F2C4A546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3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DC926-DAA1-F238-2347-377029DEB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6EDE-A3CE-B32E-559F-ADBA2F1C9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27C9-6AD9-00E6-8837-16896C5F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AAC7-1D28-32DB-B80D-077CADB0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AD53B-3273-FD22-5F80-FDA28DFD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D0D8-1890-8A11-0B18-4002E86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A4F07-8EA8-91C6-1CED-A2B571D5D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9EAE-229F-30D3-7480-22467E1A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3E71A-EE10-5924-DFED-A8ED08D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800C-8870-24AC-62AC-70B6A81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5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ABFF-D4EA-67ED-102E-310856597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02BDA-BA29-2D71-FEBA-82214F1F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86D65-1AB0-A0F1-3E74-DEFD5518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CA8F8-A6F8-D3E5-64E5-C625E60E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C88CC-A745-BE30-E0CD-6CD9C3EC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FD0C-C8F9-504E-F4B9-FB275895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5E07-E283-06B7-0B42-282021F11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78845-1601-1D54-5210-F9156466C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9030-4150-5F6C-65D9-4C688D2D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127D6-AA31-6FA6-60D8-E4D5AFD65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15817-9CE1-B2C8-C422-11AB9EB1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0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AC12-A9C7-06C1-7AE4-E65BDE00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169A2-FE2B-635F-3CF4-A422059BE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394B1-15F4-C915-C652-94A5D204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E1AA9-BBB3-0AD9-717E-93F08D439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053FFB-E74F-D567-76A5-419116F55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730854-C438-8A55-C2DE-014D318F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A121F0-D63D-FB4E-FCF8-D42ECDE6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93C5E-140A-6CA3-18CB-7449E9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6810-2524-46B3-2926-E6FF25E4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866A4-1A50-CFF5-41F4-5F5B194F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EDE8B-5EE5-2E1E-7C27-E2CD802A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09948-3917-6D9A-046C-DAD878A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6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675732-AB8B-1173-790E-2EF1ACFC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B99B10-22AB-ABEA-72B2-6279CF73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B517-60B4-E70A-ED0A-30BA8FBB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3A1B-EC9A-E26B-6C02-F2433AFE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7812-AA4E-99A0-C152-0FF32C4A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02B8-1703-9274-8E38-DBB8078B7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557F1-D1ED-0556-E5F3-00A4985E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57FDF-2CEB-96D5-37E4-64A3B46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CA542-26FF-594C-FE33-7E5E3E7F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354-AA1A-9491-7CAA-572E81F9B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4CEE0-7DE3-0D27-2689-3C061E3ED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9731-BA7E-5E40-6961-089FB9C55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B4FC7-AA4F-D3AB-BB1F-9890E7C2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72FFE-CDC3-84BC-B21D-A29EAD4E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9B82-7FCE-55D4-BB2E-4980CFBD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C1C82-E551-BB06-F64D-A0EAD8DC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5366-51C2-7F3C-4C2D-FF00D45F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F746B-607E-E033-7436-94A33FD6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D47E-51A7-9B4C-964E-D618E1D7DCBE}" type="datetimeFigureOut">
              <a:rPr lang="en-US" smtClean="0"/>
              <a:t>9/29/22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0ECD-05DA-E3E9-E255-6B42CF948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D2539-290E-A860-758D-3D6A7F7F1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C9881-C427-854F-8757-C1E217381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2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B9B28B4C-D69A-C00D-357D-237F0F4D3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469" y="3771900"/>
            <a:ext cx="2796778" cy="30861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D3D49BD-1A52-43D5-EA93-27AFB2028C0D}"/>
              </a:ext>
            </a:extLst>
          </p:cNvPr>
          <p:cNvSpPr/>
          <p:nvPr/>
        </p:nvSpPr>
        <p:spPr>
          <a:xfrm rot="5400000">
            <a:off x="3304141" y="4251482"/>
            <a:ext cx="2188874" cy="1229710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2</cp:revision>
  <dcterms:created xsi:type="dcterms:W3CDTF">2022-09-27T23:29:40Z</dcterms:created>
  <dcterms:modified xsi:type="dcterms:W3CDTF">2022-09-29T17:54:50Z</dcterms:modified>
</cp:coreProperties>
</file>