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E613-CAF4-5778-A699-7DB612F87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D7E68-1456-7D67-9FDB-2C2F6EB55F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156D7-906F-36E4-3669-58165C09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55579-24E7-814D-3691-AF5D4309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16733-3BBC-CCB7-372B-7196F812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8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E62E-93AE-4F5A-AAEE-FA55921F7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E4863-8ECC-81AE-4486-62664BC7A1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555B9-50A1-B476-42A6-5CC71A46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C20C-7E98-E4C4-9F52-46548DC91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AB481-00B8-3ACB-1391-2AD13779A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3E3B1-5F5F-E835-CD05-1C4FF1CC9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42EEF-0F7F-9DB2-0E18-0926006F8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BBF49-0329-A5F9-6B55-1DE68AB8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56D8B-AC84-DB5F-58E6-2AD5D9B7E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BC0EC-7865-C4CF-F06D-C0B66141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5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845AB-D4CD-6A05-9D00-121943E7D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E422-C29A-2360-82C7-C9F4E6E63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7106-0CFF-77CE-E6A7-C6692821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E704-D8D5-6444-497D-C2BDAA4CE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87BF9-84C4-75F9-E864-ABFD2599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5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DB0C1-9A6F-1631-832C-1B31D7DD0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2ABC7-BBAF-2B77-D8AA-9647CB206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CC256-362B-E994-CD10-1BC8ECAF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81FE7-E2A6-BB41-B9CE-A29968983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0E6C-C477-A327-BED1-EBAB24923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41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BAE4-3293-2A5E-D790-C809F8FC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A432-DC46-83D1-49BB-35FB3C43F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412BB-BC9F-374B-398C-3FA5A2718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51B27-6006-D90B-8233-9E5D6862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F62A2-30D2-8077-36D4-5911650FB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DF7CE-C743-5A69-E32E-86FFFAE0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78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ED93-A10D-D63D-DEFA-821A9B247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EF01A-4D49-CABE-BF73-3BA596023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C33FA9-6755-5305-9954-309F7525C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870DFF-71AC-F251-CA61-D769F3A0A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8A3DC-15FF-0EE6-C49A-E3EB8DD7F8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5403D5-974E-098D-8048-03E96962B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7F7540-D688-F338-A7A8-F7AD7B2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E25FCD-83EF-8EC2-42CF-EF64F816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7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A4946-4F94-AF8A-FAFE-11DCD2D2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F56C59-F14C-7D98-5758-718344A22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F022AB-6497-8479-606B-272A142E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3935F-43C2-1155-5FEE-FEE6EC5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982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809D24-1974-2681-2A6A-B0C48CCA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D8BF6-C9D5-9F2E-A53E-3956E93B9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20873-649D-CD11-E7D0-50E2CAF6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5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337E-F49E-C432-3B21-F698C801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B2D6-D2B9-CE80-94D0-84A0A3B6A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19A19B-50D8-108C-CB75-5A85983E0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7F35C-8790-AFC2-60ED-DA608E48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3E6F7-38E5-B81E-2098-C776F9939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C586C-B69E-A679-D6B7-3EBC684DA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6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08791-E085-C38B-ED72-313D0C1B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94CA7F-F68A-EE92-7EC6-FFF83F955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758324-E5F3-22DB-536F-4C998DEA8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938C2-9C8C-C3ED-A8BB-FE1DF6A9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9EFC2-300F-701C-4C1A-1BA2513B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D4301-3748-CB3E-0826-EE9ACC28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8184E-E67D-EBE9-E563-E2FF7A6F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4B4F4-4A51-4074-824F-C6DA28841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09B03-F17A-438C-4BDB-F50F2D9FD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017E-0D71-C742-99CE-69E061723EC0}" type="datetimeFigureOut">
              <a:rPr lang="en-US" smtClean="0"/>
              <a:t>9/27/22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E9788-D05A-8694-A463-E20206F03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2F665-CF0B-67B2-3F5A-92877EDBA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50635-9B27-EF45-9E63-FE0D3A8E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43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indoor, slice, chocolate, eaten&#10;&#10;Description automatically generated">
            <a:extLst>
              <a:ext uri="{FF2B5EF4-FFF2-40B4-BE49-F238E27FC236}">
                <a16:creationId xmlns:a16="http://schemas.microsoft.com/office/drawing/2014/main" id="{C2760D48-533C-B8F3-E096-D9A5FAE65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714" y="2886076"/>
            <a:ext cx="2581750" cy="39719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C479B9F-A31D-DD47-27D6-0442F8E0E820}"/>
              </a:ext>
            </a:extLst>
          </p:cNvPr>
          <p:cNvSpPr/>
          <p:nvPr/>
        </p:nvSpPr>
        <p:spPr>
          <a:xfrm rot="3598956">
            <a:off x="3774173" y="3409765"/>
            <a:ext cx="2995599" cy="1664985"/>
          </a:xfrm>
          <a:prstGeom prst="ellipse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Ford, Steven</dc:creator>
  <cp:lastModifiedBy>Ford, Steven</cp:lastModifiedBy>
  <cp:revision>1</cp:revision>
  <dcterms:created xsi:type="dcterms:W3CDTF">2022-09-27T23:17:57Z</dcterms:created>
  <dcterms:modified xsi:type="dcterms:W3CDTF">2022-09-27T23:28:30Z</dcterms:modified>
</cp:coreProperties>
</file>