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30F-C703-4E8A-AD01-AF015D55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F93BB-A315-2237-05C3-3B28BE255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17DFE-7F18-3110-605F-5AF3AC7C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41E58-D768-E400-FD11-9881C334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A294E-ED9E-5CA7-443E-B9C31036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8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FA380-3929-231D-2371-4DB503AE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307AC-95E9-4B93-F70C-C0EA70C60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1D4FB-2FB6-FB66-E5BC-7A92B264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3C2CA-D5F9-3994-78C8-B95C5CA4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F5AB-2588-D6A3-D568-BF9941C5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0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CFE43-D3ED-ACA1-2E98-C28A3A2D1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8B169-230C-F5E0-97C1-C2D007FC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87108-7325-F434-32ED-62DE7A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AF28F-E150-D6D6-814F-6EE3E5E9A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1EEE-2759-9650-B789-A85E25D05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BE87-5AC0-2A73-92AB-7FCB86B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159-CA46-3857-6E8A-04F264E9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07E2-9193-858D-6C35-F66FE9F7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B06C0-B0B7-1C22-2AD4-43B08D7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A6A5-6365-A217-618B-66953DF1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3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0904-DA86-F5D3-4FC5-EB5E8232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B95C6-F52E-0A74-6EA4-5E948983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DF91E-E6EA-85EE-5DAF-6DA2CD35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A7927-567A-6E81-34A3-25F434CC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A244-5BEF-4102-8243-D4DBE87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64EC-0D4D-50E7-A68B-2E42604E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55AC2-89F3-D3D2-12C1-A7EBF5F5A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1BD64-2D51-2F6C-D530-450D3B69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9C0C1-3D5B-19B0-EFE4-4C6CC59A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C328F-7001-17E6-0A67-DE92A388A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E9C2-3BAD-45B2-4E6D-69BA66A5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4193-C397-F115-FFD6-E374BE1F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5A181-FB26-9BC3-ACA6-F8406277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BEEE3-C828-B2DF-4753-090E7804D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0AEB6-A7C5-11D3-2845-E3CE8AD18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76398-62B5-385C-D3DA-A66AC5858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02BA5-4889-4EF7-82E7-8CC0B23E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D6ED4-1853-DD6F-1BC1-D5A9601E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38E53-ED3B-8474-CCC3-0334C7E5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DE98-79A6-6C3F-F90A-FB7A23D5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F097E-BDB0-3060-FE53-17D6C4E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492A2-BAAF-F7D9-F1FB-8E98DE08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0CECB-EEC3-1C42-B8B6-9E103908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BE29B-F544-0266-F906-8EA6E78D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8971A-866C-DED7-A08E-12CB8FC5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C8C2-A2F8-9912-525B-67087C21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EC31-0C6A-0D94-F49E-D970A024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E339-FDD3-C083-C6BC-972AF880B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315-2444-BE9A-D288-A6A8A227E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7886F-3DB6-8CBE-7FDE-8D84CAD0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A6A8F-8451-A53C-8A7B-9855F0D2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9377-1562-CB95-3E95-9C38B421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2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54E5-CC47-16C8-269B-20F1A094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3EF82C-45F0-A471-F1EB-6E7CA1C76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4D3C7-1F10-E314-8CB0-BF523374C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F2712-33B3-6097-B94A-9B113F37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78DE-46E5-CB75-B786-CD8F45F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B7C7-6384-E1D1-095C-A0054B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303CF-4058-E676-9A5B-BA6A68B0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87401-3E90-3378-3019-1CE3CED0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8076-8E1F-089B-CEB5-9201FDED6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59CAF-8575-4422-BD60-FC67DC310550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8928-12D0-EF5E-D4FB-C64DB4FAD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5916-84EF-0B67-83D1-99BB3F8CC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578D8-6F0B-4C53-8DC0-0B406885A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5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1A84CE-4A33-D5ED-B4C7-398F10BC2B42}"/>
              </a:ext>
            </a:extLst>
          </p:cNvPr>
          <p:cNvSpPr/>
          <p:nvPr/>
        </p:nvSpPr>
        <p:spPr>
          <a:xfrm>
            <a:off x="2145399" y="1527047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1CF85-DE7F-87F5-81DF-C0BE2C629FC7}"/>
              </a:ext>
            </a:extLst>
          </p:cNvPr>
          <p:cNvSpPr/>
          <p:nvPr/>
        </p:nvSpPr>
        <p:spPr>
          <a:xfrm>
            <a:off x="617224" y="306017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1B0013-B284-9C9A-2D19-FB09B81B2EBF}"/>
              </a:ext>
            </a:extLst>
          </p:cNvPr>
          <p:cNvSpPr/>
          <p:nvPr/>
        </p:nvSpPr>
        <p:spPr>
          <a:xfrm>
            <a:off x="2164327" y="4515613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57986-0C9B-A0D4-4ACE-9E6E9CF8F1BB}"/>
              </a:ext>
            </a:extLst>
          </p:cNvPr>
          <p:cNvSpPr/>
          <p:nvPr/>
        </p:nvSpPr>
        <p:spPr>
          <a:xfrm>
            <a:off x="825087" y="624308"/>
            <a:ext cx="10860094" cy="4571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FFDB2-9B6D-C101-7744-EBF82AA6F8FD}"/>
              </a:ext>
            </a:extLst>
          </p:cNvPr>
          <p:cNvSpPr/>
          <p:nvPr/>
        </p:nvSpPr>
        <p:spPr>
          <a:xfrm>
            <a:off x="5671511" y="2613660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F83D25-4E2B-2B89-A796-A6E099101B94}"/>
              </a:ext>
            </a:extLst>
          </p:cNvPr>
          <p:cNvSpPr/>
          <p:nvPr/>
        </p:nvSpPr>
        <p:spPr>
          <a:xfrm>
            <a:off x="10128202" y="1286716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3B274-8E68-8BEF-B99F-2D0BEB30BA00}"/>
              </a:ext>
            </a:extLst>
          </p:cNvPr>
          <p:cNvSpPr txBox="1"/>
          <p:nvPr/>
        </p:nvSpPr>
        <p:spPr>
          <a:xfrm>
            <a:off x="3631705" y="194400"/>
            <a:ext cx="203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LAN1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EB7BE-187E-F63E-45C1-92CED155751C}"/>
              </a:ext>
            </a:extLst>
          </p:cNvPr>
          <p:cNvSpPr txBox="1"/>
          <p:nvPr/>
        </p:nvSpPr>
        <p:spPr>
          <a:xfrm>
            <a:off x="1935084" y="4170547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C6587-3890-3666-6CEB-525310D0ED49}"/>
              </a:ext>
            </a:extLst>
          </p:cNvPr>
          <p:cNvSpPr txBox="1"/>
          <p:nvPr/>
        </p:nvSpPr>
        <p:spPr>
          <a:xfrm>
            <a:off x="10075040" y="898538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Host2a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BD02A-4AE5-BD49-C3E4-EAA2297CE99C}"/>
              </a:ext>
            </a:extLst>
          </p:cNvPr>
          <p:cNvSpPr txBox="1"/>
          <p:nvPr/>
        </p:nvSpPr>
        <p:spPr>
          <a:xfrm>
            <a:off x="5598500" y="2216356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 router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C578E9-B185-4054-ED50-BF27B85C729E}"/>
              </a:ext>
            </a:extLst>
          </p:cNvPr>
          <p:cNvSpPr txBox="1"/>
          <p:nvPr/>
        </p:nvSpPr>
        <p:spPr>
          <a:xfrm>
            <a:off x="7584454" y="133823"/>
            <a:ext cx="1736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LAN2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AB0DCE-161F-7BD9-1D8F-AA084670DF43}"/>
              </a:ext>
            </a:extLst>
          </p:cNvPr>
          <p:cNvSpPr/>
          <p:nvPr/>
        </p:nvSpPr>
        <p:spPr>
          <a:xfrm>
            <a:off x="10111189" y="3817178"/>
            <a:ext cx="1158240" cy="163068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7A7D6C-D4D5-F319-FF7A-F9F0F1D398B4}"/>
              </a:ext>
            </a:extLst>
          </p:cNvPr>
          <p:cNvSpPr txBox="1"/>
          <p:nvPr/>
        </p:nvSpPr>
        <p:spPr>
          <a:xfrm>
            <a:off x="10058027" y="3429000"/>
            <a:ext cx="15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Host2b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832C8D-6CEE-D261-FC19-CBD9A6E7615D}"/>
              </a:ext>
            </a:extLst>
          </p:cNvPr>
          <p:cNvCxnSpPr>
            <a:cxnSpLocks/>
          </p:cNvCxnSpPr>
          <p:nvPr/>
        </p:nvCxnSpPr>
        <p:spPr>
          <a:xfrm>
            <a:off x="8341764" y="1281665"/>
            <a:ext cx="0" cy="4778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3550DB-D5FA-37BD-B417-1085241106F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829751" y="3429000"/>
            <a:ext cx="15120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9F395-FADC-DF68-9985-B9887CD9C853}"/>
              </a:ext>
            </a:extLst>
          </p:cNvPr>
          <p:cNvCxnSpPr/>
          <p:nvPr/>
        </p:nvCxnSpPr>
        <p:spPr>
          <a:xfrm flipH="1">
            <a:off x="8354126" y="2102056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D38747-6D3F-E777-B9B0-A0BB6D475B39}"/>
              </a:ext>
            </a:extLst>
          </p:cNvPr>
          <p:cNvCxnSpPr/>
          <p:nvPr/>
        </p:nvCxnSpPr>
        <p:spPr>
          <a:xfrm flipH="1">
            <a:off x="8319455" y="4607865"/>
            <a:ext cx="1769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37AABA-0D0D-4497-0DD8-5916869D80F6}"/>
              </a:ext>
            </a:extLst>
          </p:cNvPr>
          <p:cNvCxnSpPr>
            <a:cxnSpLocks/>
          </p:cNvCxnSpPr>
          <p:nvPr/>
        </p:nvCxnSpPr>
        <p:spPr>
          <a:xfrm>
            <a:off x="4406258" y="1416573"/>
            <a:ext cx="0" cy="45397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3D9FE14-2DED-0FFB-48FD-EB335CFF067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06258" y="3429000"/>
            <a:ext cx="12652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A703BF-3F0A-272B-2291-1E7F37B0CD09}"/>
              </a:ext>
            </a:extLst>
          </p:cNvPr>
          <p:cNvSpPr txBox="1"/>
          <p:nvPr/>
        </p:nvSpPr>
        <p:spPr>
          <a:xfrm>
            <a:off x="495977" y="2689750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80E6A-0237-413C-E3A2-FF38C3128D12}"/>
              </a:ext>
            </a:extLst>
          </p:cNvPr>
          <p:cNvSpPr txBox="1"/>
          <p:nvPr/>
        </p:nvSpPr>
        <p:spPr>
          <a:xfrm>
            <a:off x="2154573" y="1127609"/>
            <a:ext cx="1509824" cy="38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Host1a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2830B-4EA9-82D0-458F-AAF61EEEE893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303639" y="2342387"/>
            <a:ext cx="11026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1A15A3-C245-E9D5-83A2-2B858072582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3322567" y="5330953"/>
            <a:ext cx="10836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59B665-6BF2-4C51-A42B-A62C8D7ADE57}"/>
              </a:ext>
            </a:extLst>
          </p:cNvPr>
          <p:cNvCxnSpPr>
            <a:cxnSpLocks/>
          </p:cNvCxnSpPr>
          <p:nvPr/>
        </p:nvCxnSpPr>
        <p:spPr>
          <a:xfrm flipH="1">
            <a:off x="1775464" y="3907428"/>
            <a:ext cx="2630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532B26-2466-74FC-978D-7FC11804E0A9}"/>
              </a:ext>
            </a:extLst>
          </p:cNvPr>
          <p:cNvSpPr txBox="1"/>
          <p:nvPr/>
        </p:nvSpPr>
        <p:spPr>
          <a:xfrm>
            <a:off x="9162901" y="175623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C13730-53A5-6C1E-512A-C9484CF33863}"/>
              </a:ext>
            </a:extLst>
          </p:cNvPr>
          <p:cNvSpPr txBox="1"/>
          <p:nvPr/>
        </p:nvSpPr>
        <p:spPr>
          <a:xfrm>
            <a:off x="9238838" y="4324741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DD7E2-D922-782E-27FD-32E6E2C16F19}"/>
              </a:ext>
            </a:extLst>
          </p:cNvPr>
          <p:cNvSpPr txBox="1"/>
          <p:nvPr/>
        </p:nvSpPr>
        <p:spPr>
          <a:xfrm>
            <a:off x="5612979" y="3601304"/>
            <a:ext cx="268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10.1.1.23            10.1.1.249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82E3DD-EAA6-A9FA-49DE-F6082A96BFA9}"/>
              </a:ext>
            </a:extLst>
          </p:cNvPr>
          <p:cNvSpPr txBox="1"/>
          <p:nvPr/>
        </p:nvSpPr>
        <p:spPr>
          <a:xfrm>
            <a:off x="4690767" y="2960246"/>
            <a:ext cx="239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10.1.1.251             10.1.1.11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4FA8DB-6124-D6C7-6AE6-831C6F5A8804}"/>
              </a:ext>
            </a:extLst>
          </p:cNvPr>
          <p:cNvSpPr txBox="1"/>
          <p:nvPr/>
        </p:nvSpPr>
        <p:spPr>
          <a:xfrm>
            <a:off x="3303639" y="5023175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10.1.1.86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EA27F6-B5B0-A7DB-75DC-6929D6477429}"/>
              </a:ext>
            </a:extLst>
          </p:cNvPr>
          <p:cNvSpPr txBox="1"/>
          <p:nvPr/>
        </p:nvSpPr>
        <p:spPr>
          <a:xfrm>
            <a:off x="3288610" y="2059979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36B14-BB99-C015-D5DD-B66A8B1B4250}"/>
              </a:ext>
            </a:extLst>
          </p:cNvPr>
          <p:cNvSpPr txBox="1"/>
          <p:nvPr/>
        </p:nvSpPr>
        <p:spPr>
          <a:xfrm>
            <a:off x="1729470" y="3619844"/>
            <a:ext cx="150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10.1.1.23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C5700F-1ED2-DB18-5577-BCD245E475C0}"/>
              </a:ext>
            </a:extLst>
          </p:cNvPr>
          <p:cNvCxnSpPr>
            <a:cxnSpLocks/>
          </p:cNvCxnSpPr>
          <p:nvPr/>
        </p:nvCxnSpPr>
        <p:spPr>
          <a:xfrm>
            <a:off x="5587842" y="3114134"/>
            <a:ext cx="488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992D71-6445-9C04-4237-7F1A08715107}"/>
              </a:ext>
            </a:extLst>
          </p:cNvPr>
          <p:cNvCxnSpPr>
            <a:cxnSpLocks/>
          </p:cNvCxnSpPr>
          <p:nvPr/>
        </p:nvCxnSpPr>
        <p:spPr>
          <a:xfrm flipH="1">
            <a:off x="6396178" y="3755192"/>
            <a:ext cx="433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0AE729-132B-1181-E0B0-CDA935D3EC1C}"/>
              </a:ext>
            </a:extLst>
          </p:cNvPr>
          <p:cNvSpPr/>
          <p:nvPr/>
        </p:nvSpPr>
        <p:spPr>
          <a:xfrm>
            <a:off x="1775637" y="3483919"/>
            <a:ext cx="8335926" cy="1321997"/>
          </a:xfrm>
          <a:custGeom>
            <a:avLst/>
            <a:gdLst>
              <a:gd name="connsiteX0" fmla="*/ 0 w 8397192"/>
              <a:gd name="connsiteY0" fmla="*/ 558070 h 1363162"/>
              <a:gd name="connsiteX1" fmla="*/ 2456121 w 8397192"/>
              <a:gd name="connsiteY1" fmla="*/ 558070 h 1363162"/>
              <a:gd name="connsiteX2" fmla="*/ 3104707 w 8397192"/>
              <a:gd name="connsiteY2" fmla="*/ 122135 h 1363162"/>
              <a:gd name="connsiteX3" fmla="*/ 6156251 w 8397192"/>
              <a:gd name="connsiteY3" fmla="*/ 68972 h 1363162"/>
              <a:gd name="connsiteX4" fmla="*/ 6464596 w 8397192"/>
              <a:gd name="connsiteY4" fmla="*/ 994005 h 1363162"/>
              <a:gd name="connsiteX5" fmla="*/ 8335926 w 8397192"/>
              <a:gd name="connsiteY5" fmla="*/ 1323614 h 1363162"/>
              <a:gd name="connsiteX6" fmla="*/ 7761768 w 8397192"/>
              <a:gd name="connsiteY6" fmla="*/ 1344879 h 1363162"/>
              <a:gd name="connsiteX0" fmla="*/ 0 w 8335926"/>
              <a:gd name="connsiteY0" fmla="*/ 558070 h 1323614"/>
              <a:gd name="connsiteX1" fmla="*/ 2456121 w 8335926"/>
              <a:gd name="connsiteY1" fmla="*/ 558070 h 1323614"/>
              <a:gd name="connsiteX2" fmla="*/ 3104707 w 8335926"/>
              <a:gd name="connsiteY2" fmla="*/ 122135 h 1323614"/>
              <a:gd name="connsiteX3" fmla="*/ 6156251 w 8335926"/>
              <a:gd name="connsiteY3" fmla="*/ 68972 h 1323614"/>
              <a:gd name="connsiteX4" fmla="*/ 6464596 w 8335926"/>
              <a:gd name="connsiteY4" fmla="*/ 994005 h 1323614"/>
              <a:gd name="connsiteX5" fmla="*/ 8335926 w 8335926"/>
              <a:gd name="connsiteY5" fmla="*/ 1323614 h 1323614"/>
              <a:gd name="connsiteX0" fmla="*/ 0 w 8335926"/>
              <a:gd name="connsiteY0" fmla="*/ 580896 h 1410992"/>
              <a:gd name="connsiteX1" fmla="*/ 2456121 w 8335926"/>
              <a:gd name="connsiteY1" fmla="*/ 580896 h 1410992"/>
              <a:gd name="connsiteX2" fmla="*/ 3104707 w 8335926"/>
              <a:gd name="connsiteY2" fmla="*/ 144961 h 1410992"/>
              <a:gd name="connsiteX3" fmla="*/ 6156251 w 8335926"/>
              <a:gd name="connsiteY3" fmla="*/ 91798 h 1410992"/>
              <a:gd name="connsiteX4" fmla="*/ 6485861 w 8335926"/>
              <a:gd name="connsiteY4" fmla="*/ 1325175 h 1410992"/>
              <a:gd name="connsiteX5" fmla="*/ 8335926 w 8335926"/>
              <a:gd name="connsiteY5" fmla="*/ 1346440 h 1410992"/>
              <a:gd name="connsiteX0" fmla="*/ 0 w 8335926"/>
              <a:gd name="connsiteY0" fmla="*/ 520459 h 1344281"/>
              <a:gd name="connsiteX1" fmla="*/ 2456121 w 8335926"/>
              <a:gd name="connsiteY1" fmla="*/ 520459 h 1344281"/>
              <a:gd name="connsiteX2" fmla="*/ 3104707 w 8335926"/>
              <a:gd name="connsiteY2" fmla="*/ 84524 h 1344281"/>
              <a:gd name="connsiteX3" fmla="*/ 6060558 w 8335926"/>
              <a:gd name="connsiteY3" fmla="*/ 116421 h 1344281"/>
              <a:gd name="connsiteX4" fmla="*/ 6485861 w 8335926"/>
              <a:gd name="connsiteY4" fmla="*/ 1264738 h 1344281"/>
              <a:gd name="connsiteX5" fmla="*/ 8335926 w 8335926"/>
              <a:gd name="connsiteY5" fmla="*/ 1286003 h 1344281"/>
              <a:gd name="connsiteX0" fmla="*/ 0 w 8335926"/>
              <a:gd name="connsiteY0" fmla="*/ 562632 h 1386454"/>
              <a:gd name="connsiteX1" fmla="*/ 2456121 w 8335926"/>
              <a:gd name="connsiteY1" fmla="*/ 562632 h 1386454"/>
              <a:gd name="connsiteX2" fmla="*/ 3104707 w 8335926"/>
              <a:gd name="connsiteY2" fmla="*/ 52269 h 1386454"/>
              <a:gd name="connsiteX3" fmla="*/ 6060558 w 8335926"/>
              <a:gd name="connsiteY3" fmla="*/ 158594 h 1386454"/>
              <a:gd name="connsiteX4" fmla="*/ 6485861 w 8335926"/>
              <a:gd name="connsiteY4" fmla="*/ 1306911 h 1386454"/>
              <a:gd name="connsiteX5" fmla="*/ 8335926 w 8335926"/>
              <a:gd name="connsiteY5" fmla="*/ 1328176 h 1386454"/>
              <a:gd name="connsiteX0" fmla="*/ 0 w 8335926"/>
              <a:gd name="connsiteY0" fmla="*/ 556453 h 1321997"/>
              <a:gd name="connsiteX1" fmla="*/ 2456121 w 8335926"/>
              <a:gd name="connsiteY1" fmla="*/ 556453 h 1321997"/>
              <a:gd name="connsiteX2" fmla="*/ 3104707 w 8335926"/>
              <a:gd name="connsiteY2" fmla="*/ 46090 h 1321997"/>
              <a:gd name="connsiteX3" fmla="*/ 6060558 w 8335926"/>
              <a:gd name="connsiteY3" fmla="*/ 152415 h 1321997"/>
              <a:gd name="connsiteX4" fmla="*/ 6445520 w 8335926"/>
              <a:gd name="connsiteY4" fmla="*/ 1179708 h 1321997"/>
              <a:gd name="connsiteX5" fmla="*/ 8335926 w 8335926"/>
              <a:gd name="connsiteY5" fmla="*/ 1321997 h 132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35926" h="1321997">
                <a:moveTo>
                  <a:pt x="0" y="556453"/>
                </a:moveTo>
                <a:cubicBezTo>
                  <a:pt x="969335" y="592781"/>
                  <a:pt x="1938670" y="641513"/>
                  <a:pt x="2456121" y="556453"/>
                </a:cubicBezTo>
                <a:cubicBezTo>
                  <a:pt x="2973572" y="471393"/>
                  <a:pt x="2503968" y="113430"/>
                  <a:pt x="3104707" y="46090"/>
                </a:cubicBezTo>
                <a:cubicBezTo>
                  <a:pt x="3705447" y="-21250"/>
                  <a:pt x="5503756" y="-36521"/>
                  <a:pt x="6060558" y="152415"/>
                </a:cubicBezTo>
                <a:cubicBezTo>
                  <a:pt x="6617360" y="341351"/>
                  <a:pt x="6066292" y="984778"/>
                  <a:pt x="6445520" y="1179708"/>
                </a:cubicBezTo>
                <a:cubicBezTo>
                  <a:pt x="6824748" y="1374638"/>
                  <a:pt x="8119731" y="1263518"/>
                  <a:pt x="8335926" y="1321997"/>
                </a:cubicBezTo>
              </a:path>
            </a:pathLst>
          </a:cu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4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4</cp:revision>
  <dcterms:created xsi:type="dcterms:W3CDTF">2023-06-23T14:10:47Z</dcterms:created>
  <dcterms:modified xsi:type="dcterms:W3CDTF">2023-06-26T18:12:17Z</dcterms:modified>
</cp:coreProperties>
</file>