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this is a test1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is a test11</a:t>
            </a:r>
          </a:p>
          <a:p>
            <a:pPr lvl="1"/>
            <a:r>
              <a:t> This is test111</a:t>
            </a:r>
          </a:p>
          <a:p>
            <a:pPr lvl="2"/>
            <a:r>
              <a:t>this is test 1111</a:t>
            </a:r>
          </a:p>
          <a:p>
            <a:pPr/>
            <a:r>
              <a:t> this is test12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This is test2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test21 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test31</a:t>
            </a:r>
          </a:p>
          <a:p>
            <a:r>
              <a:t>This is test32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This is test4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 This is test5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