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3C85A-612E-4ED7-809C-47732BCD1545}" v="234" dt="2023-04-13T00:00:16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Forero Salas" userId="8d97dfd61da619a5" providerId="LiveId" clId="{73A3C85A-612E-4ED7-809C-47732BCD1545}"/>
    <pc:docChg chg="undo custSel addSld modSld sldOrd">
      <pc:chgData name="Andres Felipe Forero Salas" userId="8d97dfd61da619a5" providerId="LiveId" clId="{73A3C85A-612E-4ED7-809C-47732BCD1545}" dt="2023-04-13T00:00:16.880" v="762" actId="20577"/>
      <pc:docMkLst>
        <pc:docMk/>
      </pc:docMkLst>
      <pc:sldChg chg="addSp delSp modSp mod">
        <pc:chgData name="Andres Felipe Forero Salas" userId="8d97dfd61da619a5" providerId="LiveId" clId="{73A3C85A-612E-4ED7-809C-47732BCD1545}" dt="2023-04-12T22:38:29.888" v="346" actId="1076"/>
        <pc:sldMkLst>
          <pc:docMk/>
          <pc:sldMk cId="4208428862" sldId="256"/>
        </pc:sldMkLst>
        <pc:spChg chg="mod">
          <ac:chgData name="Andres Felipe Forero Salas" userId="8d97dfd61da619a5" providerId="LiveId" clId="{73A3C85A-612E-4ED7-809C-47732BCD1545}" dt="2023-04-12T22:00:16.492" v="113" actId="1076"/>
          <ac:spMkLst>
            <pc:docMk/>
            <pc:sldMk cId="4208428862" sldId="256"/>
            <ac:spMk id="42" creationId="{27B6F4AC-F8B2-EEF1-0BD6-C5518E4A8A1B}"/>
          </ac:spMkLst>
        </pc:spChg>
        <pc:spChg chg="add mod">
          <ac:chgData name="Andres Felipe Forero Salas" userId="8d97dfd61da619a5" providerId="LiveId" clId="{73A3C85A-612E-4ED7-809C-47732BCD1545}" dt="2023-04-12T22:12:00.690" v="201" actId="1076"/>
          <ac:spMkLst>
            <pc:docMk/>
            <pc:sldMk cId="4208428862" sldId="256"/>
            <ac:spMk id="71" creationId="{3581C2D1-A61F-595E-753E-443D51BA8581}"/>
          </ac:spMkLst>
        </pc:spChg>
        <pc:spChg chg="add mod">
          <ac:chgData name="Andres Felipe Forero Salas" userId="8d97dfd61da619a5" providerId="LiveId" clId="{73A3C85A-612E-4ED7-809C-47732BCD1545}" dt="2023-04-12T22:11:44.554" v="199" actId="1076"/>
          <ac:spMkLst>
            <pc:docMk/>
            <pc:sldMk cId="4208428862" sldId="256"/>
            <ac:spMk id="72" creationId="{13AEAC97-BC8F-E62F-6102-DA6CC34E468A}"/>
          </ac:spMkLst>
        </pc:spChg>
        <pc:spChg chg="add mod">
          <ac:chgData name="Andres Felipe Forero Salas" userId="8d97dfd61da619a5" providerId="LiveId" clId="{73A3C85A-612E-4ED7-809C-47732BCD1545}" dt="2023-04-12T22:13:07.770" v="206" actId="1076"/>
          <ac:spMkLst>
            <pc:docMk/>
            <pc:sldMk cId="4208428862" sldId="256"/>
            <ac:spMk id="74" creationId="{83BF9A79-6AA2-9922-0045-0A933792AE98}"/>
          </ac:spMkLst>
        </pc:spChg>
        <pc:spChg chg="add mod">
          <ac:chgData name="Andres Felipe Forero Salas" userId="8d97dfd61da619a5" providerId="LiveId" clId="{73A3C85A-612E-4ED7-809C-47732BCD1545}" dt="2023-04-12T22:13:21.658" v="211" actId="1076"/>
          <ac:spMkLst>
            <pc:docMk/>
            <pc:sldMk cId="4208428862" sldId="256"/>
            <ac:spMk id="75" creationId="{40EB9F12-F835-1CCC-219E-3405961EE416}"/>
          </ac:spMkLst>
        </pc:spChg>
        <pc:spChg chg="add mod">
          <ac:chgData name="Andres Felipe Forero Salas" userId="8d97dfd61da619a5" providerId="LiveId" clId="{73A3C85A-612E-4ED7-809C-47732BCD1545}" dt="2023-04-12T22:26:16.239" v="252" actId="1037"/>
          <ac:spMkLst>
            <pc:docMk/>
            <pc:sldMk cId="4208428862" sldId="256"/>
            <ac:spMk id="76" creationId="{5C5A6464-4CD4-72E3-81E0-C8EF3310A76F}"/>
          </ac:spMkLst>
        </pc:spChg>
        <pc:spChg chg="add mod">
          <ac:chgData name="Andres Felipe Forero Salas" userId="8d97dfd61da619a5" providerId="LiveId" clId="{73A3C85A-612E-4ED7-809C-47732BCD1545}" dt="2023-04-12T22:27:42.539" v="266" actId="1076"/>
          <ac:spMkLst>
            <pc:docMk/>
            <pc:sldMk cId="4208428862" sldId="256"/>
            <ac:spMk id="78" creationId="{E2E70F6B-40A9-C780-DC94-3DF799406E35}"/>
          </ac:spMkLst>
        </pc:spChg>
        <pc:spChg chg="add mod">
          <ac:chgData name="Andres Felipe Forero Salas" userId="8d97dfd61da619a5" providerId="LiveId" clId="{73A3C85A-612E-4ED7-809C-47732BCD1545}" dt="2023-04-12T22:28:00.409" v="271" actId="1076"/>
          <ac:spMkLst>
            <pc:docMk/>
            <pc:sldMk cId="4208428862" sldId="256"/>
            <ac:spMk id="79" creationId="{8A0B8AC5-6160-32BC-4573-86C57EB55C95}"/>
          </ac:spMkLst>
        </pc:spChg>
        <pc:spChg chg="add mod">
          <ac:chgData name="Andres Felipe Forero Salas" userId="8d97dfd61da619a5" providerId="LiveId" clId="{73A3C85A-612E-4ED7-809C-47732BCD1545}" dt="2023-04-12T22:28:17.504" v="277" actId="1076"/>
          <ac:spMkLst>
            <pc:docMk/>
            <pc:sldMk cId="4208428862" sldId="256"/>
            <ac:spMk id="80" creationId="{8199D625-D21D-BAC2-C2F3-E4687D6C7B7D}"/>
          </ac:spMkLst>
        </pc:spChg>
        <pc:spChg chg="add mod">
          <ac:chgData name="Andres Felipe Forero Salas" userId="8d97dfd61da619a5" providerId="LiveId" clId="{73A3C85A-612E-4ED7-809C-47732BCD1545}" dt="2023-04-12T22:28:40.744" v="282" actId="1076"/>
          <ac:spMkLst>
            <pc:docMk/>
            <pc:sldMk cId="4208428862" sldId="256"/>
            <ac:spMk id="81" creationId="{5B3AFCD5-21DD-C123-5C7C-3E92B50A680C}"/>
          </ac:spMkLst>
        </pc:spChg>
        <pc:spChg chg="add mod">
          <ac:chgData name="Andres Felipe Forero Salas" userId="8d97dfd61da619a5" providerId="LiveId" clId="{73A3C85A-612E-4ED7-809C-47732BCD1545}" dt="2023-04-12T22:28:59.553" v="287" actId="1076"/>
          <ac:spMkLst>
            <pc:docMk/>
            <pc:sldMk cId="4208428862" sldId="256"/>
            <ac:spMk id="82" creationId="{DD4359D7-FBE0-24AA-DA18-76768B8402E1}"/>
          </ac:spMkLst>
        </pc:spChg>
        <pc:spChg chg="add mod">
          <ac:chgData name="Andres Felipe Forero Salas" userId="8d97dfd61da619a5" providerId="LiveId" clId="{73A3C85A-612E-4ED7-809C-47732BCD1545}" dt="2023-04-12T22:29:46.752" v="294" actId="1076"/>
          <ac:spMkLst>
            <pc:docMk/>
            <pc:sldMk cId="4208428862" sldId="256"/>
            <ac:spMk id="83" creationId="{7C8878EA-D457-A561-3540-2DE3E0EF325A}"/>
          </ac:spMkLst>
        </pc:spChg>
        <pc:spChg chg="add mod">
          <ac:chgData name="Andres Felipe Forero Salas" userId="8d97dfd61da619a5" providerId="LiveId" clId="{73A3C85A-612E-4ED7-809C-47732BCD1545}" dt="2023-04-12T22:30:15.809" v="299" actId="20577"/>
          <ac:spMkLst>
            <pc:docMk/>
            <pc:sldMk cId="4208428862" sldId="256"/>
            <ac:spMk id="86" creationId="{7C199B66-A31F-BE52-C2F4-1B044858D17F}"/>
          </ac:spMkLst>
        </pc:spChg>
        <pc:spChg chg="add mod">
          <ac:chgData name="Andres Felipe Forero Salas" userId="8d97dfd61da619a5" providerId="LiveId" clId="{73A3C85A-612E-4ED7-809C-47732BCD1545}" dt="2023-04-12T22:30:32.603" v="303" actId="20577"/>
          <ac:spMkLst>
            <pc:docMk/>
            <pc:sldMk cId="4208428862" sldId="256"/>
            <ac:spMk id="87" creationId="{13F30CAD-AC33-6F7C-E640-54C68DD9F60C}"/>
          </ac:spMkLst>
        </pc:spChg>
        <pc:spChg chg="add mod">
          <ac:chgData name="Andres Felipe Forero Salas" userId="8d97dfd61da619a5" providerId="LiveId" clId="{73A3C85A-612E-4ED7-809C-47732BCD1545}" dt="2023-04-12T22:38:12.896" v="335" actId="1076"/>
          <ac:spMkLst>
            <pc:docMk/>
            <pc:sldMk cId="4208428862" sldId="256"/>
            <ac:spMk id="88" creationId="{1AD28C19-A9B5-2B95-0832-F90C5D278E7F}"/>
          </ac:spMkLst>
        </pc:spChg>
        <pc:spChg chg="add mod">
          <ac:chgData name="Andres Felipe Forero Salas" userId="8d97dfd61da619a5" providerId="LiveId" clId="{73A3C85A-612E-4ED7-809C-47732BCD1545}" dt="2023-04-12T22:38:29.888" v="346" actId="1076"/>
          <ac:spMkLst>
            <pc:docMk/>
            <pc:sldMk cId="4208428862" sldId="256"/>
            <ac:spMk id="89" creationId="{7F432083-033A-D772-8B73-04779F47A374}"/>
          </ac:spMkLst>
        </pc:spChg>
        <pc:grpChg chg="mod">
          <ac:chgData name="Andres Felipe Forero Salas" userId="8d97dfd61da619a5" providerId="LiveId" clId="{73A3C85A-612E-4ED7-809C-47732BCD1545}" dt="2023-04-12T22:11:11.953" v="168" actId="1076"/>
          <ac:grpSpMkLst>
            <pc:docMk/>
            <pc:sldMk cId="4208428862" sldId="256"/>
            <ac:grpSpMk id="14" creationId="{EE1DE4BA-1134-2842-84F0-60D3D82CB8A7}"/>
          </ac:grpSpMkLst>
        </pc:grpChg>
        <pc:grpChg chg="mod">
          <ac:chgData name="Andres Felipe Forero Salas" userId="8d97dfd61da619a5" providerId="LiveId" clId="{73A3C85A-612E-4ED7-809C-47732BCD1545}" dt="2023-04-12T14:32:40.591" v="36" actId="1035"/>
          <ac:grpSpMkLst>
            <pc:docMk/>
            <pc:sldMk cId="4208428862" sldId="256"/>
            <ac:grpSpMk id="20" creationId="{2B76D368-FCAE-FB3C-BD1A-1EBC79633FD5}"/>
          </ac:grpSpMkLst>
        </pc:grpChg>
        <pc:grpChg chg="mod">
          <ac:chgData name="Andres Felipe Forero Salas" userId="8d97dfd61da619a5" providerId="LiveId" clId="{73A3C85A-612E-4ED7-809C-47732BCD1545}" dt="2023-04-12T22:01:42.636" v="114" actId="1076"/>
          <ac:grpSpMkLst>
            <pc:docMk/>
            <pc:sldMk cId="4208428862" sldId="256"/>
            <ac:grpSpMk id="24" creationId="{E459F63F-F267-BC27-BBAC-6D8B005E0218}"/>
          </ac:grpSpMkLst>
        </pc:grpChg>
        <pc:grpChg chg="add mod">
          <ac:chgData name="Andres Felipe Forero Salas" userId="8d97dfd61da619a5" providerId="LiveId" clId="{73A3C85A-612E-4ED7-809C-47732BCD1545}" dt="2023-04-12T22:11:23.825" v="196" actId="1035"/>
          <ac:grpSpMkLst>
            <pc:docMk/>
            <pc:sldMk cId="4208428862" sldId="256"/>
            <ac:grpSpMk id="65" creationId="{FB8F6E6A-181E-B963-0A6C-309B982073C6}"/>
          </ac:grpSpMkLst>
        </pc:grpChg>
        <pc:grpChg chg="add mod">
          <ac:chgData name="Andres Felipe Forero Salas" userId="8d97dfd61da619a5" providerId="LiveId" clId="{73A3C85A-612E-4ED7-809C-47732BCD1545}" dt="2023-04-12T22:10:21.426" v="152" actId="1037"/>
          <ac:grpSpMkLst>
            <pc:docMk/>
            <pc:sldMk cId="4208428862" sldId="256"/>
            <ac:grpSpMk id="66" creationId="{1D3B04CA-D56B-A151-F38B-4E0831EAAD16}"/>
          </ac:grpSpMkLst>
        </pc:grpChg>
        <pc:cxnChg chg="add del mod">
          <ac:chgData name="Andres Felipe Forero Salas" userId="8d97dfd61da619a5" providerId="LiveId" clId="{73A3C85A-612E-4ED7-809C-47732BCD1545}" dt="2023-04-12T21:55:58.320" v="90" actId="478"/>
          <ac:cxnSpMkLst>
            <pc:docMk/>
            <pc:sldMk cId="4208428862" sldId="256"/>
            <ac:cxnSpMk id="2" creationId="{DA68BDFA-8184-39AB-857C-9026DBA1BB86}"/>
          </ac:cxnSpMkLst>
        </pc:cxnChg>
        <pc:cxnChg chg="add del mod">
          <ac:chgData name="Andres Felipe Forero Salas" userId="8d97dfd61da619a5" providerId="LiveId" clId="{73A3C85A-612E-4ED7-809C-47732BCD1545}" dt="2023-04-12T21:55:58.320" v="90" actId="478"/>
          <ac:cxnSpMkLst>
            <pc:docMk/>
            <pc:sldMk cId="4208428862" sldId="256"/>
            <ac:cxnSpMk id="3" creationId="{F86F903E-8A96-94A6-9275-80275C86E7AD}"/>
          </ac:cxnSpMkLst>
        </pc:cxnChg>
        <pc:cxnChg chg="add mod">
          <ac:chgData name="Andres Felipe Forero Salas" userId="8d97dfd61da619a5" providerId="LiveId" clId="{73A3C85A-612E-4ED7-809C-47732BCD1545}" dt="2023-04-12T22:11:31.033" v="198" actId="1076"/>
          <ac:cxnSpMkLst>
            <pc:docMk/>
            <pc:sldMk cId="4208428862" sldId="256"/>
            <ac:cxnSpMk id="10" creationId="{474DB7B4-C18D-1B80-BECB-305A25A65315}"/>
          </ac:cxnSpMkLst>
        </pc:cxnChg>
        <pc:cxnChg chg="add mod">
          <ac:chgData name="Andres Felipe Forero Salas" userId="8d97dfd61da619a5" providerId="LiveId" clId="{73A3C85A-612E-4ED7-809C-47732BCD1545}" dt="2023-04-12T22:09:50.708" v="148" actId="164"/>
          <ac:cxnSpMkLst>
            <pc:docMk/>
            <pc:sldMk cId="4208428862" sldId="256"/>
            <ac:cxnSpMk id="11" creationId="{9A4032CE-7089-EED2-071F-BC4E482FAC3F}"/>
          </ac:cxnSpMkLst>
        </pc:cxnChg>
        <pc:cxnChg chg="mod">
          <ac:chgData name="Andres Felipe Forero Salas" userId="8d97dfd61da619a5" providerId="LiveId" clId="{73A3C85A-612E-4ED7-809C-47732BCD1545}" dt="2023-04-12T14:31:55.933" v="18" actId="1037"/>
          <ac:cxnSpMkLst>
            <pc:docMk/>
            <pc:sldMk cId="4208428862" sldId="256"/>
            <ac:cxnSpMk id="18" creationId="{718FF236-0C55-5A7E-817A-4A70BB1E108F}"/>
          </ac:cxnSpMkLst>
        </pc:cxnChg>
        <pc:cxnChg chg="add mod">
          <ac:chgData name="Andres Felipe Forero Salas" userId="8d97dfd61da619a5" providerId="LiveId" clId="{73A3C85A-612E-4ED7-809C-47732BCD1545}" dt="2023-04-12T21:57:28.213" v="102" actId="1076"/>
          <ac:cxnSpMkLst>
            <pc:docMk/>
            <pc:sldMk cId="4208428862" sldId="256"/>
            <ac:cxnSpMk id="19" creationId="{B617EDC8-EA5F-7471-34F2-58AA5555F9AA}"/>
          </ac:cxnSpMkLst>
        </pc:cxnChg>
        <pc:cxnChg chg="add mod">
          <ac:chgData name="Andres Felipe Forero Salas" userId="8d97dfd61da619a5" providerId="LiveId" clId="{73A3C85A-612E-4ED7-809C-47732BCD1545}" dt="2023-04-12T21:58:18.259" v="106" actId="1076"/>
          <ac:cxnSpMkLst>
            <pc:docMk/>
            <pc:sldMk cId="4208428862" sldId="256"/>
            <ac:cxnSpMk id="28" creationId="{F6087FC3-8CD7-F06B-8FC6-A63C1EF51174}"/>
          </ac:cxnSpMkLst>
        </pc:cxnChg>
        <pc:cxnChg chg="add mod">
          <ac:chgData name="Andres Felipe Forero Salas" userId="8d97dfd61da619a5" providerId="LiveId" clId="{73A3C85A-612E-4ED7-809C-47732BCD1545}" dt="2023-04-12T21:58:37.123" v="110" actId="1076"/>
          <ac:cxnSpMkLst>
            <pc:docMk/>
            <pc:sldMk cId="4208428862" sldId="256"/>
            <ac:cxnSpMk id="31" creationId="{09A36624-B52C-0325-ECDA-B15BC0E94731}"/>
          </ac:cxnSpMkLst>
        </pc:cxnChg>
        <pc:cxnChg chg="add mod">
          <ac:chgData name="Andres Felipe Forero Salas" userId="8d97dfd61da619a5" providerId="LiveId" clId="{73A3C85A-612E-4ED7-809C-47732BCD1545}" dt="2023-04-12T22:04:12.395" v="117" actId="14100"/>
          <ac:cxnSpMkLst>
            <pc:docMk/>
            <pc:sldMk cId="4208428862" sldId="256"/>
            <ac:cxnSpMk id="35" creationId="{F734E71A-26B9-833C-4FE5-E6F3949D5611}"/>
          </ac:cxnSpMkLst>
        </pc:cxnChg>
        <pc:cxnChg chg="add mod">
          <ac:chgData name="Andres Felipe Forero Salas" userId="8d97dfd61da619a5" providerId="LiveId" clId="{73A3C85A-612E-4ED7-809C-47732BCD1545}" dt="2023-04-12T22:04:38.826" v="124" actId="14100"/>
          <ac:cxnSpMkLst>
            <pc:docMk/>
            <pc:sldMk cId="4208428862" sldId="256"/>
            <ac:cxnSpMk id="37" creationId="{BCC77CEF-F2E5-6A19-87FF-90B86B676911}"/>
          </ac:cxnSpMkLst>
        </pc:cxnChg>
        <pc:cxnChg chg="mod">
          <ac:chgData name="Andres Felipe Forero Salas" userId="8d97dfd61da619a5" providerId="LiveId" clId="{73A3C85A-612E-4ED7-809C-47732BCD1545}" dt="2023-04-12T22:00:09.108" v="111" actId="14100"/>
          <ac:cxnSpMkLst>
            <pc:docMk/>
            <pc:sldMk cId="4208428862" sldId="256"/>
            <ac:cxnSpMk id="45" creationId="{4D3E99E3-94D8-F09C-D022-7F2BF602125C}"/>
          </ac:cxnSpMkLst>
        </pc:cxnChg>
        <pc:cxnChg chg="add mod">
          <ac:chgData name="Andres Felipe Forero Salas" userId="8d97dfd61da619a5" providerId="LiveId" clId="{73A3C85A-612E-4ED7-809C-47732BCD1545}" dt="2023-04-12T22:04:48.571" v="126" actId="1076"/>
          <ac:cxnSpMkLst>
            <pc:docMk/>
            <pc:sldMk cId="4208428862" sldId="256"/>
            <ac:cxnSpMk id="46" creationId="{1A1D0174-2D0B-CDC3-048E-446E56DB18CB}"/>
          </ac:cxnSpMkLst>
        </pc:cxnChg>
        <pc:cxnChg chg="add mod">
          <ac:chgData name="Andres Felipe Forero Salas" userId="8d97dfd61da619a5" providerId="LiveId" clId="{73A3C85A-612E-4ED7-809C-47732BCD1545}" dt="2023-04-12T22:05:17.587" v="133" actId="14100"/>
          <ac:cxnSpMkLst>
            <pc:docMk/>
            <pc:sldMk cId="4208428862" sldId="256"/>
            <ac:cxnSpMk id="47" creationId="{AA5C0050-447B-0BD1-F0E4-6499D8ED83FF}"/>
          </ac:cxnSpMkLst>
        </pc:cxnChg>
        <pc:cxnChg chg="add mod">
          <ac:chgData name="Andres Felipe Forero Salas" userId="8d97dfd61da619a5" providerId="LiveId" clId="{73A3C85A-612E-4ED7-809C-47732BCD1545}" dt="2023-04-12T22:09:40.169" v="145" actId="164"/>
          <ac:cxnSpMkLst>
            <pc:docMk/>
            <pc:sldMk cId="4208428862" sldId="256"/>
            <ac:cxnSpMk id="50" creationId="{DA90D95A-91DA-B816-B139-B94874A9C27B}"/>
          </ac:cxnSpMkLst>
        </pc:cxnChg>
        <pc:cxnChg chg="add mod">
          <ac:chgData name="Andres Felipe Forero Salas" userId="8d97dfd61da619a5" providerId="LiveId" clId="{73A3C85A-612E-4ED7-809C-47732BCD1545}" dt="2023-04-12T22:09:50.708" v="148" actId="164"/>
          <ac:cxnSpMkLst>
            <pc:docMk/>
            <pc:sldMk cId="4208428862" sldId="256"/>
            <ac:cxnSpMk id="51" creationId="{73158494-2C51-D8DB-1E26-7C4BA59D2800}"/>
          </ac:cxnSpMkLst>
        </pc:cxnChg>
        <pc:cxnChg chg="add mod">
          <ac:chgData name="Andres Felipe Forero Salas" userId="8d97dfd61da619a5" providerId="LiveId" clId="{73A3C85A-612E-4ED7-809C-47732BCD1545}" dt="2023-04-12T22:26:16.239" v="252" actId="1037"/>
          <ac:cxnSpMkLst>
            <pc:docMk/>
            <pc:sldMk cId="4208428862" sldId="256"/>
            <ac:cxnSpMk id="52" creationId="{4F2416D2-B1E5-7DAA-5F04-37259FD47970}"/>
          </ac:cxnSpMkLst>
        </pc:cxnChg>
        <pc:cxnChg chg="add del mod">
          <ac:chgData name="Andres Felipe Forero Salas" userId="8d97dfd61da619a5" providerId="LiveId" clId="{73A3C85A-612E-4ED7-809C-47732BCD1545}" dt="2023-04-12T21:54:14.946" v="84" actId="478"/>
          <ac:cxnSpMkLst>
            <pc:docMk/>
            <pc:sldMk cId="4208428862" sldId="256"/>
            <ac:cxnSpMk id="53" creationId="{3789A04D-5304-845F-BB2D-9A5E459EC906}"/>
          </ac:cxnSpMkLst>
        </pc:cxnChg>
        <pc:cxnChg chg="add del mod">
          <ac:chgData name="Andres Felipe Forero Salas" userId="8d97dfd61da619a5" providerId="LiveId" clId="{73A3C85A-612E-4ED7-809C-47732BCD1545}" dt="2023-04-12T21:54:17.364" v="86" actId="478"/>
          <ac:cxnSpMkLst>
            <pc:docMk/>
            <pc:sldMk cId="4208428862" sldId="256"/>
            <ac:cxnSpMk id="54" creationId="{EF092181-8484-0420-46DA-53AB392808C0}"/>
          </ac:cxnSpMkLst>
        </pc:cxnChg>
        <pc:cxnChg chg="add del mod">
          <ac:chgData name="Andres Felipe Forero Salas" userId="8d97dfd61da619a5" providerId="LiveId" clId="{73A3C85A-612E-4ED7-809C-47732BCD1545}" dt="2023-04-12T21:54:16.140" v="85" actId="478"/>
          <ac:cxnSpMkLst>
            <pc:docMk/>
            <pc:sldMk cId="4208428862" sldId="256"/>
            <ac:cxnSpMk id="56" creationId="{F25E5A6B-8997-2658-8793-E68465DAAAD5}"/>
          </ac:cxnSpMkLst>
        </pc:cxnChg>
        <pc:cxnChg chg="add mod">
          <ac:chgData name="Andres Felipe Forero Salas" userId="8d97dfd61da619a5" providerId="LiveId" clId="{73A3C85A-612E-4ED7-809C-47732BCD1545}" dt="2023-04-12T22:11:50.706" v="200" actId="14100"/>
          <ac:cxnSpMkLst>
            <pc:docMk/>
            <pc:sldMk cId="4208428862" sldId="256"/>
            <ac:cxnSpMk id="57" creationId="{E131C984-8BC7-9D45-2301-358C7081FF18}"/>
          </ac:cxnSpMkLst>
        </pc:cxnChg>
        <pc:cxnChg chg="add mod">
          <ac:chgData name="Andres Felipe Forero Salas" userId="8d97dfd61da619a5" providerId="LiveId" clId="{73A3C85A-612E-4ED7-809C-47732BCD1545}" dt="2023-04-12T22:09:40.169" v="145" actId="164"/>
          <ac:cxnSpMkLst>
            <pc:docMk/>
            <pc:sldMk cId="4208428862" sldId="256"/>
            <ac:cxnSpMk id="58" creationId="{556EE4ED-F2E1-939A-89EA-0CA77A143099}"/>
          </ac:cxnSpMkLst>
        </pc:cxnChg>
        <pc:cxnChg chg="add mod">
          <ac:chgData name="Andres Felipe Forero Salas" userId="8d97dfd61da619a5" providerId="LiveId" clId="{73A3C85A-612E-4ED7-809C-47732BCD1545}" dt="2023-04-12T22:26:16.239" v="252" actId="1037"/>
          <ac:cxnSpMkLst>
            <pc:docMk/>
            <pc:sldMk cId="4208428862" sldId="256"/>
            <ac:cxnSpMk id="59" creationId="{DAB5A0A1-BF43-C864-B976-74D1087BC1FD}"/>
          </ac:cxnSpMkLst>
        </pc:cxnChg>
        <pc:cxnChg chg="add del mod">
          <ac:chgData name="Andres Felipe Forero Salas" userId="8d97dfd61da619a5" providerId="LiveId" clId="{73A3C85A-612E-4ED7-809C-47732BCD1545}" dt="2023-04-12T21:54:18.473" v="87" actId="478"/>
          <ac:cxnSpMkLst>
            <pc:docMk/>
            <pc:sldMk cId="4208428862" sldId="256"/>
            <ac:cxnSpMk id="60" creationId="{7ACF0851-59BF-48E3-1564-755361E531A0}"/>
          </ac:cxnSpMkLst>
        </pc:cxnChg>
        <pc:cxnChg chg="add mod">
          <ac:chgData name="Andres Felipe Forero Salas" userId="8d97dfd61da619a5" providerId="LiveId" clId="{73A3C85A-612E-4ED7-809C-47732BCD1545}" dt="2023-04-12T22:26:16.239" v="252" actId="1037"/>
          <ac:cxnSpMkLst>
            <pc:docMk/>
            <pc:sldMk cId="4208428862" sldId="256"/>
            <ac:cxnSpMk id="61" creationId="{7BEA3C12-978F-A081-28A4-597D79F3B194}"/>
          </ac:cxnSpMkLst>
        </pc:cxnChg>
        <pc:cxnChg chg="add del mod">
          <ac:chgData name="Andres Felipe Forero Salas" userId="8d97dfd61da619a5" providerId="LiveId" clId="{73A3C85A-612E-4ED7-809C-47732BCD1545}" dt="2023-04-12T21:54:14.209" v="83" actId="478"/>
          <ac:cxnSpMkLst>
            <pc:docMk/>
            <pc:sldMk cId="4208428862" sldId="256"/>
            <ac:cxnSpMk id="63" creationId="{FF3CEF7A-B3A9-2FE3-1499-7D5E296F5BAE}"/>
          </ac:cxnSpMkLst>
        </pc:cxnChg>
        <pc:cxnChg chg="add del mod">
          <ac:chgData name="Andres Felipe Forero Salas" userId="8d97dfd61da619a5" providerId="LiveId" clId="{73A3C85A-612E-4ED7-809C-47732BCD1545}" dt="2023-04-12T21:54:13.084" v="82" actId="478"/>
          <ac:cxnSpMkLst>
            <pc:docMk/>
            <pc:sldMk cId="4208428862" sldId="256"/>
            <ac:cxnSpMk id="67" creationId="{CABC6F2A-A087-AFF2-16E5-E2137A77AC1D}"/>
          </ac:cxnSpMkLst>
        </pc:cxnChg>
        <pc:cxnChg chg="add mod">
          <ac:chgData name="Andres Felipe Forero Salas" userId="8d97dfd61da619a5" providerId="LiveId" clId="{73A3C85A-612E-4ED7-809C-47732BCD1545}" dt="2023-04-12T14:39:02.255" v="81" actId="14100"/>
          <ac:cxnSpMkLst>
            <pc:docMk/>
            <pc:sldMk cId="4208428862" sldId="256"/>
            <ac:cxnSpMk id="68" creationId="{7B488DE9-52DF-DE68-761C-5683B5D3EDD4}"/>
          </ac:cxnSpMkLst>
        </pc:cxnChg>
        <pc:cxnChg chg="add mod">
          <ac:chgData name="Andres Felipe Forero Salas" userId="8d97dfd61da619a5" providerId="LiveId" clId="{73A3C85A-612E-4ED7-809C-47732BCD1545}" dt="2023-04-12T22:09:43.962" v="147" actId="1076"/>
          <ac:cxnSpMkLst>
            <pc:docMk/>
            <pc:sldMk cId="4208428862" sldId="256"/>
            <ac:cxnSpMk id="70" creationId="{43A2EFEA-BD65-1DCB-4F8D-75E1C845A9BC}"/>
          </ac:cxnSpMkLst>
        </pc:cxnChg>
        <pc:cxnChg chg="add mod">
          <ac:chgData name="Andres Felipe Forero Salas" userId="8d97dfd61da619a5" providerId="LiveId" clId="{73A3C85A-612E-4ED7-809C-47732BCD1545}" dt="2023-04-12T22:27:06.914" v="259" actId="693"/>
          <ac:cxnSpMkLst>
            <pc:docMk/>
            <pc:sldMk cId="4208428862" sldId="256"/>
            <ac:cxnSpMk id="77" creationId="{333AA002-7480-59D0-97D4-D965E65DA2CF}"/>
          </ac:cxnSpMkLst>
        </pc:cxnChg>
        <pc:cxnChg chg="add">
          <ac:chgData name="Andres Felipe Forero Salas" userId="8d97dfd61da619a5" providerId="LiveId" clId="{73A3C85A-612E-4ED7-809C-47732BCD1545}" dt="2023-04-12T22:30:06.159" v="295" actId="11529"/>
          <ac:cxnSpMkLst>
            <pc:docMk/>
            <pc:sldMk cId="4208428862" sldId="256"/>
            <ac:cxnSpMk id="85" creationId="{0BC60540-077F-3E66-CA3B-25C6E0DAA581}"/>
          </ac:cxnSpMkLst>
        </pc:cxnChg>
      </pc:sldChg>
      <pc:sldChg chg="addSp delSp modSp mod ord">
        <pc:chgData name="Andres Felipe Forero Salas" userId="8d97dfd61da619a5" providerId="LiveId" clId="{73A3C85A-612E-4ED7-809C-47732BCD1545}" dt="2023-04-13T00:00:16.880" v="762" actId="20577"/>
        <pc:sldMkLst>
          <pc:docMk/>
          <pc:sldMk cId="3059719663" sldId="257"/>
        </pc:sldMkLst>
        <pc:spChg chg="del">
          <ac:chgData name="Andres Felipe Forero Salas" userId="8d97dfd61da619a5" providerId="LiveId" clId="{73A3C85A-612E-4ED7-809C-47732BCD1545}" dt="2023-04-12T22:25:41.144" v="219" actId="478"/>
          <ac:spMkLst>
            <pc:docMk/>
            <pc:sldMk cId="3059719663" sldId="257"/>
            <ac:spMk id="2" creationId="{03384619-691B-B91D-04AB-BBADC76AE37C}"/>
          </ac:spMkLst>
        </pc:spChg>
        <pc:spChg chg="del">
          <ac:chgData name="Andres Felipe Forero Salas" userId="8d97dfd61da619a5" providerId="LiveId" clId="{73A3C85A-612E-4ED7-809C-47732BCD1545}" dt="2023-04-12T22:25:41.144" v="219" actId="478"/>
          <ac:spMkLst>
            <pc:docMk/>
            <pc:sldMk cId="3059719663" sldId="257"/>
            <ac:spMk id="3" creationId="{2B1EF57F-7809-0A9B-82AE-486997125A58}"/>
          </ac:spMkLst>
        </pc:spChg>
        <pc:spChg chg="add mod">
          <ac:chgData name="Andres Felipe Forero Salas" userId="8d97dfd61da619a5" providerId="LiveId" clId="{73A3C85A-612E-4ED7-809C-47732BCD1545}" dt="2023-04-12T22:36:32.984" v="329" actId="1076"/>
          <ac:spMkLst>
            <pc:docMk/>
            <pc:sldMk cId="3059719663" sldId="257"/>
            <ac:spMk id="6" creationId="{83070380-12E6-B3DB-3C6E-0D65A058F73A}"/>
          </ac:spMkLst>
        </pc:spChg>
        <pc:spChg chg="add del mod">
          <ac:chgData name="Andres Felipe Forero Salas" userId="8d97dfd61da619a5" providerId="LiveId" clId="{73A3C85A-612E-4ED7-809C-47732BCD1545}" dt="2023-04-12T22:39:29.927" v="351"/>
          <ac:spMkLst>
            <pc:docMk/>
            <pc:sldMk cId="3059719663" sldId="257"/>
            <ac:spMk id="8" creationId="{960588D7-D743-4F3F-A71A-B922C82E7912}"/>
          </ac:spMkLst>
        </pc:spChg>
        <pc:spChg chg="del">
          <ac:chgData name="Andres Felipe Forero Salas" userId="8d97dfd61da619a5" providerId="LiveId" clId="{73A3C85A-612E-4ED7-809C-47732BCD1545}" dt="2023-04-12T22:25:41.144" v="219" actId="478"/>
          <ac:spMkLst>
            <pc:docMk/>
            <pc:sldMk cId="3059719663" sldId="257"/>
            <ac:spMk id="9" creationId="{3117ECFA-68DF-DE53-CD61-2D66D41B6ECC}"/>
          </ac:spMkLst>
        </pc:spChg>
        <pc:graphicFrameChg chg="add mod modGraphic">
          <ac:chgData name="Andres Felipe Forero Salas" userId="8d97dfd61da619a5" providerId="LiveId" clId="{73A3C85A-612E-4ED7-809C-47732BCD1545}" dt="2023-04-13T00:00:16.880" v="762" actId="20577"/>
          <ac:graphicFrameMkLst>
            <pc:docMk/>
            <pc:sldMk cId="3059719663" sldId="257"/>
            <ac:graphicFrameMk id="4" creationId="{69A29AA7-D063-BF0D-4400-8635DA45CEB9}"/>
          </ac:graphicFrameMkLst>
        </pc:graphicFrameChg>
        <pc:cxnChg chg="del mod">
          <ac:chgData name="Andres Felipe Forero Salas" userId="8d97dfd61da619a5" providerId="LiveId" clId="{73A3C85A-612E-4ED7-809C-47732BCD1545}" dt="2023-04-12T22:25:41.144" v="219" actId="478"/>
          <ac:cxnSpMkLst>
            <pc:docMk/>
            <pc:sldMk cId="3059719663" sldId="257"/>
            <ac:cxnSpMk id="5" creationId="{C24387D4-C4E7-CB6E-D129-40ED47410714}"/>
          </ac:cxnSpMkLst>
        </pc:cxnChg>
        <pc:cxnChg chg="del mod">
          <ac:chgData name="Andres Felipe Forero Salas" userId="8d97dfd61da619a5" providerId="LiveId" clId="{73A3C85A-612E-4ED7-809C-47732BCD1545}" dt="2023-04-12T22:25:41.144" v="219" actId="478"/>
          <ac:cxnSpMkLst>
            <pc:docMk/>
            <pc:sldMk cId="3059719663" sldId="257"/>
            <ac:cxnSpMk id="7" creationId="{AFF9C84A-2AE0-1678-8B59-0C172F33FED3}"/>
          </ac:cxnSpMkLst>
        </pc:cxnChg>
      </pc:sldChg>
      <pc:sldChg chg="addSp delSp modSp new mod">
        <pc:chgData name="Andres Felipe Forero Salas" userId="8d97dfd61da619a5" providerId="LiveId" clId="{73A3C85A-612E-4ED7-809C-47732BCD1545}" dt="2023-04-12T23:30:04.461" v="586" actId="1076"/>
        <pc:sldMkLst>
          <pc:docMk/>
          <pc:sldMk cId="507274399" sldId="258"/>
        </pc:sldMkLst>
        <pc:spChg chg="del">
          <ac:chgData name="Andres Felipe Forero Salas" userId="8d97dfd61da619a5" providerId="LiveId" clId="{73A3C85A-612E-4ED7-809C-47732BCD1545}" dt="2023-04-12T23:01:04.181" v="387" actId="478"/>
          <ac:spMkLst>
            <pc:docMk/>
            <pc:sldMk cId="507274399" sldId="258"/>
            <ac:spMk id="2" creationId="{9F5D5E32-20F1-DE9E-DB04-0B6BDFEA92EB}"/>
          </ac:spMkLst>
        </pc:spChg>
        <pc:spChg chg="del">
          <ac:chgData name="Andres Felipe Forero Salas" userId="8d97dfd61da619a5" providerId="LiveId" clId="{73A3C85A-612E-4ED7-809C-47732BCD1545}" dt="2023-04-12T23:01:06.764" v="388" actId="478"/>
          <ac:spMkLst>
            <pc:docMk/>
            <pc:sldMk cId="507274399" sldId="258"/>
            <ac:spMk id="3" creationId="{B1635DD7-84F3-C3CD-F425-4ECCA32FCE3E}"/>
          </ac:spMkLst>
        </pc:spChg>
        <pc:spChg chg="add mod">
          <ac:chgData name="Andres Felipe Forero Salas" userId="8d97dfd61da619a5" providerId="LiveId" clId="{73A3C85A-612E-4ED7-809C-47732BCD1545}" dt="2023-04-12T23:02:43.515" v="421" actId="1036"/>
          <ac:spMkLst>
            <pc:docMk/>
            <pc:sldMk cId="507274399" sldId="258"/>
            <ac:spMk id="10" creationId="{BB8E69E0-7E93-3364-D2A2-2646BBD3511C}"/>
          </ac:spMkLst>
        </pc:spChg>
        <pc:spChg chg="add mod">
          <ac:chgData name="Andres Felipe Forero Salas" userId="8d97dfd61da619a5" providerId="LiveId" clId="{73A3C85A-612E-4ED7-809C-47732BCD1545}" dt="2023-04-12T23:02:36.460" v="413" actId="13822"/>
          <ac:spMkLst>
            <pc:docMk/>
            <pc:sldMk cId="507274399" sldId="258"/>
            <ac:spMk id="11" creationId="{A805FE08-4020-AED7-D303-6D6D394773B8}"/>
          </ac:spMkLst>
        </pc:spChg>
        <pc:spChg chg="add mod">
          <ac:chgData name="Andres Felipe Forero Salas" userId="8d97dfd61da619a5" providerId="LiveId" clId="{73A3C85A-612E-4ED7-809C-47732BCD1545}" dt="2023-04-12T23:02:54.367" v="423" actId="1076"/>
          <ac:spMkLst>
            <pc:docMk/>
            <pc:sldMk cId="507274399" sldId="258"/>
            <ac:spMk id="12" creationId="{938C48DC-6FED-04C7-3249-5F40B2437D04}"/>
          </ac:spMkLst>
        </pc:spChg>
        <pc:spChg chg="add mod">
          <ac:chgData name="Andres Felipe Forero Salas" userId="8d97dfd61da619a5" providerId="LiveId" clId="{73A3C85A-612E-4ED7-809C-47732BCD1545}" dt="2023-04-12T23:03:04.590" v="425" actId="1076"/>
          <ac:spMkLst>
            <pc:docMk/>
            <pc:sldMk cId="507274399" sldId="258"/>
            <ac:spMk id="13" creationId="{97A31079-DEEF-8D44-AE89-44682F5FDBBE}"/>
          </ac:spMkLst>
        </pc:spChg>
        <pc:spChg chg="add mod">
          <ac:chgData name="Andres Felipe Forero Salas" userId="8d97dfd61da619a5" providerId="LiveId" clId="{73A3C85A-612E-4ED7-809C-47732BCD1545}" dt="2023-04-12T23:03:37.989" v="429" actId="13822"/>
          <ac:spMkLst>
            <pc:docMk/>
            <pc:sldMk cId="507274399" sldId="258"/>
            <ac:spMk id="16" creationId="{E59F117B-AF09-64EE-FA0B-110B525BA894}"/>
          </ac:spMkLst>
        </pc:spChg>
        <pc:spChg chg="add mod">
          <ac:chgData name="Andres Felipe Forero Salas" userId="8d97dfd61da619a5" providerId="LiveId" clId="{73A3C85A-612E-4ED7-809C-47732BCD1545}" dt="2023-04-12T23:04:42.907" v="451" actId="1038"/>
          <ac:spMkLst>
            <pc:docMk/>
            <pc:sldMk cId="507274399" sldId="258"/>
            <ac:spMk id="21" creationId="{705B17D9-D0EE-FC32-4674-9B2D4AA261B6}"/>
          </ac:spMkLst>
        </pc:spChg>
        <pc:spChg chg="add mod">
          <ac:chgData name="Andres Felipe Forero Salas" userId="8d97dfd61da619a5" providerId="LiveId" clId="{73A3C85A-612E-4ED7-809C-47732BCD1545}" dt="2023-04-12T23:10:47.061" v="545" actId="1076"/>
          <ac:spMkLst>
            <pc:docMk/>
            <pc:sldMk cId="507274399" sldId="258"/>
            <ac:spMk id="22" creationId="{4839F219-9536-B2F1-94B7-00D5011358A1}"/>
          </ac:spMkLst>
        </pc:spChg>
        <pc:spChg chg="add mod">
          <ac:chgData name="Andres Felipe Forero Salas" userId="8d97dfd61da619a5" providerId="LiveId" clId="{73A3C85A-612E-4ED7-809C-47732BCD1545}" dt="2023-04-12T23:05:09.078" v="455" actId="1076"/>
          <ac:spMkLst>
            <pc:docMk/>
            <pc:sldMk cId="507274399" sldId="258"/>
            <ac:spMk id="23" creationId="{3D02007E-3E5F-BCFF-D9B0-691909F9D753}"/>
          </ac:spMkLst>
        </pc:spChg>
        <pc:spChg chg="add mod">
          <ac:chgData name="Andres Felipe Forero Salas" userId="8d97dfd61da619a5" providerId="LiveId" clId="{73A3C85A-612E-4ED7-809C-47732BCD1545}" dt="2023-04-12T23:08:09.588" v="495" actId="1076"/>
          <ac:spMkLst>
            <pc:docMk/>
            <pc:sldMk cId="507274399" sldId="258"/>
            <ac:spMk id="29" creationId="{006D7882-0413-083F-5500-A44FBABF04B8}"/>
          </ac:spMkLst>
        </pc:spChg>
        <pc:spChg chg="add mod">
          <ac:chgData name="Andres Felipe Forero Salas" userId="8d97dfd61da619a5" providerId="LiveId" clId="{73A3C85A-612E-4ED7-809C-47732BCD1545}" dt="2023-04-12T23:09:05.472" v="504" actId="13822"/>
          <ac:spMkLst>
            <pc:docMk/>
            <pc:sldMk cId="507274399" sldId="258"/>
            <ac:spMk id="32" creationId="{BF218366-65EF-3CB0-C0E5-1D63CC19C28B}"/>
          </ac:spMkLst>
        </pc:spChg>
        <pc:spChg chg="add mod">
          <ac:chgData name="Andres Felipe Forero Salas" userId="8d97dfd61da619a5" providerId="LiveId" clId="{73A3C85A-612E-4ED7-809C-47732BCD1545}" dt="2023-04-12T23:09:53.750" v="541" actId="1076"/>
          <ac:spMkLst>
            <pc:docMk/>
            <pc:sldMk cId="507274399" sldId="258"/>
            <ac:spMk id="33" creationId="{60618B44-82E4-571B-26EE-3496C648F05B}"/>
          </ac:spMkLst>
        </pc:spChg>
        <pc:spChg chg="add mod">
          <ac:chgData name="Andres Felipe Forero Salas" userId="8d97dfd61da619a5" providerId="LiveId" clId="{73A3C85A-612E-4ED7-809C-47732BCD1545}" dt="2023-04-12T23:12:38.619" v="570" actId="1035"/>
          <ac:spMkLst>
            <pc:docMk/>
            <pc:sldMk cId="507274399" sldId="258"/>
            <ac:spMk id="34" creationId="{663A100B-9D73-9BA7-E714-7014595ED234}"/>
          </ac:spMkLst>
        </pc:spChg>
        <pc:spChg chg="add mod">
          <ac:chgData name="Andres Felipe Forero Salas" userId="8d97dfd61da619a5" providerId="LiveId" clId="{73A3C85A-612E-4ED7-809C-47732BCD1545}" dt="2023-04-12T23:11:04.229" v="557" actId="1076"/>
          <ac:spMkLst>
            <pc:docMk/>
            <pc:sldMk cId="507274399" sldId="258"/>
            <ac:spMk id="35" creationId="{965CF522-9A5C-78DA-E245-AEB4E57A1652}"/>
          </ac:spMkLst>
        </pc:spChg>
        <pc:spChg chg="add mod">
          <ac:chgData name="Andres Felipe Forero Salas" userId="8d97dfd61da619a5" providerId="LiveId" clId="{73A3C85A-612E-4ED7-809C-47732BCD1545}" dt="2023-04-12T23:11:54.765" v="562" actId="1076"/>
          <ac:spMkLst>
            <pc:docMk/>
            <pc:sldMk cId="507274399" sldId="258"/>
            <ac:spMk id="36" creationId="{46D1C4FB-66CE-F7DD-5F4F-3FC63ED8A247}"/>
          </ac:spMkLst>
        </pc:spChg>
        <pc:spChg chg="add mod">
          <ac:chgData name="Andres Felipe Forero Salas" userId="8d97dfd61da619a5" providerId="LiveId" clId="{73A3C85A-612E-4ED7-809C-47732BCD1545}" dt="2023-04-12T23:29:38.979" v="575" actId="14100"/>
          <ac:spMkLst>
            <pc:docMk/>
            <pc:sldMk cId="507274399" sldId="258"/>
            <ac:spMk id="37" creationId="{C5C16446-FF60-04E8-66B4-C1C5A46B39D7}"/>
          </ac:spMkLst>
        </pc:spChg>
        <pc:spChg chg="add mod">
          <ac:chgData name="Andres Felipe Forero Salas" userId="8d97dfd61da619a5" providerId="LiveId" clId="{73A3C85A-612E-4ED7-809C-47732BCD1545}" dt="2023-04-12T23:30:04.461" v="586" actId="1076"/>
          <ac:spMkLst>
            <pc:docMk/>
            <pc:sldMk cId="507274399" sldId="258"/>
            <ac:spMk id="38" creationId="{A229EA55-6BBC-34EA-BFB8-6AB72D0A89DA}"/>
          </ac:spMkLst>
        </pc:spChg>
        <pc:cxnChg chg="add mod">
          <ac:chgData name="Andres Felipe Forero Salas" userId="8d97dfd61da619a5" providerId="LiveId" clId="{73A3C85A-612E-4ED7-809C-47732BCD1545}" dt="2023-04-12T23:08:23.710" v="497" actId="14100"/>
          <ac:cxnSpMkLst>
            <pc:docMk/>
            <pc:sldMk cId="507274399" sldId="258"/>
            <ac:cxnSpMk id="5" creationId="{A541F2D6-32AC-4854-7F74-E62E4C74D8A8}"/>
          </ac:cxnSpMkLst>
        </pc:cxnChg>
        <pc:cxnChg chg="add mod">
          <ac:chgData name="Andres Felipe Forero Salas" userId="8d97dfd61da619a5" providerId="LiveId" clId="{73A3C85A-612E-4ED7-809C-47732BCD1545}" dt="2023-04-12T23:01:57.206" v="395" actId="1076"/>
          <ac:cxnSpMkLst>
            <pc:docMk/>
            <pc:sldMk cId="507274399" sldId="258"/>
            <ac:cxnSpMk id="7" creationId="{BD8843A0-4592-6C31-07B4-A4A6FF939F0E}"/>
          </ac:cxnSpMkLst>
        </pc:cxnChg>
        <pc:cxnChg chg="add mod">
          <ac:chgData name="Andres Felipe Forero Salas" userId="8d97dfd61da619a5" providerId="LiveId" clId="{73A3C85A-612E-4ED7-809C-47732BCD1545}" dt="2023-04-12T23:08:35.148" v="498" actId="14100"/>
          <ac:cxnSpMkLst>
            <pc:docMk/>
            <pc:sldMk cId="507274399" sldId="258"/>
            <ac:cxnSpMk id="9" creationId="{D995679B-919F-C74F-CFB8-97B50D368DF9}"/>
          </ac:cxnSpMkLst>
        </pc:cxnChg>
        <pc:cxnChg chg="add mod">
          <ac:chgData name="Andres Felipe Forero Salas" userId="8d97dfd61da619a5" providerId="LiveId" clId="{73A3C85A-612E-4ED7-809C-47732BCD1545}" dt="2023-04-12T23:03:24.630" v="427" actId="208"/>
          <ac:cxnSpMkLst>
            <pc:docMk/>
            <pc:sldMk cId="507274399" sldId="258"/>
            <ac:cxnSpMk id="15" creationId="{69029FC8-7F28-7F6A-7A1D-D459C7B18C69}"/>
          </ac:cxnSpMkLst>
        </pc:cxnChg>
        <pc:cxnChg chg="add del">
          <ac:chgData name="Andres Felipe Forero Salas" userId="8d97dfd61da619a5" providerId="LiveId" clId="{73A3C85A-612E-4ED7-809C-47732BCD1545}" dt="2023-04-12T23:03:52.957" v="431" actId="11529"/>
          <ac:cxnSpMkLst>
            <pc:docMk/>
            <pc:sldMk cId="507274399" sldId="258"/>
            <ac:cxnSpMk id="18" creationId="{B8F92019-6A85-6A74-2E4B-538E1CED804A}"/>
          </ac:cxnSpMkLst>
        </pc:cxnChg>
        <pc:cxnChg chg="add mod">
          <ac:chgData name="Andres Felipe Forero Salas" userId="8d97dfd61da619a5" providerId="LiveId" clId="{73A3C85A-612E-4ED7-809C-47732BCD1545}" dt="2023-04-12T23:04:08.485" v="435" actId="14100"/>
          <ac:cxnSpMkLst>
            <pc:docMk/>
            <pc:sldMk cId="507274399" sldId="258"/>
            <ac:cxnSpMk id="19" creationId="{3BD44ADA-4943-2188-7853-7B912A2DF01E}"/>
          </ac:cxnSpMkLst>
        </pc:cxnChg>
        <pc:cxnChg chg="add mod">
          <ac:chgData name="Andres Felipe Forero Salas" userId="8d97dfd61da619a5" providerId="LiveId" clId="{73A3C85A-612E-4ED7-809C-47732BCD1545}" dt="2023-04-12T23:05:55.421" v="458" actId="14100"/>
          <ac:cxnSpMkLst>
            <pc:docMk/>
            <pc:sldMk cId="507274399" sldId="258"/>
            <ac:cxnSpMk id="25" creationId="{6909C2A8-0BB4-90FE-0EA0-F19A452926A9}"/>
          </ac:cxnSpMkLst>
        </pc:cxnChg>
        <pc:cxnChg chg="add mod">
          <ac:chgData name="Andres Felipe Forero Salas" userId="8d97dfd61da619a5" providerId="LiveId" clId="{73A3C85A-612E-4ED7-809C-47732BCD1545}" dt="2023-04-12T23:07:26.028" v="487" actId="1038"/>
          <ac:cxnSpMkLst>
            <pc:docMk/>
            <pc:sldMk cId="507274399" sldId="258"/>
            <ac:cxnSpMk id="27" creationId="{4DF646C3-8227-997A-2471-B099BEC312B6}"/>
          </ac:cxnSpMkLst>
        </pc:cxnChg>
      </pc:sldChg>
      <pc:sldChg chg="addSp delSp modSp add mod ord">
        <pc:chgData name="Andres Felipe Forero Salas" userId="8d97dfd61da619a5" providerId="LiveId" clId="{73A3C85A-612E-4ED7-809C-47732BCD1545}" dt="2023-04-12T23:44:18.403" v="730" actId="14100"/>
        <pc:sldMkLst>
          <pc:docMk/>
          <pc:sldMk cId="241734903" sldId="259"/>
        </pc:sldMkLst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12" creationId="{80071F9C-D0EB-4027-EDAF-AAB6D1198E90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40" creationId="{E06EFC21-ABD3-B008-F75B-7C4FC269BDDF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41" creationId="{BAA8F4D9-5E43-0985-BC5E-F970C501B907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42" creationId="{27B6F4AC-F8B2-EEF1-0BD6-C5518E4A8A1B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1" creationId="{3581C2D1-A61F-595E-753E-443D51BA8581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2" creationId="{13AEAC97-BC8F-E62F-6102-DA6CC34E468A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4" creationId="{83BF9A79-6AA2-9922-0045-0A933792AE98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5" creationId="{40EB9F12-F835-1CCC-219E-3405961EE416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76" creationId="{5C5A6464-4CD4-72E3-81E0-C8EF3310A76F}"/>
          </ac:spMkLst>
        </pc:spChg>
        <pc:spChg chg="del">
          <ac:chgData name="Andres Felipe Forero Salas" userId="8d97dfd61da619a5" providerId="LiveId" clId="{73A3C85A-612E-4ED7-809C-47732BCD1545}" dt="2023-04-12T23:34:25.597" v="604" actId="478"/>
          <ac:spMkLst>
            <pc:docMk/>
            <pc:sldMk cId="241734903" sldId="259"/>
            <ac:spMk id="78" creationId="{E2E70F6B-40A9-C780-DC94-3DF799406E35}"/>
          </ac:spMkLst>
        </pc:spChg>
        <pc:spChg chg="del">
          <ac:chgData name="Andres Felipe Forero Salas" userId="8d97dfd61da619a5" providerId="LiveId" clId="{73A3C85A-612E-4ED7-809C-47732BCD1545}" dt="2023-04-12T23:44:06.850" v="728" actId="478"/>
          <ac:spMkLst>
            <pc:docMk/>
            <pc:sldMk cId="241734903" sldId="259"/>
            <ac:spMk id="79" creationId="{8A0B8AC5-6160-32BC-4573-86C57EB55C95}"/>
          </ac:spMkLst>
        </pc:spChg>
        <pc:spChg chg="del">
          <ac:chgData name="Andres Felipe Forero Salas" userId="8d97dfd61da619a5" providerId="LiveId" clId="{73A3C85A-612E-4ED7-809C-47732BCD1545}" dt="2023-04-12T23:44:06.850" v="728" actId="478"/>
          <ac:spMkLst>
            <pc:docMk/>
            <pc:sldMk cId="241734903" sldId="259"/>
            <ac:spMk id="80" creationId="{8199D625-D21D-BAC2-C2F3-E4687D6C7B7D}"/>
          </ac:spMkLst>
        </pc:spChg>
        <pc:spChg chg="del">
          <ac:chgData name="Andres Felipe Forero Salas" userId="8d97dfd61da619a5" providerId="LiveId" clId="{73A3C85A-612E-4ED7-809C-47732BCD1545}" dt="2023-04-12T23:44:06.850" v="728" actId="478"/>
          <ac:spMkLst>
            <pc:docMk/>
            <pc:sldMk cId="241734903" sldId="259"/>
            <ac:spMk id="81" creationId="{5B3AFCD5-21DD-C123-5C7C-3E92B50A680C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2" creationId="{DD4359D7-FBE0-24AA-DA18-76768B8402E1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3" creationId="{7C8878EA-D457-A561-3540-2DE3E0EF325A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6" creationId="{7C199B66-A31F-BE52-C2F4-1B044858D17F}"/>
          </ac:spMkLst>
        </pc:spChg>
        <pc:spChg chg="mod">
          <ac:chgData name="Andres Felipe Forero Salas" userId="8d97dfd61da619a5" providerId="LiveId" clId="{73A3C85A-612E-4ED7-809C-47732BCD1545}" dt="2023-04-12T23:44:12.853" v="729" actId="1076"/>
          <ac:spMkLst>
            <pc:docMk/>
            <pc:sldMk cId="241734903" sldId="259"/>
            <ac:spMk id="87" creationId="{13F30CAD-AC33-6F7C-E640-54C68DD9F60C}"/>
          </ac:spMkLst>
        </pc:spChg>
        <pc:spChg chg="del">
          <ac:chgData name="Andres Felipe Forero Salas" userId="8d97dfd61da619a5" providerId="LiveId" clId="{73A3C85A-612E-4ED7-809C-47732BCD1545}" dt="2023-04-12T23:34:28.121" v="605" actId="478"/>
          <ac:spMkLst>
            <pc:docMk/>
            <pc:sldMk cId="241734903" sldId="259"/>
            <ac:spMk id="88" creationId="{1AD28C19-A9B5-2B95-0832-F90C5D278E7F}"/>
          </ac:spMkLst>
        </pc:spChg>
        <pc:spChg chg="del">
          <ac:chgData name="Andres Felipe Forero Salas" userId="8d97dfd61da619a5" providerId="LiveId" clId="{73A3C85A-612E-4ED7-809C-47732BCD1545}" dt="2023-04-12T23:34:25.597" v="604" actId="478"/>
          <ac:spMkLst>
            <pc:docMk/>
            <pc:sldMk cId="241734903" sldId="259"/>
            <ac:spMk id="89" creationId="{7F432083-033A-D772-8B73-04779F47A374}"/>
          </ac:spMkLst>
        </pc:spChg>
        <pc:grpChg chg="add 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7" creationId="{8A8120C5-BD91-A187-B8B8-100909545F88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14" creationId="{EE1DE4BA-1134-2842-84F0-60D3D82CB8A7}"/>
          </ac:grpSpMkLst>
        </pc:grpChg>
        <pc:grpChg chg="mod or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15" creationId="{F76F2CBA-5EF4-3208-6BA7-25625CFD7358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20" creationId="{2B76D368-FCAE-FB3C-BD1A-1EBC79633FD5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24" creationId="{E459F63F-F267-BC27-BBAC-6D8B005E0218}"/>
          </ac:grpSpMkLst>
        </pc:grpChg>
        <pc:grpChg chg="add 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60" creationId="{D0FA52D0-757B-C320-CA6B-2FFFAE70A0BD}"/>
          </ac:grpSpMkLst>
        </pc:grpChg>
        <pc:grpChg chg="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65" creationId="{FB8F6E6A-181E-B963-0A6C-309B982073C6}"/>
          </ac:grpSpMkLst>
        </pc:grpChg>
        <pc:grpChg chg="mod or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66" creationId="{1D3B04CA-D56B-A151-F38B-4E0831EAAD16}"/>
          </ac:grpSpMkLst>
        </pc:grpChg>
        <pc:grpChg chg="add mod">
          <ac:chgData name="Andres Felipe Forero Salas" userId="8d97dfd61da619a5" providerId="LiveId" clId="{73A3C85A-612E-4ED7-809C-47732BCD1545}" dt="2023-04-12T23:44:12.853" v="729" actId="1076"/>
          <ac:grpSpMkLst>
            <pc:docMk/>
            <pc:sldMk cId="241734903" sldId="259"/>
            <ac:grpSpMk id="84" creationId="{79CAB399-ED59-9C5B-4BBF-8DB7C532D867}"/>
          </ac:grpSpMkLst>
        </pc:grpChg>
        <pc:cxnChg chg="mod">
          <ac:chgData name="Andres Felipe Forero Salas" userId="8d97dfd61da619a5" providerId="LiveId" clId="{73A3C85A-612E-4ED7-809C-47732BCD1545}" dt="2023-04-12T23:38:22.127" v="646"/>
          <ac:cxnSpMkLst>
            <pc:docMk/>
            <pc:sldMk cId="241734903" sldId="259"/>
            <ac:cxnSpMk id="9" creationId="{486F04A2-1D88-2F89-F34C-C63B71266A2D}"/>
          </ac:cxnSpMkLst>
        </pc:cxnChg>
        <pc:cxnChg chg="mod">
          <ac:chgData name="Andres Felipe Forero Salas" userId="8d97dfd61da619a5" providerId="LiveId" clId="{73A3C85A-612E-4ED7-809C-47732BCD1545}" dt="2023-04-12T23:37:23.058" v="637" actId="1076"/>
          <ac:cxnSpMkLst>
            <pc:docMk/>
            <pc:sldMk cId="241734903" sldId="259"/>
            <ac:cxnSpMk id="10" creationId="{474DB7B4-C18D-1B80-BECB-305A25A65315}"/>
          </ac:cxnSpMkLst>
        </pc:cxnChg>
        <pc:cxnChg chg="mod">
          <ac:chgData name="Andres Felipe Forero Salas" userId="8d97dfd61da619a5" providerId="LiveId" clId="{73A3C85A-612E-4ED7-809C-47732BCD1545}" dt="2023-04-12T23:36:26.084" v="624" actId="1076"/>
          <ac:cxnSpMkLst>
            <pc:docMk/>
            <pc:sldMk cId="241734903" sldId="259"/>
            <ac:cxnSpMk id="11" creationId="{9A4032CE-7089-EED2-071F-BC4E482FAC3F}"/>
          </ac:cxnSpMkLst>
        </pc:cxnChg>
        <pc:cxnChg chg="mod">
          <ac:chgData name="Andres Felipe Forero Salas" userId="8d97dfd61da619a5" providerId="LiveId" clId="{73A3C85A-612E-4ED7-809C-47732BCD1545}" dt="2023-04-12T23:38:22.127" v="646"/>
          <ac:cxnSpMkLst>
            <pc:docMk/>
            <pc:sldMk cId="241734903" sldId="259"/>
            <ac:cxnSpMk id="13" creationId="{D0968EEE-CA0D-8C0C-C817-3C93A6196C59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19" creationId="{B617EDC8-EA5F-7471-34F2-58AA5555F9AA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28" creationId="{F6087FC3-8CD7-F06B-8FC6-A63C1EF51174}"/>
          </ac:cxnSpMkLst>
        </pc:cxnChg>
        <pc:cxnChg chg="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29" creationId="{0F5FE24B-A5D8-9F97-3DD7-7252E7801F9A}"/>
          </ac:cxnSpMkLst>
        </pc:cxnChg>
        <pc:cxnChg chg="mod">
          <ac:chgData name="Andres Felipe Forero Salas" userId="8d97dfd61da619a5" providerId="LiveId" clId="{73A3C85A-612E-4ED7-809C-47732BCD1545}" dt="2023-04-12T23:38:22.127" v="646"/>
          <ac:cxnSpMkLst>
            <pc:docMk/>
            <pc:sldMk cId="241734903" sldId="259"/>
            <ac:cxnSpMk id="30" creationId="{C1EB5084-6AE1-3CAD-1F66-4FCD6C4E8249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31" creationId="{09A36624-B52C-0325-ECDA-B15BC0E94731}"/>
          </ac:cxnSpMkLst>
        </pc:cxnChg>
        <pc:cxnChg chg="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32" creationId="{A8434222-ED3F-9464-09D4-C3657B5C6205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35" creationId="{F734E71A-26B9-833C-4FE5-E6F3949D5611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37" creationId="{BCC77CEF-F2E5-6A19-87FF-90B86B676911}"/>
          </ac:cxnSpMkLst>
        </pc:cxnChg>
        <pc:cxnChg chg="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39" creationId="{B54C5F0A-1480-0C06-1924-9FFAE73FE5E0}"/>
          </ac:cxnSpMkLst>
        </pc:cxnChg>
        <pc:cxnChg chg="add 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43" creationId="{6167D2BC-9CDB-0D0F-2213-A6F97D0F0985}"/>
          </ac:cxnSpMkLst>
        </pc:cxnChg>
        <pc:cxnChg chg="del mod">
          <ac:chgData name="Andres Felipe Forero Salas" userId="8d97dfd61da619a5" providerId="LiveId" clId="{73A3C85A-612E-4ED7-809C-47732BCD1545}" dt="2023-04-12T23:40:46.328" v="668" actId="478"/>
          <ac:cxnSpMkLst>
            <pc:docMk/>
            <pc:sldMk cId="241734903" sldId="259"/>
            <ac:cxnSpMk id="45" creationId="{4D3E99E3-94D8-F09C-D022-7F2BF602125C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46" creationId="{1A1D0174-2D0B-CDC3-048E-446E56DB18CB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47" creationId="{AA5C0050-447B-0BD1-F0E4-6499D8ED83FF}"/>
          </ac:cxnSpMkLst>
        </pc:cxnChg>
        <pc:cxnChg chg="mod">
          <ac:chgData name="Andres Felipe Forero Salas" userId="8d97dfd61da619a5" providerId="LiveId" clId="{73A3C85A-612E-4ED7-809C-47732BCD1545}" dt="2023-04-12T23:35:10.835" v="613" actId="1076"/>
          <ac:cxnSpMkLst>
            <pc:docMk/>
            <pc:sldMk cId="241734903" sldId="259"/>
            <ac:cxnSpMk id="51" creationId="{73158494-2C51-D8DB-1E26-7C4BA59D2800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52" creationId="{4F2416D2-B1E5-7DAA-5F04-37259FD47970}"/>
          </ac:cxnSpMkLst>
        </pc:cxnChg>
        <pc:cxnChg chg="add 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53" creationId="{659DD850-F0D7-BAC6-9AE5-FCF673120E94}"/>
          </ac:cxnSpMkLst>
        </pc:cxnChg>
        <pc:cxnChg chg="mod">
          <ac:chgData name="Andres Felipe Forero Salas" userId="8d97dfd61da619a5" providerId="LiveId" clId="{73A3C85A-612E-4ED7-809C-47732BCD1545}" dt="2023-04-12T23:37:01.956" v="632" actId="1076"/>
          <ac:cxnSpMkLst>
            <pc:docMk/>
            <pc:sldMk cId="241734903" sldId="259"/>
            <ac:cxnSpMk id="57" creationId="{E131C984-8BC7-9D45-2301-358C7081FF18}"/>
          </ac:cxnSpMkLst>
        </pc:cxnChg>
        <pc:cxnChg chg="mod">
          <ac:chgData name="Andres Felipe Forero Salas" userId="8d97dfd61da619a5" providerId="LiveId" clId="{73A3C85A-612E-4ED7-809C-47732BCD1545}" dt="2023-04-12T23:36:54.565" v="629" actId="1076"/>
          <ac:cxnSpMkLst>
            <pc:docMk/>
            <pc:sldMk cId="241734903" sldId="259"/>
            <ac:cxnSpMk id="58" creationId="{556EE4ED-F2E1-939A-89EA-0CA77A143099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59" creationId="{DAB5A0A1-BF43-C864-B976-74D1087BC1FD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61" creationId="{7BEA3C12-978F-A081-28A4-597D79F3B194}"/>
          </ac:cxnSpMkLst>
        </pc:cxnChg>
        <pc:cxnChg chg="mod">
          <ac:chgData name="Andres Felipe Forero Salas" userId="8d97dfd61da619a5" providerId="LiveId" clId="{73A3C85A-612E-4ED7-809C-47732BCD1545}" dt="2023-04-12T23:41:28.855" v="675"/>
          <ac:cxnSpMkLst>
            <pc:docMk/>
            <pc:sldMk cId="241734903" sldId="259"/>
            <ac:cxnSpMk id="62" creationId="{275B639C-4259-FA44-4A78-2FD51C90BED3}"/>
          </ac:cxnSpMkLst>
        </pc:cxnChg>
        <pc:cxnChg chg="mod">
          <ac:chgData name="Andres Felipe Forero Salas" userId="8d97dfd61da619a5" providerId="LiveId" clId="{73A3C85A-612E-4ED7-809C-47732BCD1545}" dt="2023-04-12T23:41:28.855" v="675"/>
          <ac:cxnSpMkLst>
            <pc:docMk/>
            <pc:sldMk cId="241734903" sldId="259"/>
            <ac:cxnSpMk id="63" creationId="{45C4B529-5B86-3ABF-3AC9-56F5360F5DE7}"/>
          </ac:cxnSpMkLst>
        </pc:cxnChg>
        <pc:cxnChg chg="mod">
          <ac:chgData name="Andres Felipe Forero Salas" userId="8d97dfd61da619a5" providerId="LiveId" clId="{73A3C85A-612E-4ED7-809C-47732BCD1545}" dt="2023-04-12T23:41:28.855" v="675"/>
          <ac:cxnSpMkLst>
            <pc:docMk/>
            <pc:sldMk cId="241734903" sldId="259"/>
            <ac:cxnSpMk id="64" creationId="{6A719974-FB81-D248-DF3F-04BDA7FC53A7}"/>
          </ac:cxnSpMkLst>
        </pc:cxnChg>
        <pc:cxnChg chg="add mod">
          <ac:chgData name="Andres Felipe Forero Salas" userId="8d97dfd61da619a5" providerId="LiveId" clId="{73A3C85A-612E-4ED7-809C-47732BCD1545}" dt="2023-04-12T23:44:12.853" v="729" actId="1076"/>
          <ac:cxnSpMkLst>
            <pc:docMk/>
            <pc:sldMk cId="241734903" sldId="259"/>
            <ac:cxnSpMk id="67" creationId="{0D0A13DC-B9D4-112F-0CAE-D9A4FD71B258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68" creationId="{7B488DE9-52DF-DE68-761C-5683B5D3EDD4}"/>
          </ac:cxnSpMkLst>
        </pc:cxnChg>
        <pc:cxnChg chg="add del mod">
          <ac:chgData name="Andres Felipe Forero Salas" userId="8d97dfd61da619a5" providerId="LiveId" clId="{73A3C85A-612E-4ED7-809C-47732BCD1545}" dt="2023-04-12T23:43:11.969" v="721" actId="478"/>
          <ac:cxnSpMkLst>
            <pc:docMk/>
            <pc:sldMk cId="241734903" sldId="259"/>
            <ac:cxnSpMk id="69" creationId="{E7BF5E69-9379-34B4-E5C4-3C33B48CC114}"/>
          </ac:cxnSpMkLst>
        </pc:cxnChg>
        <pc:cxnChg chg="del mod">
          <ac:chgData name="Andres Felipe Forero Salas" userId="8d97dfd61da619a5" providerId="LiveId" clId="{73A3C85A-612E-4ED7-809C-47732BCD1545}" dt="2023-04-12T23:34:03.979" v="601" actId="478"/>
          <ac:cxnSpMkLst>
            <pc:docMk/>
            <pc:sldMk cId="241734903" sldId="259"/>
            <ac:cxnSpMk id="70" creationId="{43A2EFEA-BD65-1DCB-4F8D-75E1C845A9BC}"/>
          </ac:cxnSpMkLst>
        </pc:cxnChg>
        <pc:cxnChg chg="add mod">
          <ac:chgData name="Andres Felipe Forero Salas" userId="8d97dfd61da619a5" providerId="LiveId" clId="{73A3C85A-612E-4ED7-809C-47732BCD1545}" dt="2023-04-12T23:44:18.403" v="730" actId="14100"/>
          <ac:cxnSpMkLst>
            <pc:docMk/>
            <pc:sldMk cId="241734903" sldId="259"/>
            <ac:cxnSpMk id="73" creationId="{C9992BE6-861F-1C44-B702-30665DAFEF10}"/>
          </ac:cxnSpMkLst>
        </pc:cxnChg>
        <pc:cxnChg chg="del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77" creationId="{333AA002-7480-59D0-97D4-D965E65DA2CF}"/>
          </ac:cxnSpMkLst>
        </pc:cxnChg>
        <pc:cxnChg chg="del mod">
          <ac:chgData name="Andres Felipe Forero Salas" userId="8d97dfd61da619a5" providerId="LiveId" clId="{73A3C85A-612E-4ED7-809C-47732BCD1545}" dt="2023-04-12T23:44:06.850" v="728" actId="478"/>
          <ac:cxnSpMkLst>
            <pc:docMk/>
            <pc:sldMk cId="241734903" sldId="259"/>
            <ac:cxnSpMk id="85" creationId="{0BC60540-077F-3E66-CA3B-25C6E0DAA581}"/>
          </ac:cxnSpMkLst>
        </pc:cxnChg>
        <pc:cxnChg chg="mod">
          <ac:chgData name="Andres Felipe Forero Salas" userId="8d97dfd61da619a5" providerId="LiveId" clId="{73A3C85A-612E-4ED7-809C-47732BCD1545}" dt="2023-04-12T23:43:45.715" v="725"/>
          <ac:cxnSpMkLst>
            <pc:docMk/>
            <pc:sldMk cId="241734903" sldId="259"/>
            <ac:cxnSpMk id="90" creationId="{CBF34547-7C51-1E6E-98F8-5B58DEB751FB}"/>
          </ac:cxnSpMkLst>
        </pc:cxnChg>
        <pc:cxnChg chg="mod">
          <ac:chgData name="Andres Felipe Forero Salas" userId="8d97dfd61da619a5" providerId="LiveId" clId="{73A3C85A-612E-4ED7-809C-47732BCD1545}" dt="2023-04-12T23:43:45.715" v="725"/>
          <ac:cxnSpMkLst>
            <pc:docMk/>
            <pc:sldMk cId="241734903" sldId="259"/>
            <ac:cxnSpMk id="91" creationId="{D9754A4E-A7DC-7AE3-2D0F-12410D423C1B}"/>
          </ac:cxnSpMkLst>
        </pc:cxnChg>
        <pc:cxnChg chg="mod">
          <ac:chgData name="Andres Felipe Forero Salas" userId="8d97dfd61da619a5" providerId="LiveId" clId="{73A3C85A-612E-4ED7-809C-47732BCD1545}" dt="2023-04-12T23:43:45.715" v="725"/>
          <ac:cxnSpMkLst>
            <pc:docMk/>
            <pc:sldMk cId="241734903" sldId="259"/>
            <ac:cxnSpMk id="92" creationId="{8627F9CB-FFC5-54AA-DCAC-CFE7724F783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B10A7-5D7F-D63E-BEB7-9653D4F05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7E5B0-1E6F-4287-353E-303B3965C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32553-9A03-043A-CD58-0F02DAA7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1555E-A791-655F-F48C-29ECE9BB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F4577-7677-46EF-3DC1-A9C34E0B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66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4CB0-502A-7D76-9D6A-FFE8E43D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D420B0-E2F9-E852-55B9-DBDE4EE10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D8FBA1-6F69-9589-F666-6999C51B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57578-2AAC-E487-0D3E-93EF2A2D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0AFE0-7E03-FAC0-E47E-9BFA1B23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425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69FD1F-C245-2912-FED3-E03E2412F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0EAFD0-908B-7051-7212-5883BF7C6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D7AB2D-CB41-8ADE-3E37-AFED59E4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1304DF-1344-3FA7-94CF-3608CBA0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CD4FC7-26C0-96A3-CEE8-46FA6D80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69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AAD16-89A2-8E11-AC6B-9945780E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4E02D-75C9-2C05-A741-8539CDB3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E4C9E-AEB1-6590-FDD8-78F2D6A5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EB43E-EF31-075D-5EBF-F7B94437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CFC3F-D088-A122-529E-20270DC4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20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956F9-CBB3-23AB-6733-EC43E957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85DEC8-B944-6D8E-DB49-E169C48D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0776F-9766-C02C-DCD1-C53FF3A4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79E2D5-5207-1757-D688-F13846BA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89C80-00CF-541E-A160-510699B0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998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91B1-D8FD-B658-B0C5-A1EC0F76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0EDBC4-6CA3-D12F-C6F8-AF68FE243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14EA23-E063-3C10-BDA4-6CEEACAF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ABD982-3811-E2B0-723B-48E74FA2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470FF-E546-F7F5-B65F-C8DB028F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14EEA6-8256-EB6C-0B62-F43A7A07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1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D1395-F0BF-D62D-37B3-E4740DBC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2AC70-001B-9535-5D72-151AB77B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4243EC-395B-118A-CB91-58DDF1940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1BFB17-B8F3-C83D-6213-6176E734F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F3C7A5-4B75-236F-D313-00A9DC98C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B55902-CF9E-EA9B-5FBB-B0B96365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44BDA6-CE01-3433-4540-A4A1492E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DAEEF0-DC4B-AC86-1760-B049E3FF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71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BBA28-2CD8-CD22-B47D-2A82D63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3C89C9-3565-8B84-0548-C6808496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68DB8-BC84-3F7C-0999-23B245D7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7640E4-BD6E-70A3-4E06-2206623A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70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3F1C99-3157-4471-FB06-F81F5BE4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B5223A-07C6-7A65-4DEC-9648783C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A9E294-729A-4696-2343-9AA6B542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872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4DE17-E26F-3254-3021-9C8D1CED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2B2E0-75AC-3E24-D60A-F443B2D6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26BAE6-C21E-7A9F-CC83-27AA1060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507568-8874-67B6-1F93-FB20158A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E54B1-150D-9F6D-D9AA-3F8A27ED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F728D4-B3E7-0F68-32D9-0200FEA9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366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1FDEE-4AD6-1AC8-0F4A-11913F82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C4E3ED-950B-D8DC-EFFD-9EF49CBEC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72A00B-B433-F015-0B99-D0E15BB4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B2F212-69AD-FE97-CD1D-52AC747A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11F6-85FD-4440-9B3F-9062873D2F0C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C823AD-C830-9BF4-CCE1-E8E920F1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46641-FC67-3016-39A8-BD0D75F3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85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3E42F8-6ABF-10D9-62C9-22695A09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BD42DB-4EBC-F731-A399-4C63073E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92951-CC98-EAB5-9768-46EE7FEED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11F6-85FD-4440-9B3F-9062873D2F0C}" type="datetimeFigureOut">
              <a:rPr lang="es-CO" smtClean="0"/>
              <a:t>12/04/2023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5BEB8-04B0-239D-C36F-D6E01E0F2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186EA-A8B9-419D-B76A-8DC6B6B40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14F97-B81B-4322-81D0-511A49CBAE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545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/>
              <p:nvPr/>
            </p:nvSpPr>
            <p:spPr>
              <a:xfrm>
                <a:off x="6473230" y="4494738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30" y="4494738"/>
                <a:ext cx="276614" cy="276999"/>
              </a:xfrm>
              <a:prstGeom prst="rect">
                <a:avLst/>
              </a:prstGeom>
              <a:blipFill>
                <a:blip r:embed="rId2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F76F2CBA-5EF4-3208-6BA7-25625CFD7358}"/>
              </a:ext>
            </a:extLst>
          </p:cNvPr>
          <p:cNvGrpSpPr/>
          <p:nvPr/>
        </p:nvGrpSpPr>
        <p:grpSpPr>
          <a:xfrm rot="15008207">
            <a:off x="5854939" y="2437430"/>
            <a:ext cx="916692" cy="1821996"/>
            <a:chOff x="5658996" y="4466833"/>
            <a:chExt cx="916692" cy="1821996"/>
          </a:xfrm>
        </p:grpSpPr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8990329A-AB11-AF8E-ED06-A761463A7882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D676124-CD20-F641-0A76-564063D62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: curvado 17">
              <a:extLst>
                <a:ext uri="{FF2B5EF4-FFF2-40B4-BE49-F238E27FC236}">
                  <a16:creationId xmlns:a16="http://schemas.microsoft.com/office/drawing/2014/main" id="{718FF236-0C55-5A7E-817A-4A70BB1E108F}"/>
                </a:ext>
              </a:extLst>
            </p:cNvPr>
            <p:cNvCxnSpPr/>
            <p:nvPr/>
          </p:nvCxnSpPr>
          <p:spPr>
            <a:xfrm>
              <a:off x="5987443" y="451626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B76D368-FCAE-FB3C-BD1A-1EBC79633FD5}"/>
              </a:ext>
            </a:extLst>
          </p:cNvPr>
          <p:cNvGrpSpPr/>
          <p:nvPr/>
        </p:nvGrpSpPr>
        <p:grpSpPr>
          <a:xfrm rot="15008207">
            <a:off x="3488076" y="565085"/>
            <a:ext cx="916692" cy="1821996"/>
            <a:chOff x="5658996" y="4466833"/>
            <a:chExt cx="916692" cy="1821996"/>
          </a:xfrm>
        </p:grpSpPr>
        <p:sp>
          <p:nvSpPr>
            <p:cNvPr id="21" name="Cilindro 20">
              <a:extLst>
                <a:ext uri="{FF2B5EF4-FFF2-40B4-BE49-F238E27FC236}">
                  <a16:creationId xmlns:a16="http://schemas.microsoft.com/office/drawing/2014/main" id="{A6B5280A-08EE-F887-D069-930742FCED15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B26D879-8BBF-2FD6-ACEE-9FA8894D4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curvado 22">
              <a:extLst>
                <a:ext uri="{FF2B5EF4-FFF2-40B4-BE49-F238E27FC236}">
                  <a16:creationId xmlns:a16="http://schemas.microsoft.com/office/drawing/2014/main" id="{E2C4934D-2E48-8C76-AD1F-F456A642CA9C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F5FE24B-A5D8-9F97-3DD7-7252E7801F9A}"/>
              </a:ext>
            </a:extLst>
          </p:cNvPr>
          <p:cNvCxnSpPr/>
          <p:nvPr/>
        </p:nvCxnSpPr>
        <p:spPr>
          <a:xfrm flipH="1" flipV="1">
            <a:off x="3853543" y="1530035"/>
            <a:ext cx="2369975" cy="18256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459F63F-F267-BC27-BBAC-6D8B005E0218}"/>
              </a:ext>
            </a:extLst>
          </p:cNvPr>
          <p:cNvGrpSpPr/>
          <p:nvPr/>
        </p:nvGrpSpPr>
        <p:grpSpPr>
          <a:xfrm rot="15008207">
            <a:off x="5339043" y="997892"/>
            <a:ext cx="916692" cy="1821996"/>
            <a:chOff x="5658996" y="4466833"/>
            <a:chExt cx="916692" cy="1821996"/>
          </a:xfrm>
        </p:grpSpPr>
        <p:sp>
          <p:nvSpPr>
            <p:cNvPr id="25" name="Cilindro 24">
              <a:extLst>
                <a:ext uri="{FF2B5EF4-FFF2-40B4-BE49-F238E27FC236}">
                  <a16:creationId xmlns:a16="http://schemas.microsoft.com/office/drawing/2014/main" id="{B5A17895-F924-7F82-B9DB-8F0A97DBA114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3786650-883A-2C1A-6A20-DB1D9544C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curvado 26">
              <a:extLst>
                <a:ext uri="{FF2B5EF4-FFF2-40B4-BE49-F238E27FC236}">
                  <a16:creationId xmlns:a16="http://schemas.microsoft.com/office/drawing/2014/main" id="{25655137-405E-E3DA-12A9-2D795091B65F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8434222-ED3F-9464-09D4-C3657B5C6205}"/>
              </a:ext>
            </a:extLst>
          </p:cNvPr>
          <p:cNvCxnSpPr>
            <a:cxnSpLocks/>
          </p:cNvCxnSpPr>
          <p:nvPr/>
        </p:nvCxnSpPr>
        <p:spPr>
          <a:xfrm flipH="1">
            <a:off x="3844335" y="826276"/>
            <a:ext cx="86961" cy="7037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E1DE4BA-1134-2842-84F0-60D3D82CB8A7}"/>
              </a:ext>
            </a:extLst>
          </p:cNvPr>
          <p:cNvGrpSpPr/>
          <p:nvPr/>
        </p:nvGrpSpPr>
        <p:grpSpPr>
          <a:xfrm>
            <a:off x="5753873" y="4734141"/>
            <a:ext cx="916692" cy="1821996"/>
            <a:chOff x="5658996" y="4466833"/>
            <a:chExt cx="916692" cy="1821996"/>
          </a:xfrm>
        </p:grpSpPr>
        <p:sp>
          <p:nvSpPr>
            <p:cNvPr id="4" name="Cilindro 3">
              <a:extLst>
                <a:ext uri="{FF2B5EF4-FFF2-40B4-BE49-F238E27FC236}">
                  <a16:creationId xmlns:a16="http://schemas.microsoft.com/office/drawing/2014/main" id="{0E4FE34A-FB33-C4D7-0B58-80918BC80E06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CF459D65-C3DB-E14D-31E7-03E6DFA53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: curvado 7">
              <a:extLst>
                <a:ext uri="{FF2B5EF4-FFF2-40B4-BE49-F238E27FC236}">
                  <a16:creationId xmlns:a16="http://schemas.microsoft.com/office/drawing/2014/main" id="{3D276B2F-AB11-BC5A-F3E3-8C73722811EE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54C5F0A-1480-0C06-1924-9FFAE73FE5E0}"/>
              </a:ext>
            </a:extLst>
          </p:cNvPr>
          <p:cNvCxnSpPr/>
          <p:nvPr/>
        </p:nvCxnSpPr>
        <p:spPr>
          <a:xfrm>
            <a:off x="6223518" y="3355725"/>
            <a:ext cx="0" cy="125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/>
              <p:nvPr/>
            </p:nvSpPr>
            <p:spPr>
              <a:xfrm>
                <a:off x="5087348" y="3672558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48" y="3672558"/>
                <a:ext cx="281936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/>
              <p:nvPr/>
            </p:nvSpPr>
            <p:spPr>
              <a:xfrm>
                <a:off x="2589340" y="1799149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340" y="1799149"/>
                <a:ext cx="281936" cy="276999"/>
              </a:xfrm>
              <a:prstGeom prst="rect">
                <a:avLst/>
              </a:prstGeom>
              <a:blipFill>
                <a:blip r:embed="rId4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/>
              <p:nvPr/>
            </p:nvSpPr>
            <p:spPr>
              <a:xfrm>
                <a:off x="4744222" y="1808267"/>
                <a:ext cx="276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222" y="1808267"/>
                <a:ext cx="276550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D3E99E3-94D8-F09C-D022-7F2BF602125C}"/>
              </a:ext>
            </a:extLst>
          </p:cNvPr>
          <p:cNvCxnSpPr>
            <a:cxnSpLocks/>
          </p:cNvCxnSpPr>
          <p:nvPr/>
        </p:nvCxnSpPr>
        <p:spPr>
          <a:xfrm flipH="1" flipV="1">
            <a:off x="3923112" y="828244"/>
            <a:ext cx="1786279" cy="1104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5" name="Grupo 64">
            <a:extLst>
              <a:ext uri="{FF2B5EF4-FFF2-40B4-BE49-F238E27FC236}">
                <a16:creationId xmlns:a16="http://schemas.microsoft.com/office/drawing/2014/main" id="{FB8F6E6A-181E-B963-0A6C-309B982073C6}"/>
              </a:ext>
            </a:extLst>
          </p:cNvPr>
          <p:cNvGrpSpPr/>
          <p:nvPr/>
        </p:nvGrpSpPr>
        <p:grpSpPr>
          <a:xfrm>
            <a:off x="5689997" y="2789941"/>
            <a:ext cx="576689" cy="772911"/>
            <a:chOff x="5669513" y="5010089"/>
            <a:chExt cx="576689" cy="772911"/>
          </a:xfrm>
        </p:grpSpPr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DA90D95A-91DA-B816-B139-B94874A9C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2219" y="5010089"/>
              <a:ext cx="0" cy="6350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E131C984-8BC7-9D45-2301-358C7081FF18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H="1">
              <a:off x="5699270" y="5628388"/>
              <a:ext cx="516138" cy="1546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56EE4ED-F2E1-939A-89EA-0CA77A1430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9513" y="5348466"/>
              <a:ext cx="576689" cy="2835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7B488DE9-52DF-DE68-761C-5683B5D3EDD4}"/>
              </a:ext>
            </a:extLst>
          </p:cNvPr>
          <p:cNvCxnSpPr>
            <a:cxnSpLocks/>
          </p:cNvCxnSpPr>
          <p:nvPr/>
        </p:nvCxnSpPr>
        <p:spPr>
          <a:xfrm>
            <a:off x="3862522" y="1516823"/>
            <a:ext cx="0" cy="8591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43A2EFEA-BD65-1DCB-4F8D-75E1C845A9BC}"/>
              </a:ext>
            </a:extLst>
          </p:cNvPr>
          <p:cNvCxnSpPr/>
          <p:nvPr/>
        </p:nvCxnSpPr>
        <p:spPr>
          <a:xfrm flipH="1" flipV="1">
            <a:off x="3862522" y="2375956"/>
            <a:ext cx="2349697" cy="10113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6" name="Grupo 65">
            <a:extLst>
              <a:ext uri="{FF2B5EF4-FFF2-40B4-BE49-F238E27FC236}">
                <a16:creationId xmlns:a16="http://schemas.microsoft.com/office/drawing/2014/main" id="{1D3B04CA-D56B-A151-F38B-4E0831EAAD16}"/>
              </a:ext>
            </a:extLst>
          </p:cNvPr>
          <p:cNvGrpSpPr/>
          <p:nvPr/>
        </p:nvGrpSpPr>
        <p:grpSpPr>
          <a:xfrm>
            <a:off x="5617029" y="3107094"/>
            <a:ext cx="618540" cy="850864"/>
            <a:chOff x="5617029" y="3107094"/>
            <a:chExt cx="618540" cy="850864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73158494-2C51-D8DB-1E26-7C4BA59D2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474DB7B4-C18D-1B80-BECB-305A25A653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7029" y="3107094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A4032CE-7089-EED2-071F-BC4E482FA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7948" y="3366965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617EDC8-EA5F-7471-34F2-58AA5555F9AA}"/>
              </a:ext>
            </a:extLst>
          </p:cNvPr>
          <p:cNvCxnSpPr>
            <a:cxnSpLocks/>
          </p:cNvCxnSpPr>
          <p:nvPr/>
        </p:nvCxnSpPr>
        <p:spPr>
          <a:xfrm flipH="1">
            <a:off x="3260482" y="1543247"/>
            <a:ext cx="583852" cy="18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6087FC3-8CD7-F06B-8FC6-A63C1EF51174}"/>
              </a:ext>
            </a:extLst>
          </p:cNvPr>
          <p:cNvCxnSpPr>
            <a:cxnSpLocks/>
          </p:cNvCxnSpPr>
          <p:nvPr/>
        </p:nvCxnSpPr>
        <p:spPr>
          <a:xfrm flipH="1" flipV="1">
            <a:off x="3382773" y="1177739"/>
            <a:ext cx="479749" cy="3601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9A36624-B52C-0325-ECDA-B15BC0E94731}"/>
              </a:ext>
            </a:extLst>
          </p:cNvPr>
          <p:cNvCxnSpPr>
            <a:cxnSpLocks/>
          </p:cNvCxnSpPr>
          <p:nvPr/>
        </p:nvCxnSpPr>
        <p:spPr>
          <a:xfrm flipH="1">
            <a:off x="3512334" y="1530035"/>
            <a:ext cx="328427" cy="35719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734E71A-26B9-833C-4FE5-E6F3949D5611}"/>
              </a:ext>
            </a:extLst>
          </p:cNvPr>
          <p:cNvCxnSpPr>
            <a:cxnSpLocks/>
          </p:cNvCxnSpPr>
          <p:nvPr/>
        </p:nvCxnSpPr>
        <p:spPr>
          <a:xfrm flipH="1" flipV="1">
            <a:off x="5690711" y="1932524"/>
            <a:ext cx="1382147" cy="8544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CC77CEF-F2E5-6A19-87FF-90B86B676911}"/>
              </a:ext>
            </a:extLst>
          </p:cNvPr>
          <p:cNvCxnSpPr>
            <a:cxnSpLocks/>
          </p:cNvCxnSpPr>
          <p:nvPr/>
        </p:nvCxnSpPr>
        <p:spPr>
          <a:xfrm>
            <a:off x="5704234" y="1937627"/>
            <a:ext cx="645976" cy="139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1A1D0174-2D0B-CDC3-048E-446E56DB18CB}"/>
              </a:ext>
            </a:extLst>
          </p:cNvPr>
          <p:cNvCxnSpPr>
            <a:cxnSpLocks/>
          </p:cNvCxnSpPr>
          <p:nvPr/>
        </p:nvCxnSpPr>
        <p:spPr>
          <a:xfrm flipH="1">
            <a:off x="5110795" y="1947434"/>
            <a:ext cx="583852" cy="18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A5C0050-447B-0BD1-F0E4-6499D8ED83FF}"/>
              </a:ext>
            </a:extLst>
          </p:cNvPr>
          <p:cNvCxnSpPr>
            <a:cxnSpLocks/>
          </p:cNvCxnSpPr>
          <p:nvPr/>
        </p:nvCxnSpPr>
        <p:spPr>
          <a:xfrm flipH="1" flipV="1">
            <a:off x="5570833" y="1314148"/>
            <a:ext cx="149344" cy="65029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F2416D2-B1E5-7DAA-5F04-37259FD47970}"/>
              </a:ext>
            </a:extLst>
          </p:cNvPr>
          <p:cNvCxnSpPr>
            <a:cxnSpLocks/>
          </p:cNvCxnSpPr>
          <p:nvPr/>
        </p:nvCxnSpPr>
        <p:spPr>
          <a:xfrm>
            <a:off x="7354603" y="2710047"/>
            <a:ext cx="522710" cy="325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AB5A0A1-BF43-C864-B976-74D1087BC1FD}"/>
              </a:ext>
            </a:extLst>
          </p:cNvPr>
          <p:cNvCxnSpPr>
            <a:cxnSpLocks/>
          </p:cNvCxnSpPr>
          <p:nvPr/>
        </p:nvCxnSpPr>
        <p:spPr>
          <a:xfrm flipH="1">
            <a:off x="6780895" y="2717311"/>
            <a:ext cx="583852" cy="18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7BEA3C12-978F-A081-28A4-597D79F3B194}"/>
              </a:ext>
            </a:extLst>
          </p:cNvPr>
          <p:cNvCxnSpPr>
            <a:cxnSpLocks/>
          </p:cNvCxnSpPr>
          <p:nvPr/>
        </p:nvCxnSpPr>
        <p:spPr>
          <a:xfrm flipV="1">
            <a:off x="7377423" y="2102986"/>
            <a:ext cx="81850" cy="6298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581C2D1-A61F-595E-753E-443D51BA8581}"/>
              </a:ext>
            </a:extLst>
          </p:cNvPr>
          <p:cNvSpPr txBox="1"/>
          <p:nvPr/>
        </p:nvSpPr>
        <p:spPr>
          <a:xfrm>
            <a:off x="6165581" y="296833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{0}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3AEAC97-BC8F-E62F-6102-DA6CC34E468A}"/>
              </a:ext>
            </a:extLst>
          </p:cNvPr>
          <p:cNvSpPr txBox="1"/>
          <p:nvPr/>
        </p:nvSpPr>
        <p:spPr>
          <a:xfrm>
            <a:off x="5411887" y="380503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{1}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3BF9A79-6AA2-9922-0045-0A933792AE98}"/>
              </a:ext>
            </a:extLst>
          </p:cNvPr>
          <p:cNvSpPr txBox="1"/>
          <p:nvPr/>
        </p:nvSpPr>
        <p:spPr>
          <a:xfrm>
            <a:off x="2920411" y="66389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{2}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0EB9F12-F835-1CCC-219E-3405961EE416}"/>
              </a:ext>
            </a:extLst>
          </p:cNvPr>
          <p:cNvSpPr txBox="1"/>
          <p:nvPr/>
        </p:nvSpPr>
        <p:spPr>
          <a:xfrm>
            <a:off x="5422527" y="89803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{3}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C5A6464-4CD4-72E3-81E0-C8EF3310A76F}"/>
              </a:ext>
            </a:extLst>
          </p:cNvPr>
          <p:cNvSpPr txBox="1"/>
          <p:nvPr/>
        </p:nvSpPr>
        <p:spPr>
          <a:xfrm>
            <a:off x="7532605" y="20082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{T}</a:t>
            </a:r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333AA002-7480-59D0-97D4-D965E65DA2CF}"/>
              </a:ext>
            </a:extLst>
          </p:cNvPr>
          <p:cNvCxnSpPr>
            <a:cxnSpLocks/>
          </p:cNvCxnSpPr>
          <p:nvPr/>
        </p:nvCxnSpPr>
        <p:spPr>
          <a:xfrm flipH="1" flipV="1">
            <a:off x="5999212" y="1860747"/>
            <a:ext cx="1382147" cy="8544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E2E70F6B-40A9-C780-DC94-3DF799406E35}"/>
                  </a:ext>
                </a:extLst>
              </p:cNvPr>
              <p:cNvSpPr txBox="1"/>
              <p:nvPr/>
            </p:nvSpPr>
            <p:spPr>
              <a:xfrm>
                <a:off x="4624589" y="2851319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E2E70F6B-40A9-C780-DC94-3DF79940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89" y="2851319"/>
                <a:ext cx="261995" cy="276999"/>
              </a:xfrm>
              <a:prstGeom prst="rect">
                <a:avLst/>
              </a:prstGeom>
              <a:blipFill>
                <a:blip r:embed="rId6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A0B8AC5-6160-32BC-4573-86C57EB55C95}"/>
                  </a:ext>
                </a:extLst>
              </p:cNvPr>
              <p:cNvSpPr txBox="1"/>
              <p:nvPr/>
            </p:nvSpPr>
            <p:spPr>
              <a:xfrm>
                <a:off x="3622647" y="1753393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A0B8AC5-6160-32BC-4573-86C57EB5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647" y="1753393"/>
                <a:ext cx="267317" cy="276999"/>
              </a:xfrm>
              <a:prstGeom prst="rect">
                <a:avLst/>
              </a:prstGeom>
              <a:blipFill>
                <a:blip r:embed="rId7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199D625-D21D-BAC2-C2F3-E4687D6C7B7D}"/>
                  </a:ext>
                </a:extLst>
              </p:cNvPr>
              <p:cNvSpPr txBox="1"/>
              <p:nvPr/>
            </p:nvSpPr>
            <p:spPr>
              <a:xfrm>
                <a:off x="3575231" y="922665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8199D625-D21D-BAC2-C2F3-E4687D6C7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31" y="922665"/>
                <a:ext cx="267317" cy="276999"/>
              </a:xfrm>
              <a:prstGeom prst="rect">
                <a:avLst/>
              </a:prstGeom>
              <a:blipFill>
                <a:blip r:embed="rId8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B3AFCD5-21DD-C123-5C7C-3E92B50A680C}"/>
                  </a:ext>
                </a:extLst>
              </p:cNvPr>
              <p:cNvSpPr txBox="1"/>
              <p:nvPr/>
            </p:nvSpPr>
            <p:spPr>
              <a:xfrm>
                <a:off x="4826456" y="1063975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5B3AFCD5-21DD-C123-5C7C-3E92B50A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56" y="1063975"/>
                <a:ext cx="267317" cy="276999"/>
              </a:xfrm>
              <a:prstGeom prst="rect">
                <a:avLst/>
              </a:prstGeom>
              <a:blipFill>
                <a:blip r:embed="rId9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/>
              <p:nvPr/>
            </p:nvSpPr>
            <p:spPr>
              <a:xfrm>
                <a:off x="6534996" y="2239759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996" y="2239759"/>
                <a:ext cx="267317" cy="276999"/>
              </a:xfrm>
              <a:prstGeom prst="rect">
                <a:avLst/>
              </a:prstGeom>
              <a:blipFill>
                <a:blip r:embed="rId10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/>
              <p:nvPr/>
            </p:nvSpPr>
            <p:spPr>
              <a:xfrm>
                <a:off x="4725428" y="2171735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28" y="2171735"/>
                <a:ext cx="232371" cy="276999"/>
              </a:xfrm>
              <a:prstGeom prst="rect">
                <a:avLst/>
              </a:prstGeom>
              <a:blipFill>
                <a:blip r:embed="rId11"/>
                <a:stretch>
                  <a:fillRect l="-26316" r="-10526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0BC60540-077F-3E66-CA3B-25C6E0DAA581}"/>
              </a:ext>
            </a:extLst>
          </p:cNvPr>
          <p:cNvCxnSpPr/>
          <p:nvPr/>
        </p:nvCxnSpPr>
        <p:spPr>
          <a:xfrm>
            <a:off x="3862522" y="1530035"/>
            <a:ext cx="1857232" cy="43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/>
              <p:nvPr/>
            </p:nvSpPr>
            <p:spPr>
              <a:xfrm>
                <a:off x="4588614" y="1576517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14" y="1576517"/>
                <a:ext cx="232371" cy="276999"/>
              </a:xfrm>
              <a:prstGeom prst="rect">
                <a:avLst/>
              </a:prstGeom>
              <a:blipFill>
                <a:blip r:embed="rId12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/>
              <p:nvPr/>
            </p:nvSpPr>
            <p:spPr>
              <a:xfrm>
                <a:off x="6194369" y="216820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69" y="2168200"/>
                <a:ext cx="232371" cy="276999"/>
              </a:xfrm>
              <a:prstGeom prst="rect">
                <a:avLst/>
              </a:prstGeom>
              <a:blipFill>
                <a:blip r:embed="rId13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rco 87">
            <a:extLst>
              <a:ext uri="{FF2B5EF4-FFF2-40B4-BE49-F238E27FC236}">
                <a16:creationId xmlns:a16="http://schemas.microsoft.com/office/drawing/2014/main" id="{1AD28C19-A9B5-2B95-0832-F90C5D278E7F}"/>
              </a:ext>
            </a:extLst>
          </p:cNvPr>
          <p:cNvSpPr/>
          <p:nvPr/>
        </p:nvSpPr>
        <p:spPr>
          <a:xfrm rot="16200000">
            <a:off x="5344140" y="2873860"/>
            <a:ext cx="348037" cy="27131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7F432083-033A-D772-8B73-04779F47A374}"/>
                  </a:ext>
                </a:extLst>
              </p:cNvPr>
              <p:cNvSpPr txBox="1"/>
              <p:nvPr/>
            </p:nvSpPr>
            <p:spPr>
              <a:xfrm>
                <a:off x="5113068" y="2651097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7F432083-033A-D772-8B73-04779F47A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68" y="2651097"/>
                <a:ext cx="292772" cy="276999"/>
              </a:xfrm>
              <a:prstGeom prst="rect">
                <a:avLst/>
              </a:prstGeom>
              <a:blipFill>
                <a:blip r:embed="rId14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42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541F2D6-32AC-4854-7F74-E62E4C74D8A8}"/>
              </a:ext>
            </a:extLst>
          </p:cNvPr>
          <p:cNvCxnSpPr>
            <a:cxnSpLocks/>
          </p:cNvCxnSpPr>
          <p:nvPr/>
        </p:nvCxnSpPr>
        <p:spPr>
          <a:xfrm>
            <a:off x="4030824" y="615820"/>
            <a:ext cx="0" cy="3760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D8843A0-4592-6C31-07B4-A4A6FF939F0E}"/>
              </a:ext>
            </a:extLst>
          </p:cNvPr>
          <p:cNvCxnSpPr/>
          <p:nvPr/>
        </p:nvCxnSpPr>
        <p:spPr>
          <a:xfrm>
            <a:off x="4030824" y="4376057"/>
            <a:ext cx="42920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95679B-919F-C74F-CFB8-97B50D368DF9}"/>
              </a:ext>
            </a:extLst>
          </p:cNvPr>
          <p:cNvCxnSpPr>
            <a:cxnSpLocks/>
          </p:cNvCxnSpPr>
          <p:nvPr/>
        </p:nvCxnSpPr>
        <p:spPr>
          <a:xfrm>
            <a:off x="1416981" y="1118264"/>
            <a:ext cx="6905925" cy="3257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B8E69E0-7E93-3364-D2A2-2646BBD3511C}"/>
                  </a:ext>
                </a:extLst>
              </p:cNvPr>
              <p:cNvSpPr txBox="1"/>
              <p:nvPr/>
            </p:nvSpPr>
            <p:spPr>
              <a:xfrm>
                <a:off x="7251645" y="4007215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B8E69E0-7E93-3364-D2A2-2646BBD35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645" y="4007215"/>
                <a:ext cx="292772" cy="276999"/>
              </a:xfrm>
              <a:prstGeom prst="rect">
                <a:avLst/>
              </a:prstGeom>
              <a:blipFill>
                <a:blip r:embed="rId2"/>
                <a:stretch>
                  <a:fillRect l="-12500" r="-6250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o 10">
            <a:extLst>
              <a:ext uri="{FF2B5EF4-FFF2-40B4-BE49-F238E27FC236}">
                <a16:creationId xmlns:a16="http://schemas.microsoft.com/office/drawing/2014/main" id="{A805FE08-4020-AED7-D303-6D6D394773B8}"/>
              </a:ext>
            </a:extLst>
          </p:cNvPr>
          <p:cNvSpPr/>
          <p:nvPr/>
        </p:nvSpPr>
        <p:spPr>
          <a:xfrm flipH="1">
            <a:off x="7590449" y="4099058"/>
            <a:ext cx="292773" cy="57557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38C48DC-6FED-04C7-3249-5F40B2437D04}"/>
                  </a:ext>
                </a:extLst>
              </p:cNvPr>
              <p:cNvSpPr txBox="1"/>
              <p:nvPr/>
            </p:nvSpPr>
            <p:spPr>
              <a:xfrm>
                <a:off x="5914870" y="4467900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38C48DC-6FED-04C7-3249-5F40B2437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870" y="4467900"/>
                <a:ext cx="261995" cy="276999"/>
              </a:xfrm>
              <a:prstGeom prst="rect">
                <a:avLst/>
              </a:prstGeom>
              <a:blipFill>
                <a:blip r:embed="rId3"/>
                <a:stretch>
                  <a:fillRect l="-11628" r="-1162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A31079-DEEF-8D44-AE89-44682F5FDBBE}"/>
                  </a:ext>
                </a:extLst>
              </p:cNvPr>
              <p:cNvSpPr txBox="1"/>
              <p:nvPr/>
            </p:nvSpPr>
            <p:spPr>
              <a:xfrm>
                <a:off x="3629850" y="3152001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A31079-DEEF-8D44-AE89-44682F5FD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50" y="3152001"/>
                <a:ext cx="267317" cy="276999"/>
              </a:xfrm>
              <a:prstGeom prst="rect">
                <a:avLst/>
              </a:prstGeom>
              <a:blipFill>
                <a:blip r:embed="rId4"/>
                <a:stretch>
                  <a:fillRect l="-13636" r="-9091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9029FC8-7F28-7F6A-7A1D-D459C7B18C69}"/>
              </a:ext>
            </a:extLst>
          </p:cNvPr>
          <p:cNvCxnSpPr/>
          <p:nvPr/>
        </p:nvCxnSpPr>
        <p:spPr>
          <a:xfrm flipV="1">
            <a:off x="4030824" y="1427584"/>
            <a:ext cx="923731" cy="923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59F117B-AF09-64EE-FA0B-110B525BA894}"/>
              </a:ext>
            </a:extLst>
          </p:cNvPr>
          <p:cNvSpPr/>
          <p:nvPr/>
        </p:nvSpPr>
        <p:spPr>
          <a:xfrm>
            <a:off x="4030824" y="4099058"/>
            <a:ext cx="36388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BD44ADA-4943-2188-7853-7B912A2DF01E}"/>
              </a:ext>
            </a:extLst>
          </p:cNvPr>
          <p:cNvCxnSpPr>
            <a:cxnSpLocks/>
          </p:cNvCxnSpPr>
          <p:nvPr/>
        </p:nvCxnSpPr>
        <p:spPr>
          <a:xfrm flipH="1" flipV="1">
            <a:off x="4954556" y="1427583"/>
            <a:ext cx="1968758" cy="1968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05B17D9-D0EE-FC32-4674-9B2D4AA261B6}"/>
              </a:ext>
            </a:extLst>
          </p:cNvPr>
          <p:cNvSpPr/>
          <p:nvPr/>
        </p:nvSpPr>
        <p:spPr>
          <a:xfrm rot="2649242">
            <a:off x="4800604" y="1524729"/>
            <a:ext cx="36388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839F219-9536-B2F1-94B7-00D5011358A1}"/>
                  </a:ext>
                </a:extLst>
              </p:cNvPr>
              <p:cNvSpPr txBox="1"/>
              <p:nvPr/>
            </p:nvSpPr>
            <p:spPr>
              <a:xfrm>
                <a:off x="4351069" y="1479464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839F219-9536-B2F1-94B7-00D501135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069" y="1479464"/>
                <a:ext cx="267317" cy="276999"/>
              </a:xfrm>
              <a:prstGeom prst="rect">
                <a:avLst/>
              </a:prstGeom>
              <a:blipFill>
                <a:blip r:embed="rId5"/>
                <a:stretch>
                  <a:fillRect l="-13636" r="-6818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02007E-3E5F-BCFF-D9B0-691909F9D753}"/>
                  </a:ext>
                </a:extLst>
              </p:cNvPr>
              <p:cNvSpPr txBox="1"/>
              <p:nvPr/>
            </p:nvSpPr>
            <p:spPr>
              <a:xfrm>
                <a:off x="6043206" y="2052737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3D02007E-3E5F-BCFF-D9B0-691909F9D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206" y="2052737"/>
                <a:ext cx="267317" cy="276999"/>
              </a:xfrm>
              <a:prstGeom prst="rect">
                <a:avLst/>
              </a:prstGeom>
              <a:blipFill>
                <a:blip r:embed="rId6"/>
                <a:stretch>
                  <a:fillRect l="-13636" r="-9091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909C2A8-0BB4-90FE-0EA0-F19A452926A9}"/>
              </a:ext>
            </a:extLst>
          </p:cNvPr>
          <p:cNvCxnSpPr>
            <a:cxnSpLocks/>
          </p:cNvCxnSpPr>
          <p:nvPr/>
        </p:nvCxnSpPr>
        <p:spPr>
          <a:xfrm>
            <a:off x="4030824" y="2351315"/>
            <a:ext cx="2892490" cy="1045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DF646C3-8227-997A-2471-B099BEC312B6}"/>
              </a:ext>
            </a:extLst>
          </p:cNvPr>
          <p:cNvCxnSpPr>
            <a:cxnSpLocks/>
          </p:cNvCxnSpPr>
          <p:nvPr/>
        </p:nvCxnSpPr>
        <p:spPr>
          <a:xfrm flipV="1">
            <a:off x="6699379" y="3377680"/>
            <a:ext cx="223936" cy="223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006D7882-0413-083F-5500-A44FBABF04B8}"/>
                  </a:ext>
                </a:extLst>
              </p:cNvPr>
              <p:cNvSpPr txBox="1"/>
              <p:nvPr/>
            </p:nvSpPr>
            <p:spPr>
              <a:xfrm>
                <a:off x="6923314" y="339853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006D7882-0413-083F-5500-A44FBABF0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4" y="3398533"/>
                <a:ext cx="166969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o 31">
            <a:extLst>
              <a:ext uri="{FF2B5EF4-FFF2-40B4-BE49-F238E27FC236}">
                <a16:creationId xmlns:a16="http://schemas.microsoft.com/office/drawing/2014/main" id="{BF218366-65EF-3CB0-C0E5-1D63CC19C28B}"/>
              </a:ext>
            </a:extLst>
          </p:cNvPr>
          <p:cNvSpPr/>
          <p:nvPr/>
        </p:nvSpPr>
        <p:spPr>
          <a:xfrm flipH="1">
            <a:off x="3554964" y="1721296"/>
            <a:ext cx="923732" cy="73639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0618B44-82E4-571B-26EE-3496C648F05B}"/>
                  </a:ext>
                </a:extLst>
              </p:cNvPr>
              <p:cNvSpPr txBox="1"/>
              <p:nvPr/>
            </p:nvSpPr>
            <p:spPr>
              <a:xfrm>
                <a:off x="2445066" y="1237631"/>
                <a:ext cx="143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=90°−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0618B44-82E4-571B-26EE-3496C648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66" y="1237631"/>
                <a:ext cx="1439689" cy="276999"/>
              </a:xfrm>
              <a:prstGeom prst="rect">
                <a:avLst/>
              </a:prstGeom>
              <a:blipFill>
                <a:blip r:embed="rId8"/>
                <a:stretch>
                  <a:fillRect l="-5508" t="-2222" r="-1695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o 33">
            <a:extLst>
              <a:ext uri="{FF2B5EF4-FFF2-40B4-BE49-F238E27FC236}">
                <a16:creationId xmlns:a16="http://schemas.microsoft.com/office/drawing/2014/main" id="{663A100B-9D73-9BA7-E714-7014595ED234}"/>
              </a:ext>
            </a:extLst>
          </p:cNvPr>
          <p:cNvSpPr/>
          <p:nvPr/>
        </p:nvSpPr>
        <p:spPr>
          <a:xfrm>
            <a:off x="4059086" y="2099801"/>
            <a:ext cx="435457" cy="86692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65CF522-9A5C-78DA-E245-AEB4E57A1652}"/>
                  </a:ext>
                </a:extLst>
              </p:cNvPr>
              <p:cNvSpPr txBox="1"/>
              <p:nvPr/>
            </p:nvSpPr>
            <p:spPr>
              <a:xfrm>
                <a:off x="4527036" y="2085667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65CF522-9A5C-78DA-E245-AEB4E57A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036" y="2085667"/>
                <a:ext cx="285013" cy="276999"/>
              </a:xfrm>
              <a:prstGeom prst="rect">
                <a:avLst/>
              </a:prstGeom>
              <a:blipFill>
                <a:blip r:embed="rId9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6D1C4FB-66CE-F7DD-5F4F-3FC63ED8A247}"/>
                  </a:ext>
                </a:extLst>
              </p:cNvPr>
              <p:cNvSpPr txBox="1"/>
              <p:nvPr/>
            </p:nvSpPr>
            <p:spPr>
              <a:xfrm>
                <a:off x="6212915" y="2891761"/>
                <a:ext cx="29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6D1C4FB-66CE-F7DD-5F4F-3FC63ED8A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915" y="2891761"/>
                <a:ext cx="298095" cy="276999"/>
              </a:xfrm>
              <a:prstGeom prst="rect">
                <a:avLst/>
              </a:prstGeom>
              <a:blipFill>
                <a:blip r:embed="rId10"/>
                <a:stretch>
                  <a:fillRect l="-12245" r="-8163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o 36">
            <a:extLst>
              <a:ext uri="{FF2B5EF4-FFF2-40B4-BE49-F238E27FC236}">
                <a16:creationId xmlns:a16="http://schemas.microsoft.com/office/drawing/2014/main" id="{C5C16446-FF60-04E8-66B4-C1C5A46B39D7}"/>
              </a:ext>
            </a:extLst>
          </p:cNvPr>
          <p:cNvSpPr/>
          <p:nvPr/>
        </p:nvSpPr>
        <p:spPr>
          <a:xfrm rot="18346062" flipH="1">
            <a:off x="6681290" y="2938323"/>
            <a:ext cx="475458" cy="70435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229EA55-6BBC-34EA-BFB8-6AB72D0A89DA}"/>
                  </a:ext>
                </a:extLst>
              </p:cNvPr>
              <p:cNvSpPr txBox="1"/>
              <p:nvPr/>
            </p:nvSpPr>
            <p:spPr>
              <a:xfrm>
                <a:off x="6326866" y="3206238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229EA55-6BBC-34EA-BFB8-6AB72D0A8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866" y="3206238"/>
                <a:ext cx="285013" cy="276999"/>
              </a:xfrm>
              <a:prstGeom prst="rect">
                <a:avLst/>
              </a:prstGeom>
              <a:blipFill>
                <a:blip r:embed="rId11"/>
                <a:stretch>
                  <a:fillRect l="-29787" t="-2222" r="-6383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7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F76F2CBA-5EF4-3208-6BA7-25625CFD7358}"/>
              </a:ext>
            </a:extLst>
          </p:cNvPr>
          <p:cNvGrpSpPr/>
          <p:nvPr/>
        </p:nvGrpSpPr>
        <p:grpSpPr>
          <a:xfrm rot="15008207">
            <a:off x="3240298" y="843858"/>
            <a:ext cx="916692" cy="1821996"/>
            <a:chOff x="5658996" y="4466833"/>
            <a:chExt cx="916692" cy="1821996"/>
          </a:xfrm>
        </p:grpSpPr>
        <p:sp>
          <p:nvSpPr>
            <p:cNvPr id="16" name="Cilindro 15">
              <a:extLst>
                <a:ext uri="{FF2B5EF4-FFF2-40B4-BE49-F238E27FC236}">
                  <a16:creationId xmlns:a16="http://schemas.microsoft.com/office/drawing/2014/main" id="{8990329A-AB11-AF8E-ED06-A761463A7882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D676124-CD20-F641-0A76-564063D62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: curvado 17">
              <a:extLst>
                <a:ext uri="{FF2B5EF4-FFF2-40B4-BE49-F238E27FC236}">
                  <a16:creationId xmlns:a16="http://schemas.microsoft.com/office/drawing/2014/main" id="{718FF236-0C55-5A7E-817A-4A70BB1E108F}"/>
                </a:ext>
              </a:extLst>
            </p:cNvPr>
            <p:cNvCxnSpPr/>
            <p:nvPr/>
          </p:nvCxnSpPr>
          <p:spPr>
            <a:xfrm>
              <a:off x="5987443" y="451626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1D3B04CA-D56B-A151-F38B-4E0831EAAD16}"/>
              </a:ext>
            </a:extLst>
          </p:cNvPr>
          <p:cNvGrpSpPr/>
          <p:nvPr/>
        </p:nvGrpSpPr>
        <p:grpSpPr>
          <a:xfrm>
            <a:off x="3005658" y="1257325"/>
            <a:ext cx="1181186" cy="839946"/>
            <a:chOff x="5645689" y="2834138"/>
            <a:chExt cx="1181186" cy="839946"/>
          </a:xfrm>
        </p:grpSpPr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73158494-2C51-D8DB-1E26-7C4BA59D28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474DB7B4-C18D-1B80-BECB-305A25A653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9A4032CE-7089-EED2-071F-BC4E482FAC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/>
              <p:nvPr/>
            </p:nvSpPr>
            <p:spPr>
              <a:xfrm>
                <a:off x="3243202" y="2891849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0071F9C-D0EB-4027-EDAF-AAB6D1198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02" y="2891849"/>
                <a:ext cx="276614" cy="276999"/>
              </a:xfrm>
              <a:prstGeom prst="rect">
                <a:avLst/>
              </a:prstGeom>
              <a:blipFill>
                <a:blip r:embed="rId2"/>
                <a:stretch>
                  <a:fillRect l="-20000" r="-8889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2B76D368-FCAE-FB3C-BD1A-1EBC79633FD5}"/>
              </a:ext>
            </a:extLst>
          </p:cNvPr>
          <p:cNvGrpSpPr/>
          <p:nvPr/>
        </p:nvGrpSpPr>
        <p:grpSpPr>
          <a:xfrm rot="15008207">
            <a:off x="4647864" y="1478269"/>
            <a:ext cx="916692" cy="1821996"/>
            <a:chOff x="5658996" y="4466833"/>
            <a:chExt cx="916692" cy="1821996"/>
          </a:xfrm>
        </p:grpSpPr>
        <p:sp>
          <p:nvSpPr>
            <p:cNvPr id="21" name="Cilindro 20">
              <a:extLst>
                <a:ext uri="{FF2B5EF4-FFF2-40B4-BE49-F238E27FC236}">
                  <a16:creationId xmlns:a16="http://schemas.microsoft.com/office/drawing/2014/main" id="{A6B5280A-08EE-F887-D069-930742FCED15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9B26D879-8BBF-2FD6-ACEE-9FA8894D4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curvado 22">
              <a:extLst>
                <a:ext uri="{FF2B5EF4-FFF2-40B4-BE49-F238E27FC236}">
                  <a16:creationId xmlns:a16="http://schemas.microsoft.com/office/drawing/2014/main" id="{E2C4934D-2E48-8C76-AD1F-F456A642CA9C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F5FE24B-A5D8-9F97-3DD7-7252E7801F9A}"/>
              </a:ext>
            </a:extLst>
          </p:cNvPr>
          <p:cNvCxnSpPr>
            <a:cxnSpLocks/>
          </p:cNvCxnSpPr>
          <p:nvPr/>
        </p:nvCxnSpPr>
        <p:spPr>
          <a:xfrm flipH="1" flipV="1">
            <a:off x="3644657" y="1824477"/>
            <a:ext cx="1351510" cy="6093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459F63F-F267-BC27-BBAC-6D8B005E0218}"/>
              </a:ext>
            </a:extLst>
          </p:cNvPr>
          <p:cNvGrpSpPr/>
          <p:nvPr/>
        </p:nvGrpSpPr>
        <p:grpSpPr>
          <a:xfrm rot="15008207">
            <a:off x="6647429" y="2507920"/>
            <a:ext cx="916692" cy="1821996"/>
            <a:chOff x="5658996" y="4466833"/>
            <a:chExt cx="916692" cy="1821996"/>
          </a:xfrm>
        </p:grpSpPr>
        <p:sp>
          <p:nvSpPr>
            <p:cNvPr id="25" name="Cilindro 24">
              <a:extLst>
                <a:ext uri="{FF2B5EF4-FFF2-40B4-BE49-F238E27FC236}">
                  <a16:creationId xmlns:a16="http://schemas.microsoft.com/office/drawing/2014/main" id="{B5A17895-F924-7F82-B9DB-8F0A97DBA114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3786650-883A-2C1A-6A20-DB1D9544C2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curvado 26">
              <a:extLst>
                <a:ext uri="{FF2B5EF4-FFF2-40B4-BE49-F238E27FC236}">
                  <a16:creationId xmlns:a16="http://schemas.microsoft.com/office/drawing/2014/main" id="{25655137-405E-E3DA-12A9-2D795091B65F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8434222-ED3F-9464-09D4-C3657B5C6205}"/>
              </a:ext>
            </a:extLst>
          </p:cNvPr>
          <p:cNvCxnSpPr>
            <a:cxnSpLocks/>
          </p:cNvCxnSpPr>
          <p:nvPr/>
        </p:nvCxnSpPr>
        <p:spPr>
          <a:xfrm flipV="1">
            <a:off x="5025668" y="1835402"/>
            <a:ext cx="546194" cy="6138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E1DE4BA-1134-2842-84F0-60D3D82CB8A7}"/>
              </a:ext>
            </a:extLst>
          </p:cNvPr>
          <p:cNvGrpSpPr/>
          <p:nvPr/>
        </p:nvGrpSpPr>
        <p:grpSpPr>
          <a:xfrm>
            <a:off x="3139232" y="3140569"/>
            <a:ext cx="916692" cy="1821996"/>
            <a:chOff x="5658996" y="4466833"/>
            <a:chExt cx="916692" cy="1821996"/>
          </a:xfrm>
        </p:grpSpPr>
        <p:sp>
          <p:nvSpPr>
            <p:cNvPr id="4" name="Cilindro 3">
              <a:extLst>
                <a:ext uri="{FF2B5EF4-FFF2-40B4-BE49-F238E27FC236}">
                  <a16:creationId xmlns:a16="http://schemas.microsoft.com/office/drawing/2014/main" id="{0E4FE34A-FB33-C4D7-0B58-80918BC80E06}"/>
                </a:ext>
              </a:extLst>
            </p:cNvPr>
            <p:cNvSpPr/>
            <p:nvPr/>
          </p:nvSpPr>
          <p:spPr>
            <a:xfrm>
              <a:off x="5658996" y="4746755"/>
              <a:ext cx="916692" cy="121920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CF459D65-C3DB-E14D-31E7-03E6DFA53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4466833"/>
              <a:ext cx="21342" cy="182199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: curvado 7">
              <a:extLst>
                <a:ext uri="{FF2B5EF4-FFF2-40B4-BE49-F238E27FC236}">
                  <a16:creationId xmlns:a16="http://schemas.microsoft.com/office/drawing/2014/main" id="{3D276B2F-AB11-BC5A-F3E3-8C73722811EE}"/>
                </a:ext>
              </a:extLst>
            </p:cNvPr>
            <p:cNvCxnSpPr/>
            <p:nvPr/>
          </p:nvCxnSpPr>
          <p:spPr>
            <a:xfrm>
              <a:off x="5971592" y="4560141"/>
              <a:ext cx="503853" cy="93306"/>
            </a:xfrm>
            <a:prstGeom prst="curvedConnector3">
              <a:avLst>
                <a:gd name="adj1" fmla="val -148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54C5F0A-1480-0C06-1924-9FFAE73FE5E0}"/>
              </a:ext>
            </a:extLst>
          </p:cNvPr>
          <p:cNvCxnSpPr/>
          <p:nvPr/>
        </p:nvCxnSpPr>
        <p:spPr>
          <a:xfrm>
            <a:off x="3608877" y="1762153"/>
            <a:ext cx="0" cy="125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/>
              <p:nvPr/>
            </p:nvSpPr>
            <p:spPr>
              <a:xfrm>
                <a:off x="2472707" y="2078986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06EFC21-ABD3-B008-F75B-7C4FC269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707" y="2078986"/>
                <a:ext cx="281936" cy="276999"/>
              </a:xfrm>
              <a:prstGeom prst="rect">
                <a:avLst/>
              </a:prstGeom>
              <a:blipFill>
                <a:blip r:embed="rId3"/>
                <a:stretch>
                  <a:fillRect l="-21739" r="-6522"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/>
              <p:nvPr/>
            </p:nvSpPr>
            <p:spPr>
              <a:xfrm>
                <a:off x="4043725" y="2423446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AA8F4D9-5E43-0985-BC5E-F970C501B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725" y="2423446"/>
                <a:ext cx="281936" cy="276999"/>
              </a:xfrm>
              <a:prstGeom prst="rect">
                <a:avLst/>
              </a:prstGeom>
              <a:blipFill>
                <a:blip r:embed="rId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/>
              <p:nvPr/>
            </p:nvSpPr>
            <p:spPr>
              <a:xfrm>
                <a:off x="5938507" y="3398837"/>
                <a:ext cx="276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27B6F4AC-F8B2-EEF1-0BD6-C5518E4A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07" y="3398837"/>
                <a:ext cx="276550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o 64">
            <a:extLst>
              <a:ext uri="{FF2B5EF4-FFF2-40B4-BE49-F238E27FC236}">
                <a16:creationId xmlns:a16="http://schemas.microsoft.com/office/drawing/2014/main" id="{FB8F6E6A-181E-B963-0A6C-309B982073C6}"/>
              </a:ext>
            </a:extLst>
          </p:cNvPr>
          <p:cNvGrpSpPr/>
          <p:nvPr/>
        </p:nvGrpSpPr>
        <p:grpSpPr>
          <a:xfrm>
            <a:off x="3588030" y="1200352"/>
            <a:ext cx="578476" cy="894265"/>
            <a:chOff x="6201855" y="5010089"/>
            <a:chExt cx="578476" cy="894265"/>
          </a:xfrm>
        </p:grpSpPr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DA90D95A-91DA-B816-B139-B94874A9C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2219" y="5010089"/>
              <a:ext cx="0" cy="6350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E131C984-8BC7-9D45-2301-358C7081FF1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201855" y="5471149"/>
              <a:ext cx="516138" cy="1546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556EE4ED-F2E1-939A-89EA-0CA77A14309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03642" y="5620793"/>
              <a:ext cx="576689" cy="2835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581C2D1-A61F-595E-753E-443D51BA8581}"/>
              </a:ext>
            </a:extLst>
          </p:cNvPr>
          <p:cNvSpPr txBox="1"/>
          <p:nvPr/>
        </p:nvSpPr>
        <p:spPr>
          <a:xfrm>
            <a:off x="3550940" y="137476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{0}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3AEAC97-BC8F-E62F-6102-DA6CC34E468A}"/>
              </a:ext>
            </a:extLst>
          </p:cNvPr>
          <p:cNvSpPr txBox="1"/>
          <p:nvPr/>
        </p:nvSpPr>
        <p:spPr>
          <a:xfrm>
            <a:off x="2797246" y="221146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{1}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3BF9A79-6AA2-9922-0045-0A933792AE98}"/>
              </a:ext>
            </a:extLst>
          </p:cNvPr>
          <p:cNvSpPr txBox="1"/>
          <p:nvPr/>
        </p:nvSpPr>
        <p:spPr>
          <a:xfrm>
            <a:off x="4731040" y="251168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{2}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0EB9F12-F835-1CCC-219E-3405961EE416}"/>
              </a:ext>
            </a:extLst>
          </p:cNvPr>
          <p:cNvSpPr txBox="1"/>
          <p:nvPr/>
        </p:nvSpPr>
        <p:spPr>
          <a:xfrm>
            <a:off x="6841766" y="351833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{3}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C5A6464-4CD4-72E3-81E0-C8EF3310A76F}"/>
              </a:ext>
            </a:extLst>
          </p:cNvPr>
          <p:cNvSpPr txBox="1"/>
          <p:nvPr/>
        </p:nvSpPr>
        <p:spPr>
          <a:xfrm>
            <a:off x="9120325" y="32589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{T}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/>
              <p:nvPr/>
            </p:nvSpPr>
            <p:spPr>
              <a:xfrm>
                <a:off x="7991408" y="3589210"/>
                <a:ext cx="1717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DD4359D7-FBE0-24AA-DA18-76768B840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08" y="3589210"/>
                <a:ext cx="171777" cy="276999"/>
              </a:xfrm>
              <a:prstGeom prst="rect">
                <a:avLst/>
              </a:prstGeom>
              <a:blipFill>
                <a:blip r:embed="rId6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/>
              <p:nvPr/>
            </p:nvSpPr>
            <p:spPr>
              <a:xfrm>
                <a:off x="4333600" y="1790258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7C8878EA-D457-A561-3540-2DE3E0EF3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600" y="1790258"/>
                <a:ext cx="232371" cy="276999"/>
              </a:xfrm>
              <a:prstGeom prst="rect">
                <a:avLst/>
              </a:prstGeom>
              <a:blipFill>
                <a:blip r:embed="rId7"/>
                <a:stretch>
                  <a:fillRect l="-26316" r="-7895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/>
              <p:nvPr/>
            </p:nvSpPr>
            <p:spPr>
              <a:xfrm>
                <a:off x="5755422" y="2826726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7C199B66-A31F-BE52-C2F4-1B044858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422" y="2826726"/>
                <a:ext cx="232371" cy="276999"/>
              </a:xfrm>
              <a:prstGeom prst="rect">
                <a:avLst/>
              </a:prstGeom>
              <a:blipFill>
                <a:blip r:embed="rId8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/>
              <p:nvPr/>
            </p:nvSpPr>
            <p:spPr>
              <a:xfrm>
                <a:off x="8182401" y="3297480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13F30CAD-AC33-6F7C-E640-54C68DD9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401" y="3297480"/>
                <a:ext cx="232371" cy="276999"/>
              </a:xfrm>
              <a:prstGeom prst="rect">
                <a:avLst/>
              </a:prstGeom>
              <a:blipFill>
                <a:blip r:embed="rId9"/>
                <a:stretch>
                  <a:fillRect l="-26316" r="-10526" b="-1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>
            <a:extLst>
              <a:ext uri="{FF2B5EF4-FFF2-40B4-BE49-F238E27FC236}">
                <a16:creationId xmlns:a16="http://schemas.microsoft.com/office/drawing/2014/main" id="{8A8120C5-BD91-A187-B8B8-100909545F88}"/>
              </a:ext>
            </a:extLst>
          </p:cNvPr>
          <p:cNvGrpSpPr/>
          <p:nvPr/>
        </p:nvGrpSpPr>
        <p:grpSpPr>
          <a:xfrm>
            <a:off x="4435491" y="1877477"/>
            <a:ext cx="1181186" cy="839946"/>
            <a:chOff x="5645689" y="2834138"/>
            <a:chExt cx="1181186" cy="839946"/>
          </a:xfrm>
        </p:grpSpPr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86F04A2-1D88-2F89-F34C-C63B71266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D0968EEE-CA0D-8C0C-C817-3C93A6196C5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C1EB5084-6AE1-3CAD-1F66-4FCD6C4E82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6167D2BC-9CDB-0D0F-2213-A6F97D0F0985}"/>
              </a:ext>
            </a:extLst>
          </p:cNvPr>
          <p:cNvCxnSpPr>
            <a:cxnSpLocks/>
          </p:cNvCxnSpPr>
          <p:nvPr/>
        </p:nvCxnSpPr>
        <p:spPr>
          <a:xfrm flipH="1" flipV="1">
            <a:off x="5648755" y="2730339"/>
            <a:ext cx="1485866" cy="6885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59DD850-F0D7-BAC6-9AE5-FCF673120E94}"/>
              </a:ext>
            </a:extLst>
          </p:cNvPr>
          <p:cNvCxnSpPr>
            <a:cxnSpLocks/>
          </p:cNvCxnSpPr>
          <p:nvPr/>
        </p:nvCxnSpPr>
        <p:spPr>
          <a:xfrm>
            <a:off x="5596387" y="1835402"/>
            <a:ext cx="1513014" cy="15835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0FA52D0-757B-C320-CA6B-2FFFAE70A0BD}"/>
              </a:ext>
            </a:extLst>
          </p:cNvPr>
          <p:cNvGrpSpPr/>
          <p:nvPr/>
        </p:nvGrpSpPr>
        <p:grpSpPr>
          <a:xfrm>
            <a:off x="6528435" y="2860557"/>
            <a:ext cx="1181186" cy="839946"/>
            <a:chOff x="5645689" y="2834138"/>
            <a:chExt cx="1181186" cy="839946"/>
          </a:xfrm>
        </p:grpSpPr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275B639C-4259-FA44-4A78-2FD51C90BE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45C4B529-5B86-3ABF-3AC9-56F5360F5DE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6A719974-FB81-D248-DF3F-04BDA7FC53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0D0A13DC-B9D4-112F-0CAE-D9A4FD71B258}"/>
              </a:ext>
            </a:extLst>
          </p:cNvPr>
          <p:cNvCxnSpPr>
            <a:cxnSpLocks/>
          </p:cNvCxnSpPr>
          <p:nvPr/>
        </p:nvCxnSpPr>
        <p:spPr>
          <a:xfrm flipH="1" flipV="1">
            <a:off x="7408806" y="3312211"/>
            <a:ext cx="1485866" cy="6885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9992BE6-861F-1C44-B702-30665DAFEF10}"/>
              </a:ext>
            </a:extLst>
          </p:cNvPr>
          <p:cNvCxnSpPr>
            <a:cxnSpLocks/>
          </p:cNvCxnSpPr>
          <p:nvPr/>
        </p:nvCxnSpPr>
        <p:spPr>
          <a:xfrm flipH="1" flipV="1">
            <a:off x="7191715" y="3467105"/>
            <a:ext cx="1378332" cy="638746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4" name="Grupo 83">
            <a:extLst>
              <a:ext uri="{FF2B5EF4-FFF2-40B4-BE49-F238E27FC236}">
                <a16:creationId xmlns:a16="http://schemas.microsoft.com/office/drawing/2014/main" id="{79CAB399-ED59-9C5B-4BBF-8DB7C532D867}"/>
              </a:ext>
            </a:extLst>
          </p:cNvPr>
          <p:cNvGrpSpPr/>
          <p:nvPr/>
        </p:nvGrpSpPr>
        <p:grpSpPr>
          <a:xfrm>
            <a:off x="8343447" y="3456378"/>
            <a:ext cx="1181186" cy="839946"/>
            <a:chOff x="5645689" y="2834138"/>
            <a:chExt cx="1181186" cy="839946"/>
          </a:xfrm>
        </p:grpSpPr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CBF34547-7C51-1E6E-98F8-5B58DEB75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5689" y="3396683"/>
              <a:ext cx="583852" cy="186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de flecha 90">
              <a:extLst>
                <a:ext uri="{FF2B5EF4-FFF2-40B4-BE49-F238E27FC236}">
                  <a16:creationId xmlns:a16="http://schemas.microsoft.com/office/drawing/2014/main" id="{D9754A4E-A7DC-7AE3-2D0F-12410D423C1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220386" y="3396683"/>
              <a:ext cx="606489" cy="2774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de flecha 91">
              <a:extLst>
                <a:ext uri="{FF2B5EF4-FFF2-40B4-BE49-F238E27FC236}">
                  <a16:creationId xmlns:a16="http://schemas.microsoft.com/office/drawing/2014/main" id="{8627F9CB-FFC5-54AA-DCAC-CFE7724F78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9541" y="2834138"/>
              <a:ext cx="7621" cy="59099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73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a 2">
                <a:extLst>
                  <a:ext uri="{FF2B5EF4-FFF2-40B4-BE49-F238E27FC236}">
                    <a16:creationId xmlns:a16="http://schemas.microsoft.com/office/drawing/2014/main" id="{69A29AA7-D063-BF0D-4400-8635DA45C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835626"/>
                  </p:ext>
                </p:extLst>
              </p:nvPr>
            </p:nvGraphicFramePr>
            <p:xfrm>
              <a:off x="2032000" y="139487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7021410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15307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255578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882791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490383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117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002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7719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410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774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a 2">
                <a:extLst>
                  <a:ext uri="{FF2B5EF4-FFF2-40B4-BE49-F238E27FC236}">
                    <a16:creationId xmlns:a16="http://schemas.microsoft.com/office/drawing/2014/main" id="{69A29AA7-D063-BF0D-4400-8635DA45CE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835626"/>
                  </p:ext>
                </p:extLst>
              </p:nvPr>
            </p:nvGraphicFramePr>
            <p:xfrm>
              <a:off x="2032000" y="139487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7021410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153077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2555781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882791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490383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639" r="-4011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639" r="-3011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639" r="-20225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39" r="-1014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39" r="-149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117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01639" r="-301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90°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1639" r="-1014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1639" r="-1498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02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1639" r="-30112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1639" r="-1014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1639" r="-149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719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301639" r="-30112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1639" r="-1014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301639" r="-149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410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1639" r="-3011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/>
                            <a:t>0°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1639" r="-1014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1639" r="-149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7774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83070380-12E6-B3DB-3C6E-0D65A058F73A}"/>
              </a:ext>
            </a:extLst>
          </p:cNvPr>
          <p:cNvSpPr txBox="1"/>
          <p:nvPr/>
        </p:nvSpPr>
        <p:spPr>
          <a:xfrm>
            <a:off x="186612" y="2226125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2, -l2?</a:t>
            </a:r>
          </a:p>
        </p:txBody>
      </p:sp>
    </p:spTree>
    <p:extLst>
      <p:ext uri="{BB962C8B-B14F-4D97-AF65-F5344CB8AC3E}">
        <p14:creationId xmlns:p14="http://schemas.microsoft.com/office/powerpoint/2010/main" val="3059719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101</Words>
  <Application>Microsoft Office PowerPoint</Application>
  <PresentationFormat>Panorámica</PresentationFormat>
  <Paragraphs>67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 Forero Salas</dc:creator>
  <cp:lastModifiedBy>Andres Felipe Forero Salas</cp:lastModifiedBy>
  <cp:revision>1</cp:revision>
  <dcterms:created xsi:type="dcterms:W3CDTF">2023-04-12T14:15:25Z</dcterms:created>
  <dcterms:modified xsi:type="dcterms:W3CDTF">2023-04-13T00:00:27Z</dcterms:modified>
</cp:coreProperties>
</file>